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Raleway Thin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Thin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alewayThin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RalewayThin-bold.fntdata"/><Relationship Id="rId18" Type="http://schemas.openxmlformats.org/officeDocument/2006/relationships/font" Target="fonts/Raleway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8fc000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88fc000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8fc000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8fc000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4cf5e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4cf5e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8fc000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8fc000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8fc0001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8fc0001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4cf5e2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4cf5e2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172550" y="1163625"/>
            <a:ext cx="68448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MRP Meeting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1</a:t>
            </a:r>
            <a:r>
              <a:rPr lang="en"/>
              <a:t>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971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Gesture driven presentation group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Recap of last meeting</a:t>
            </a:r>
            <a:endParaRPr sz="2400"/>
          </a:p>
        </p:txBody>
      </p:sp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535775" y="1480150"/>
            <a:ext cx="8122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 Thin"/>
              <a:buAutoNum type="arabicPeriod"/>
            </a:pPr>
            <a:r>
              <a:rPr b="0" lang="en" sz="1700">
                <a:latin typeface="Raleway Thin"/>
                <a:ea typeface="Raleway Thin"/>
                <a:cs typeface="Raleway Thin"/>
                <a:sym typeface="Raleway Thin"/>
              </a:rPr>
              <a:t>2nd phase presentation and feedback</a:t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 Thin"/>
              <a:buAutoNum type="arabicPeriod"/>
            </a:pPr>
            <a:r>
              <a:rPr b="0" lang="en" sz="1700">
                <a:latin typeface="Raleway Thin"/>
                <a:ea typeface="Raleway Thin"/>
                <a:cs typeface="Raleway Thin"/>
                <a:sym typeface="Raleway Thin"/>
              </a:rPr>
              <a:t>Due to the exams, efforts were slowed down</a:t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 Thin"/>
              <a:buAutoNum type="arabicPeriod"/>
            </a:pPr>
            <a:r>
              <a:rPr b="0" lang="en" sz="1700">
                <a:latin typeface="Raleway Thin"/>
                <a:ea typeface="Raleway Thin"/>
                <a:cs typeface="Raleway Thin"/>
                <a:sym typeface="Raleway Thin"/>
              </a:rPr>
              <a:t>What we had till last meeting,</a:t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 Thin"/>
              <a:buChar char="●"/>
            </a:pPr>
            <a:r>
              <a:rPr b="0" lang="en" sz="1700">
                <a:latin typeface="Raleway Thin"/>
                <a:ea typeface="Raleway Thin"/>
                <a:cs typeface="Raleway Thin"/>
                <a:sym typeface="Raleway Thin"/>
              </a:rPr>
              <a:t>Body and hand pose estimation ( Production ready pipeline)</a:t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 Thin"/>
              <a:buChar char="●"/>
            </a:pPr>
            <a:r>
              <a:rPr b="0" lang="en" sz="1700">
                <a:latin typeface="Raleway Thin"/>
                <a:ea typeface="Raleway Thin"/>
                <a:cs typeface="Raleway Thin"/>
                <a:sym typeface="Raleway Thin"/>
              </a:rPr>
              <a:t>LSTM based body gesture classification</a:t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 Thin"/>
              <a:buChar char="●"/>
            </a:pPr>
            <a:r>
              <a:rPr b="0" lang="en" sz="1700">
                <a:latin typeface="Raleway Thin"/>
                <a:ea typeface="Raleway Thin"/>
                <a:cs typeface="Raleway Thin"/>
                <a:sym typeface="Raleway Thin"/>
              </a:rPr>
              <a:t>Hand gesture dataset for training hand gesture classifier with over 1800 videos</a:t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Recap of last meeting</a:t>
            </a:r>
            <a:endParaRPr sz="2400"/>
          </a:p>
        </p:txBody>
      </p:sp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535775" y="1480150"/>
            <a:ext cx="8122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latin typeface="Raleway Thin"/>
                <a:ea typeface="Raleway Thin"/>
                <a:cs typeface="Raleway Thin"/>
                <a:sym typeface="Raleway Thin"/>
              </a:rPr>
              <a:t>The items to be focused on as discussed in the last meeting were,	</a:t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 Thin"/>
              <a:buChar char="●"/>
            </a:pPr>
            <a:r>
              <a:rPr b="0" lang="en" sz="1700">
                <a:latin typeface="Raleway Thin"/>
                <a:ea typeface="Raleway Thin"/>
                <a:cs typeface="Raleway Thin"/>
                <a:sym typeface="Raleway Thin"/>
              </a:rPr>
              <a:t>Hand-gesture recognition</a:t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 Thin"/>
              <a:buChar char="●"/>
            </a:pPr>
            <a:r>
              <a:rPr b="0" lang="en" sz="1700">
                <a:latin typeface="Raleway Thin"/>
                <a:ea typeface="Raleway Thin"/>
                <a:cs typeface="Raleway Thin"/>
                <a:sym typeface="Raleway Thin"/>
              </a:rPr>
              <a:t>Dealing with Non-gesture/non-action</a:t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 Thin"/>
              <a:buChar char="●"/>
            </a:pPr>
            <a:r>
              <a:rPr b="0" lang="en" sz="1700">
                <a:latin typeface="Raleway Thin"/>
                <a:ea typeface="Raleway Thin"/>
                <a:cs typeface="Raleway Thin"/>
                <a:sym typeface="Raleway Thin"/>
              </a:rPr>
              <a:t>Integration with presentation and other software-related issues</a:t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Progress</a:t>
            </a:r>
            <a:endParaRPr sz="2400"/>
          </a:p>
        </p:txBody>
      </p:sp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535775" y="1480150"/>
            <a:ext cx="8087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b="0" lang="en" sz="1800">
                <a:latin typeface="Raleway Thin"/>
                <a:ea typeface="Raleway Thin"/>
                <a:cs typeface="Raleway Thin"/>
                <a:sym typeface="Raleway Thin"/>
              </a:rPr>
              <a:t>Hand gesture dataset was processed by changing the processing pipeline.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b="0" lang="en" sz="1800">
                <a:latin typeface="Raleway Thin"/>
                <a:ea typeface="Raleway Thin"/>
                <a:cs typeface="Raleway Thin"/>
                <a:sym typeface="Raleway Thin"/>
              </a:rPr>
              <a:t>First model for hand gesture was trained, still a WIP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b="0" lang="en" sz="1800">
                <a:latin typeface="Raleway Thin"/>
                <a:ea typeface="Raleway Thin"/>
                <a:cs typeface="Raleway Thin"/>
                <a:sym typeface="Raleway Thin"/>
              </a:rPr>
              <a:t>Integration of hand-gesture in the production pipeline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b="0" lang="en" sz="1800">
                <a:latin typeface="Raleway Thin"/>
                <a:ea typeface="Raleway Thin"/>
                <a:cs typeface="Raleway Thin"/>
                <a:sym typeface="Raleway Thin"/>
              </a:rPr>
              <a:t>Creation of non-action class for categories: </a:t>
            </a:r>
            <a:r>
              <a:rPr b="0" i="1" lang="en" sz="1800">
                <a:latin typeface="Raleway Thin"/>
                <a:ea typeface="Raleway Thin"/>
                <a:cs typeface="Raleway Thin"/>
                <a:sym typeface="Raleway Thin"/>
              </a:rPr>
              <a:t>stand, move, walk, pointing to slide, hand move.</a:t>
            </a:r>
            <a:r>
              <a:rPr b="0" lang="en" sz="1800"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Next Steps</a:t>
            </a:r>
            <a:endParaRPr sz="2400"/>
          </a:p>
        </p:txBody>
      </p:sp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535775" y="1480150"/>
            <a:ext cx="8087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b="0" lang="en" sz="1800">
                <a:latin typeface="Raleway Thin"/>
                <a:ea typeface="Raleway Thin"/>
                <a:cs typeface="Raleway Thin"/>
                <a:sym typeface="Raleway Thin"/>
              </a:rPr>
              <a:t>Improvement and Error Analysis of both models.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AutoNum type="arabicPeriod"/>
            </a:pPr>
            <a:r>
              <a:rPr b="0" lang="en" sz="1800">
                <a:latin typeface="Raleway Thin"/>
                <a:ea typeface="Raleway Thin"/>
                <a:cs typeface="Raleway Thin"/>
                <a:sym typeface="Raleway Thin"/>
              </a:rPr>
              <a:t>Testing and reducing false detection rates of non-gestures.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AutoNum type="arabicPeriod"/>
            </a:pPr>
            <a:r>
              <a:rPr b="0" lang="en" sz="1800">
                <a:latin typeface="Raleway Thin"/>
                <a:ea typeface="Raleway Thin"/>
                <a:cs typeface="Raleway Thin"/>
                <a:sym typeface="Raleway Thin"/>
              </a:rPr>
              <a:t>Literature review for these specific issues.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AutoNum type="arabicPeriod"/>
            </a:pPr>
            <a:r>
              <a:rPr b="0" lang="en" sz="1800">
                <a:latin typeface="Raleway Thin"/>
                <a:ea typeface="Raleway Thin"/>
                <a:cs typeface="Raleway Thin"/>
                <a:sym typeface="Raleway Thin"/>
              </a:rPr>
              <a:t>Experimenting with more models and architectures.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b="0" lang="en" sz="1800">
                <a:latin typeface="Raleway Thin"/>
                <a:ea typeface="Raleway Thin"/>
                <a:cs typeface="Raleway Thin"/>
                <a:sym typeface="Raleway Thin"/>
              </a:rPr>
              <a:t>Presentation software integration</a:t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83100" y="712150"/>
            <a:ext cx="749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Potential Issues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lang="en" sz="1800">
                <a:latin typeface="Raleway Thin"/>
                <a:ea typeface="Raleway Thin"/>
                <a:cs typeface="Raleway Thin"/>
                <a:sym typeface="Raleway Thin"/>
              </a:rPr>
              <a:t>Non-gesture detection may still not work as expected. Can we add synthetic data-points generated from real data?</a:t>
            </a:r>
            <a:endParaRPr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lang="en" sz="1800">
                <a:latin typeface="Raleway Thin"/>
                <a:ea typeface="Raleway Thin"/>
                <a:cs typeface="Raleway Thin"/>
                <a:sym typeface="Raleway Thin"/>
              </a:rPr>
              <a:t>Time-consuming to build an extensive comparison between possible models and results. We might need to pick certain strong directions and narrow down.</a:t>
            </a:r>
            <a:r>
              <a:rPr b="0" lang="en" sz="2000">
                <a:solidFill>
                  <a:srgbClr val="000000"/>
                </a:solidFill>
              </a:rPr>
              <a:t> </a:t>
            </a:r>
            <a:endParaRPr b="0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87900" y="1702750"/>
            <a:ext cx="749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Demo</a:t>
            </a:r>
            <a:endParaRPr b="0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