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Layouts/slideLayout6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Default Extension="png" ContentType="image/png"/>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slideLayouts/slideLayout67.xml" ContentType="application/vnd.openxmlformats-officedocument.presentationml.slideLayout+xml"/>
  <Override PartName="/ppt/slideLayouts/slideLayout76.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65.xml" ContentType="application/vnd.openxmlformats-officedocument.presentationml.slideLayout+xml"/>
  <Override PartName="/ppt/slideLayouts/slideLayout74.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Override PartName="/ppt/slideLayouts/slideLayout72.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slideMasters/slideMaster7.xml" ContentType="application/vnd.openxmlformats-officedocument.presentationml.slideMaster+xml"/>
  <Override PartName="/ppt/theme/theme9.xml" ContentType="application/vnd.openxmlformats-officedocument.theme+xml"/>
  <Override PartName="/ppt/notesSlides/notesSlide6.xml" ContentType="application/vnd.openxmlformats-officedocument.presentationml.notesSlide+xml"/>
  <Override PartName="/ppt/slideMasters/slideMaster5.xml" ContentType="application/vnd.openxmlformats-officedocument.presentationml.slideMaster+xml"/>
  <Override PartName="/ppt/slides/slide8.xml" ContentType="application/vnd.openxmlformats-officedocument.presentationml.slide+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theme/theme7.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Default Extension="rels" ContentType="application/vnd.openxmlformats-package.relationship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slideMasters/slideMaster6.xml" ContentType="application/vnd.openxmlformats-officedocument.presentationml.slideMaster+xml"/>
  <Override PartName="/ppt/theme/theme8.xml" ContentType="application/vnd.openxmlformats-officedocument.them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56" r:id="rId2"/>
    <p:sldMasterId id="2147484943" r:id="rId3"/>
    <p:sldMasterId id="2147484956" r:id="rId4"/>
    <p:sldMasterId id="2147485017" r:id="rId5"/>
    <p:sldMasterId id="2147485029" r:id="rId6"/>
    <p:sldMasterId id="2147485041" r:id="rId7"/>
  </p:sldMasterIdLst>
  <p:notesMasterIdLst>
    <p:notesMasterId r:id="rId26"/>
  </p:notesMasterIdLst>
  <p:handoutMasterIdLst>
    <p:handoutMasterId r:id="rId27"/>
  </p:handoutMasterIdLst>
  <p:sldIdLst>
    <p:sldId id="256" r:id="rId8"/>
    <p:sldId id="420" r:id="rId9"/>
    <p:sldId id="422" r:id="rId10"/>
    <p:sldId id="421" r:id="rId11"/>
    <p:sldId id="428" r:id="rId12"/>
    <p:sldId id="423" r:id="rId13"/>
    <p:sldId id="424" r:id="rId14"/>
    <p:sldId id="425" r:id="rId15"/>
    <p:sldId id="426" r:id="rId16"/>
    <p:sldId id="417" r:id="rId17"/>
    <p:sldId id="429" r:id="rId18"/>
    <p:sldId id="427" r:id="rId19"/>
    <p:sldId id="434" r:id="rId20"/>
    <p:sldId id="435" r:id="rId21"/>
    <p:sldId id="431" r:id="rId22"/>
    <p:sldId id="432" r:id="rId23"/>
    <p:sldId id="419" r:id="rId24"/>
    <p:sldId id="433" r:id="rId2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微软雅黑" pitchFamily="34" charset="-122"/>
        <a:cs typeface="+mn-cs"/>
      </a:defRPr>
    </a:lvl1pPr>
    <a:lvl2pPr marL="457200" algn="l" rtl="0" fontAlgn="base">
      <a:spcBef>
        <a:spcPct val="0"/>
      </a:spcBef>
      <a:spcAft>
        <a:spcPct val="0"/>
      </a:spcAft>
      <a:defRPr kern="1200">
        <a:solidFill>
          <a:schemeClr val="tx1"/>
        </a:solidFill>
        <a:latin typeface="Arial" pitchFamily="34" charset="0"/>
        <a:ea typeface="微软雅黑" pitchFamily="34" charset="-122"/>
        <a:cs typeface="+mn-cs"/>
      </a:defRPr>
    </a:lvl2pPr>
    <a:lvl3pPr marL="914400" algn="l" rtl="0" fontAlgn="base">
      <a:spcBef>
        <a:spcPct val="0"/>
      </a:spcBef>
      <a:spcAft>
        <a:spcPct val="0"/>
      </a:spcAft>
      <a:defRPr kern="1200">
        <a:solidFill>
          <a:schemeClr val="tx1"/>
        </a:solidFill>
        <a:latin typeface="Arial" pitchFamily="34" charset="0"/>
        <a:ea typeface="微软雅黑" pitchFamily="34" charset="-122"/>
        <a:cs typeface="+mn-cs"/>
      </a:defRPr>
    </a:lvl3pPr>
    <a:lvl4pPr marL="1371600" algn="l" rtl="0" fontAlgn="base">
      <a:spcBef>
        <a:spcPct val="0"/>
      </a:spcBef>
      <a:spcAft>
        <a:spcPct val="0"/>
      </a:spcAft>
      <a:defRPr kern="1200">
        <a:solidFill>
          <a:schemeClr val="tx1"/>
        </a:solidFill>
        <a:latin typeface="Arial" pitchFamily="34" charset="0"/>
        <a:ea typeface="微软雅黑" pitchFamily="34" charset="-122"/>
        <a:cs typeface="+mn-cs"/>
      </a:defRPr>
    </a:lvl4pPr>
    <a:lvl5pPr marL="1828800" algn="l" rtl="0" fontAlgn="base">
      <a:spcBef>
        <a:spcPct val="0"/>
      </a:spcBef>
      <a:spcAft>
        <a:spcPct val="0"/>
      </a:spcAft>
      <a:defRPr kern="1200">
        <a:solidFill>
          <a:schemeClr val="tx1"/>
        </a:solidFill>
        <a:latin typeface="Arial" pitchFamily="34" charset="0"/>
        <a:ea typeface="微软雅黑" pitchFamily="34" charset="-122"/>
        <a:cs typeface="+mn-cs"/>
      </a:defRPr>
    </a:lvl5pPr>
    <a:lvl6pPr marL="2286000" algn="l" defTabSz="914400" rtl="0" eaLnBrk="1" latinLnBrk="0" hangingPunct="1">
      <a:defRPr kern="1200">
        <a:solidFill>
          <a:schemeClr val="tx1"/>
        </a:solidFill>
        <a:latin typeface="Arial" pitchFamily="34" charset="0"/>
        <a:ea typeface="微软雅黑" pitchFamily="34" charset="-122"/>
        <a:cs typeface="+mn-cs"/>
      </a:defRPr>
    </a:lvl6pPr>
    <a:lvl7pPr marL="2743200" algn="l" defTabSz="914400" rtl="0" eaLnBrk="1" latinLnBrk="0" hangingPunct="1">
      <a:defRPr kern="1200">
        <a:solidFill>
          <a:schemeClr val="tx1"/>
        </a:solidFill>
        <a:latin typeface="Arial" pitchFamily="34" charset="0"/>
        <a:ea typeface="微软雅黑" pitchFamily="34" charset="-122"/>
        <a:cs typeface="+mn-cs"/>
      </a:defRPr>
    </a:lvl7pPr>
    <a:lvl8pPr marL="3200400" algn="l" defTabSz="914400" rtl="0" eaLnBrk="1" latinLnBrk="0" hangingPunct="1">
      <a:defRPr kern="1200">
        <a:solidFill>
          <a:schemeClr val="tx1"/>
        </a:solidFill>
        <a:latin typeface="Arial" pitchFamily="34" charset="0"/>
        <a:ea typeface="微软雅黑" pitchFamily="34" charset="-122"/>
        <a:cs typeface="+mn-cs"/>
      </a:defRPr>
    </a:lvl8pPr>
    <a:lvl9pPr marL="3657600" algn="l" defTabSz="914400" rtl="0" eaLnBrk="1" latinLnBrk="0" hangingPunct="1">
      <a:defRPr kern="1200">
        <a:solidFill>
          <a:schemeClr val="tx1"/>
        </a:solidFill>
        <a:latin typeface="Arial" pitchFamily="34" charset="0"/>
        <a:ea typeface="微软雅黑"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000000"/>
    <a:srgbClr val="FF3300"/>
    <a:srgbClr val="86EAC2"/>
    <a:srgbClr val="E8B888"/>
    <a:srgbClr val="71DAFF"/>
    <a:srgbClr val="FF66FF"/>
    <a:srgbClr val="FFFFCC"/>
    <a:srgbClr val="CC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78832" autoAdjust="0"/>
  </p:normalViewPr>
  <p:slideViewPr>
    <p:cSldViewPr>
      <p:cViewPr>
        <p:scale>
          <a:sx n="80" d="100"/>
          <a:sy n="80" d="100"/>
        </p:scale>
        <p:origin x="-570" y="798"/>
      </p:cViewPr>
      <p:guideLst>
        <p:guide orient="horz" pos="2160"/>
        <p:guide pos="28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8" d="100"/>
          <a:sy n="68" d="100"/>
        </p:scale>
        <p:origin x="-3336"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pPr>
              <a:defRPr/>
            </a:pPr>
            <a:fld id="{4C3BE425-8D32-4241-89CA-F4836237073B}" type="datetimeFigureOut">
              <a:rPr lang="zh-CN" altLang="en-US"/>
              <a:pPr>
                <a:defRPr/>
              </a:pPr>
              <a:t>2015/11/22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pPr>
              <a:defRPr/>
            </a:pPr>
            <a:fld id="{E1A887BF-8710-4B19-BEA8-7AD34A787C1B}" type="slidenum">
              <a:rPr lang="zh-CN" altLang="en-US"/>
              <a:pPr>
                <a:defRPr/>
              </a:pPr>
              <a:t>‹#›</a:t>
            </a:fld>
            <a:endParaRPr lang="zh-CN" altLang="en-US"/>
          </a:p>
        </p:txBody>
      </p:sp>
    </p:spTree>
    <p:extLst>
      <p:ext uri="{BB962C8B-B14F-4D97-AF65-F5344CB8AC3E}">
        <p14:creationId xmlns:p14="http://schemas.microsoft.com/office/powerpoint/2010/main" xmlns="" val="26112524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BE4B7E33-8657-460A-80F3-A15F5C915BCD}" type="datetimeFigureOut">
              <a:rPr lang="zh-CN" altLang="en-US"/>
              <a:pPr>
                <a:defRPr/>
              </a:pPr>
              <a:t>2015/11/22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CC5F4542-AA83-4434-8C98-D200B71591C8}" type="slidenum">
              <a:rPr lang="zh-CN" altLang="en-US"/>
              <a:pPr>
                <a:defRPr/>
              </a:pPr>
              <a:t>‹#›</a:t>
            </a:fld>
            <a:endParaRPr lang="zh-CN" altLang="en-US"/>
          </a:p>
        </p:txBody>
      </p:sp>
    </p:spTree>
    <p:extLst>
      <p:ext uri="{BB962C8B-B14F-4D97-AF65-F5344CB8AC3E}">
        <p14:creationId xmlns:p14="http://schemas.microsoft.com/office/powerpoint/2010/main" xmlns="" val="293059515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smtClean="0"/>
              <a:t>1.</a:t>
            </a:r>
            <a:r>
              <a:rPr lang="zh-CN" altLang="en-US" dirty="0" smtClean="0"/>
              <a:t>讲师自我介绍</a:t>
            </a:r>
            <a:endParaRPr lang="en-US" altLang="zh-CN" dirty="0" smtClean="0"/>
          </a:p>
          <a:p>
            <a:r>
              <a:rPr lang="zh-CN" altLang="en-US" dirty="0" smtClean="0"/>
              <a:t>大家好！首先做一个自我介绍，我叫梁唐彬，来自研发中心，主要负责临床医嘱这一块，很高兴今天由我来给各位同事讲解</a:t>
            </a:r>
            <a:r>
              <a:rPr lang="en-US" altLang="zh-CN" dirty="0" smtClean="0"/>
              <a:t>ZLHIS</a:t>
            </a:r>
            <a:r>
              <a:rPr lang="zh-CN" altLang="en-US" dirty="0" smtClean="0"/>
              <a:t>插件的开发文档这一个课程！</a:t>
            </a:r>
            <a:endParaRPr lang="en-US" altLang="zh-CN" dirty="0" smtClean="0"/>
          </a:p>
          <a:p>
            <a:r>
              <a:rPr lang="en-US" altLang="zh-CN" dirty="0" smtClean="0"/>
              <a:t>ZLHIS</a:t>
            </a:r>
            <a:r>
              <a:rPr lang="zh-CN" altLang="en-US" dirty="0" smtClean="0"/>
              <a:t>插件，是针对</a:t>
            </a:r>
            <a:r>
              <a:rPr lang="en-US" altLang="zh-CN" dirty="0" smtClean="0"/>
              <a:t>ZLHIS</a:t>
            </a:r>
            <a:r>
              <a:rPr lang="zh-CN" altLang="en-US" dirty="0" smtClean="0"/>
              <a:t>医院信息系统进行二次开发的主要方式之一，相信在座的部分同事应该之前已经有所接触和了解，甚至也进行过相关的一些开发工作，最近一年呢，</a:t>
            </a:r>
            <a:r>
              <a:rPr lang="en-US" altLang="zh-CN" dirty="0" smtClean="0"/>
              <a:t>ZLHIS</a:t>
            </a:r>
            <a:r>
              <a:rPr lang="zh-CN" altLang="en-US" dirty="0" smtClean="0"/>
              <a:t>插件又增加了一些业务接口和功能，所以这里拿出来讲，希望对大家以后的工作有所帮助。下面我们就开始今天的课程。</a:t>
            </a:r>
            <a:endParaRPr lang="en-US" altLang="zh-CN" dirty="0" smtClean="0"/>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微软雅黑" pitchFamily="34" charset="-122"/>
              </a:defRPr>
            </a:lvl1pPr>
            <a:lvl2pPr marL="742950" indent="-285750" eaLnBrk="0" hangingPunct="0">
              <a:defRPr>
                <a:solidFill>
                  <a:schemeClr val="tx1"/>
                </a:solidFill>
                <a:latin typeface="Arial" pitchFamily="34" charset="0"/>
                <a:ea typeface="微软雅黑" pitchFamily="34" charset="-122"/>
              </a:defRPr>
            </a:lvl2pPr>
            <a:lvl3pPr marL="1143000" indent="-228600" eaLnBrk="0" hangingPunct="0">
              <a:defRPr>
                <a:solidFill>
                  <a:schemeClr val="tx1"/>
                </a:solidFill>
                <a:latin typeface="Arial" pitchFamily="34" charset="0"/>
                <a:ea typeface="微软雅黑" pitchFamily="34" charset="-122"/>
              </a:defRPr>
            </a:lvl3pPr>
            <a:lvl4pPr marL="1600200" indent="-228600" eaLnBrk="0" hangingPunct="0">
              <a:defRPr>
                <a:solidFill>
                  <a:schemeClr val="tx1"/>
                </a:solidFill>
                <a:latin typeface="Arial" pitchFamily="34" charset="0"/>
                <a:ea typeface="微软雅黑" pitchFamily="34" charset="-122"/>
              </a:defRPr>
            </a:lvl4pPr>
            <a:lvl5pPr marL="2057400" indent="-228600" eaLnBrk="0" hangingPunct="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pPr eaLnBrk="1" hangingPunct="1"/>
            <a:fld id="{C2479598-0B98-4C8C-BF21-586A8C5CC203}" type="slidenum">
              <a:rPr lang="zh-CN" altLang="en-US" smtClean="0"/>
              <a:pPr eaLnBrk="1" hangingPunct="1"/>
              <a:t>1</a:t>
            </a:fld>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举例</a:t>
            </a:r>
            <a:endParaRPr lang="zh-CN" altLang="en-US" dirty="0"/>
          </a:p>
        </p:txBody>
      </p:sp>
      <p:sp>
        <p:nvSpPr>
          <p:cNvPr id="4" name="灯片编号占位符 3"/>
          <p:cNvSpPr>
            <a:spLocks noGrp="1"/>
          </p:cNvSpPr>
          <p:nvPr>
            <p:ph type="sldNum" sz="quarter" idx="10"/>
          </p:nvPr>
        </p:nvSpPr>
        <p:spPr/>
        <p:txBody>
          <a:bodyPr/>
          <a:lstStyle/>
          <a:p>
            <a:pPr>
              <a:defRPr/>
            </a:pPr>
            <a:fld id="{CC5F4542-AA83-4434-8C98-D200B71591C8}" type="slidenum">
              <a:rPr lang="zh-CN" altLang="en-US" smtClean="0"/>
              <a:pPr>
                <a:defRPr/>
              </a:pPr>
              <a:t>11</a:t>
            </a:fld>
            <a:endParaRPr lang="zh-CN" altLang="en-US"/>
          </a:p>
        </p:txBody>
      </p:sp>
    </p:spTree>
    <p:extLst>
      <p:ext uri="{BB962C8B-B14F-4D97-AF65-F5344CB8AC3E}">
        <p14:creationId xmlns:p14="http://schemas.microsoft.com/office/powerpoint/2010/main" xmlns="" val="2951862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医嘱业务：</a:t>
            </a:r>
            <a:r>
              <a:rPr lang="zh-CN" altLang="zh-CN" sz="1200" kern="1200" dirty="0" smtClean="0">
                <a:solidFill>
                  <a:schemeClr val="tx1"/>
                </a:solidFill>
                <a:effectLst/>
                <a:latin typeface="+mn-lt"/>
                <a:ea typeface="+mn-ea"/>
                <a:cs typeface="+mn-cs"/>
              </a:rPr>
              <a:t>例如：录入药品医嘱后，弹出浮动提示，显示该药品的厂家说明书建议的用法用量信息。</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病人业务：</a:t>
            </a:r>
            <a:r>
              <a:rPr lang="zh-CN" altLang="zh-CN" sz="1200" kern="1200" dirty="0" smtClean="0">
                <a:solidFill>
                  <a:schemeClr val="tx1"/>
                </a:solidFill>
                <a:effectLst/>
                <a:latin typeface="+mn-lt"/>
                <a:ea typeface="+mn-ea"/>
                <a:cs typeface="+mn-cs"/>
              </a:rPr>
              <a:t>例如：完成就诊时，弹出窗体，指定下次预约复诊时间。</a:t>
            </a:r>
            <a:endParaRPr lang="en-US" altLang="zh-CN" sz="1200" kern="1200" dirty="0" smtClean="0">
              <a:solidFill>
                <a:schemeClr val="tx1"/>
              </a:solidFill>
              <a:effectLst/>
              <a:latin typeface="+mn-lt"/>
              <a:ea typeface="+mn-ea"/>
              <a:cs typeface="+mn-cs"/>
            </a:endParaRPr>
          </a:p>
          <a:p>
            <a:r>
              <a:rPr lang="zh-CN" altLang="en-US" dirty="0" smtClean="0"/>
              <a:t>病历业务：</a:t>
            </a:r>
            <a:r>
              <a:rPr lang="zh-CN" altLang="zh-CN" sz="1200" kern="1200" dirty="0" smtClean="0">
                <a:solidFill>
                  <a:schemeClr val="tx1"/>
                </a:solidFill>
                <a:effectLst/>
                <a:latin typeface="+mn-lt"/>
                <a:ea typeface="+mn-ea"/>
                <a:cs typeface="+mn-cs"/>
              </a:rPr>
              <a:t>例如：新增病人会诊意见时，判断必须书写了请会诊记录才允许新增会诊意见，否则不允许新增（设置函数返回值</a:t>
            </a:r>
            <a:r>
              <a:rPr lang="en-US" altLang="zh-CN" sz="1200" kern="1200" dirty="0" smtClean="0">
                <a:solidFill>
                  <a:schemeClr val="tx1"/>
                </a:solidFill>
                <a:effectLst/>
                <a:latin typeface="+mn-lt"/>
                <a:ea typeface="+mn-ea"/>
                <a:cs typeface="+mn-cs"/>
              </a:rPr>
              <a:t>=False</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临床路径：</a:t>
            </a:r>
            <a:r>
              <a:rPr lang="zh-CN" altLang="zh-CN" sz="1200" kern="1200" dirty="0" smtClean="0">
                <a:solidFill>
                  <a:schemeClr val="tx1"/>
                </a:solidFill>
                <a:effectLst/>
                <a:latin typeface="+mn-lt"/>
                <a:ea typeface="+mn-ea"/>
                <a:cs typeface="+mn-cs"/>
              </a:rPr>
              <a:t>例如：导入路径时，如果检查到病人不符合该路径的导入条件，则禁止导入路径（设置函数返回值</a:t>
            </a:r>
            <a:r>
              <a:rPr lang="en-US" altLang="zh-CN" sz="1200" kern="1200" dirty="0" smtClean="0">
                <a:solidFill>
                  <a:schemeClr val="tx1"/>
                </a:solidFill>
                <a:effectLst/>
                <a:latin typeface="+mn-lt"/>
                <a:ea typeface="+mn-ea"/>
                <a:cs typeface="+mn-cs"/>
              </a:rPr>
              <a:t>=False</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smtClean="0">
                <a:solidFill>
                  <a:schemeClr val="tx1"/>
                </a:solidFill>
                <a:effectLst/>
                <a:latin typeface="+mn-lt"/>
                <a:ea typeface="+mn-ea"/>
                <a:cs typeface="+mn-cs"/>
              </a:rPr>
              <a:t>挂号业务：</a:t>
            </a:r>
            <a:r>
              <a:rPr lang="zh-CN" altLang="zh-CN" sz="1200" kern="1200" dirty="0" smtClean="0">
                <a:solidFill>
                  <a:schemeClr val="tx1"/>
                </a:solidFill>
                <a:effectLst/>
                <a:latin typeface="+mn-lt"/>
                <a:ea typeface="+mn-ea"/>
                <a:cs typeface="+mn-cs"/>
              </a:rPr>
              <a:t>例如：地区联用医疗卡，如果是在其他地方已经发了卡的，在本院要使用这张卡，则从地区的服务器中提取该病人的基本信息，返回给</a:t>
            </a:r>
            <a:r>
              <a:rPr lang="en-US" altLang="zh-CN" sz="1200" kern="1200" dirty="0" smtClean="0">
                <a:solidFill>
                  <a:schemeClr val="tx1"/>
                </a:solidFill>
                <a:effectLst/>
                <a:latin typeface="+mn-lt"/>
                <a:ea typeface="+mn-ea"/>
                <a:cs typeface="+mn-cs"/>
              </a:rPr>
              <a:t>ZLHIS</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ZLHIS</a:t>
            </a:r>
            <a:r>
              <a:rPr lang="zh-CN" altLang="zh-CN" sz="1200" kern="1200" dirty="0" smtClean="0">
                <a:solidFill>
                  <a:schemeClr val="tx1"/>
                </a:solidFill>
                <a:effectLst/>
                <a:latin typeface="+mn-lt"/>
                <a:ea typeface="+mn-ea"/>
                <a:cs typeface="+mn-cs"/>
              </a:rPr>
              <a:t>根据这张卡的信息进行挂号。</a:t>
            </a:r>
            <a:r>
              <a:rPr lang="en-US" altLang="zh-CN" sz="1200" kern="1200" dirty="0" smtClean="0">
                <a:solidFill>
                  <a:schemeClr val="tx1"/>
                </a:solidFill>
                <a:effectLst/>
                <a:latin typeface="+mn-lt"/>
                <a:ea typeface="+mn-ea"/>
                <a:cs typeface="+mn-cs"/>
              </a:rPr>
              <a:t>commit</a:t>
            </a:r>
            <a:r>
              <a:rPr lang="zh-CN" altLang="zh-CN" sz="1200" kern="1200" dirty="0" smtClean="0">
                <a:solidFill>
                  <a:schemeClr val="tx1"/>
                </a:solidFill>
                <a:effectLst/>
                <a:latin typeface="+mn-lt"/>
                <a:ea typeface="+mn-ea"/>
                <a:cs typeface="+mn-cs"/>
              </a:rPr>
              <a:t>例如：地区联用医疗卡，如果病人在本院首次办理这种卡，则需要将填写的病人信息上传到地区服务器上，以便同地区其他医院能够获取到该病人的信息。</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系统功能：</a:t>
            </a:r>
            <a:r>
              <a:rPr lang="zh-CN" altLang="zh-CN" sz="1200" kern="1200" dirty="0" smtClean="0">
                <a:solidFill>
                  <a:schemeClr val="tx1"/>
                </a:solidFill>
                <a:effectLst/>
                <a:latin typeface="+mn-lt"/>
                <a:ea typeface="+mn-ea"/>
                <a:cs typeface="+mn-cs"/>
              </a:rPr>
              <a:t>例如：登录导航台后，提示操作员当前最新的一些公告、消息等。</a:t>
            </a:r>
          </a:p>
          <a:p>
            <a:endParaRPr lang="zh-CN" altLang="en-US" dirty="0"/>
          </a:p>
        </p:txBody>
      </p:sp>
      <p:sp>
        <p:nvSpPr>
          <p:cNvPr id="4" name="灯片编号占位符 3"/>
          <p:cNvSpPr>
            <a:spLocks noGrp="1"/>
          </p:cNvSpPr>
          <p:nvPr>
            <p:ph type="sldNum" sz="quarter" idx="10"/>
          </p:nvPr>
        </p:nvSpPr>
        <p:spPr/>
        <p:txBody>
          <a:bodyPr/>
          <a:lstStyle/>
          <a:p>
            <a:pPr>
              <a:defRPr/>
            </a:pPr>
            <a:fld id="{CC5F4542-AA83-4434-8C98-D200B71591C8}" type="slidenum">
              <a:rPr lang="zh-CN" altLang="en-US" smtClean="0"/>
              <a:pPr>
                <a:defRPr/>
              </a:pPr>
              <a:t>12</a:t>
            </a:fld>
            <a:endParaRPr lang="zh-CN" altLang="en-US"/>
          </a:p>
        </p:txBody>
      </p:sp>
    </p:spTree>
    <p:extLst>
      <p:ext uri="{BB962C8B-B14F-4D97-AF65-F5344CB8AC3E}">
        <p14:creationId xmlns:p14="http://schemas.microsoft.com/office/powerpoint/2010/main" xmlns="" val="2951862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举例</a:t>
            </a:r>
            <a:endParaRPr lang="zh-CN" altLang="en-US" dirty="0"/>
          </a:p>
        </p:txBody>
      </p:sp>
      <p:sp>
        <p:nvSpPr>
          <p:cNvPr id="4" name="灯片编号占位符 3"/>
          <p:cNvSpPr>
            <a:spLocks noGrp="1"/>
          </p:cNvSpPr>
          <p:nvPr>
            <p:ph type="sldNum" sz="quarter" idx="10"/>
          </p:nvPr>
        </p:nvSpPr>
        <p:spPr/>
        <p:txBody>
          <a:bodyPr/>
          <a:lstStyle/>
          <a:p>
            <a:pPr>
              <a:defRPr/>
            </a:pPr>
            <a:fld id="{CC5F4542-AA83-4434-8C98-D200B71591C8}" type="slidenum">
              <a:rPr lang="zh-CN" altLang="en-US" smtClean="0"/>
              <a:pPr>
                <a:defRPr/>
              </a:pPr>
              <a:t>13</a:t>
            </a:fld>
            <a:endParaRPr lang="zh-CN" altLang="en-US"/>
          </a:p>
        </p:txBody>
      </p:sp>
    </p:spTree>
    <p:extLst>
      <p:ext uri="{BB962C8B-B14F-4D97-AF65-F5344CB8AC3E}">
        <p14:creationId xmlns:p14="http://schemas.microsoft.com/office/powerpoint/2010/main" xmlns="" val="29518620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扩展插件为什么不提供业务功能点接口呢？因为扩展插件主要是用于共享、便于维护的独立的扩展功能，例如：拷贝到另外一家医院可以避免编译调整主插件而直接使用的扩展功能。而业务功能点接口控制的地方相对来说是单一的，每家医院基本不会相同的，如果把代码分散到扩展插件中，不利于问题定位、代码验证等（因为不知道那个扩展插件的代码有问题），而且每个扩展插件的代码执行先后顺序也不好控制，所以考虑暂不提供功能点接口的扩展。</a:t>
            </a:r>
            <a:endParaRPr lang="zh-CN" altLang="en-US" dirty="0"/>
          </a:p>
        </p:txBody>
      </p:sp>
      <p:sp>
        <p:nvSpPr>
          <p:cNvPr id="4" name="灯片编号占位符 3"/>
          <p:cNvSpPr>
            <a:spLocks noGrp="1"/>
          </p:cNvSpPr>
          <p:nvPr>
            <p:ph type="sldNum" sz="quarter" idx="10"/>
          </p:nvPr>
        </p:nvSpPr>
        <p:spPr/>
        <p:txBody>
          <a:bodyPr/>
          <a:lstStyle/>
          <a:p>
            <a:pPr>
              <a:defRPr/>
            </a:pPr>
            <a:fld id="{CC5F4542-AA83-4434-8C98-D200B71591C8}" type="slidenum">
              <a:rPr lang="zh-CN" altLang="en-US" smtClean="0"/>
              <a:pPr>
                <a:defRPr/>
              </a:pPr>
              <a:t>14</a:t>
            </a:fld>
            <a:endParaRPr lang="zh-CN" altLang="en-US"/>
          </a:p>
        </p:txBody>
      </p:sp>
    </p:spTree>
    <p:extLst>
      <p:ext uri="{BB962C8B-B14F-4D97-AF65-F5344CB8AC3E}">
        <p14:creationId xmlns:p14="http://schemas.microsoft.com/office/powerpoint/2010/main" xmlns="" val="29518620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D971FB9-87EF-4AF1-8075-528C31CE5DAB}" type="slidenum">
              <a:rPr lang="zh-CN" altLang="en-US" smtClean="0"/>
              <a:pPr/>
              <a:t>15</a:t>
            </a:fld>
            <a:endParaRPr lang="zh-CN" altLang="en-US"/>
          </a:p>
        </p:txBody>
      </p:sp>
    </p:spTree>
    <p:extLst>
      <p:ext uri="{BB962C8B-B14F-4D97-AF65-F5344CB8AC3E}">
        <p14:creationId xmlns:p14="http://schemas.microsoft.com/office/powerpoint/2010/main" xmlns="" val="28432005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C5F4542-AA83-4434-8C98-D200B71591C8}" type="slidenum">
              <a:rPr lang="zh-CN" altLang="en-US" smtClean="0"/>
              <a:pPr>
                <a:defRPr/>
              </a:pPr>
              <a:t>16</a:t>
            </a:fld>
            <a:endParaRPr lang="zh-CN" altLang="en-US"/>
          </a:p>
        </p:txBody>
      </p:sp>
    </p:spTree>
    <p:extLst>
      <p:ext uri="{BB962C8B-B14F-4D97-AF65-F5344CB8AC3E}">
        <p14:creationId xmlns:p14="http://schemas.microsoft.com/office/powerpoint/2010/main" xmlns="" val="29518620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C5F4542-AA83-4434-8C98-D200B71591C8}" type="slidenum">
              <a:rPr lang="zh-CN" altLang="en-US" smtClean="0"/>
              <a:pPr>
                <a:defRPr/>
              </a:pPr>
              <a:t>18</a:t>
            </a:fld>
            <a:endParaRPr lang="zh-CN" altLang="en-US"/>
          </a:p>
        </p:txBody>
      </p:sp>
    </p:spTree>
    <p:extLst>
      <p:ext uri="{BB962C8B-B14F-4D97-AF65-F5344CB8AC3E}">
        <p14:creationId xmlns:p14="http://schemas.microsoft.com/office/powerpoint/2010/main" xmlns="" val="3398303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背景：</a:t>
            </a:r>
            <a:r>
              <a:rPr lang="zh-CN" altLang="zh-CN" sz="1200" kern="1200" dirty="0" smtClean="0">
                <a:solidFill>
                  <a:schemeClr val="tx1"/>
                </a:solidFill>
                <a:effectLst/>
                <a:latin typeface="+mn-lt"/>
                <a:ea typeface="+mn-ea"/>
                <a:cs typeface="+mn-cs"/>
              </a:rPr>
              <a:t>中联医院信息系统</a:t>
            </a:r>
            <a:r>
              <a:rPr lang="en-US" altLang="zh-CN" sz="1200" kern="1200" dirty="0" smtClean="0">
                <a:solidFill>
                  <a:schemeClr val="tx1"/>
                </a:solidFill>
                <a:effectLst/>
                <a:latin typeface="+mn-lt"/>
                <a:ea typeface="+mn-ea"/>
                <a:cs typeface="+mn-cs"/>
              </a:rPr>
              <a:t>(ZLHIS)</a:t>
            </a:r>
            <a:r>
              <a:rPr lang="zh-CN" altLang="zh-CN" sz="1200" kern="1200" dirty="0" smtClean="0">
                <a:solidFill>
                  <a:schemeClr val="tx1"/>
                </a:solidFill>
                <a:effectLst/>
                <a:latin typeface="+mn-lt"/>
                <a:ea typeface="+mn-ea"/>
                <a:cs typeface="+mn-cs"/>
              </a:rPr>
              <a:t>用户据统计有两千多家，覆盖全国各个地区，随着医疗信息化行业的发展，各地区、甚至每家医院对医疗信息化的实现细节都有着各自的理解和要求，例如：住院首页全国大部分地区使用了卫生部的规范填写，而四川、云南、湖南地区由省卫生厅颁布了各自的规范，与卫生部的规范有较多差异。所以我们提供了</a:t>
            </a:r>
            <a:r>
              <a:rPr lang="en-US" altLang="zh-CN" sz="1200" kern="1200" dirty="0" smtClean="0">
                <a:solidFill>
                  <a:schemeClr val="tx1"/>
                </a:solidFill>
                <a:effectLst/>
                <a:latin typeface="+mn-lt"/>
                <a:ea typeface="+mn-ea"/>
                <a:cs typeface="+mn-cs"/>
              </a:rPr>
              <a:t>ZLHIS</a:t>
            </a:r>
            <a:r>
              <a:rPr lang="zh-CN" altLang="zh-CN" sz="1200" kern="1200" dirty="0" smtClean="0">
                <a:solidFill>
                  <a:schemeClr val="tx1"/>
                </a:solidFill>
                <a:effectLst/>
                <a:latin typeface="+mn-lt"/>
                <a:ea typeface="+mn-ea"/>
                <a:cs typeface="+mn-cs"/>
              </a:rPr>
              <a:t>插件挂接的功能，用于提供给各渠道自行研发扩展功能挂接到</a:t>
            </a:r>
            <a:r>
              <a:rPr lang="en-US" altLang="zh-CN" sz="1200" kern="1200" dirty="0" smtClean="0">
                <a:solidFill>
                  <a:schemeClr val="tx1"/>
                </a:solidFill>
                <a:effectLst/>
                <a:latin typeface="+mn-lt"/>
                <a:ea typeface="+mn-ea"/>
                <a:cs typeface="+mn-cs"/>
              </a:rPr>
              <a:t>ZLHIS</a:t>
            </a:r>
            <a:r>
              <a:rPr lang="zh-CN" altLang="zh-CN" sz="1200" kern="1200" dirty="0" smtClean="0">
                <a:solidFill>
                  <a:schemeClr val="tx1"/>
                </a:solidFill>
                <a:effectLst/>
                <a:latin typeface="+mn-lt"/>
                <a:ea typeface="+mn-ea"/>
                <a:cs typeface="+mn-cs"/>
              </a:rPr>
              <a:t>中，用于满足局部地区或单个用户的个性化需求。</a:t>
            </a:r>
          </a:p>
        </p:txBody>
      </p:sp>
      <p:sp>
        <p:nvSpPr>
          <p:cNvPr id="4" name="灯片编号占位符 3"/>
          <p:cNvSpPr>
            <a:spLocks noGrp="1"/>
          </p:cNvSpPr>
          <p:nvPr>
            <p:ph type="sldNum" sz="quarter" idx="10"/>
          </p:nvPr>
        </p:nvSpPr>
        <p:spPr/>
        <p:txBody>
          <a:bodyPr/>
          <a:lstStyle/>
          <a:p>
            <a:pPr>
              <a:defRPr/>
            </a:pPr>
            <a:fld id="{CC5F4542-AA83-4434-8C98-D200B71591C8}" type="slidenum">
              <a:rPr lang="zh-CN" altLang="en-US" smtClean="0"/>
              <a:pPr>
                <a:defRPr/>
              </a:pPr>
              <a:t>2</a:t>
            </a:fld>
            <a:endParaRPr lang="zh-CN" altLang="en-US"/>
          </a:p>
        </p:txBody>
      </p:sp>
    </p:spTree>
    <p:extLst>
      <p:ext uri="{BB962C8B-B14F-4D97-AF65-F5344CB8AC3E}">
        <p14:creationId xmlns:p14="http://schemas.microsoft.com/office/powerpoint/2010/main" xmlns="" val="9247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D971FB9-87EF-4AF1-8075-528C31CE5DAB}" type="slidenum">
              <a:rPr lang="zh-CN" altLang="en-US" smtClean="0"/>
              <a:pPr/>
              <a:t>3</a:t>
            </a:fld>
            <a:endParaRPr lang="zh-CN" altLang="en-US"/>
          </a:p>
        </p:txBody>
      </p:sp>
    </p:spTree>
    <p:extLst>
      <p:ext uri="{BB962C8B-B14F-4D97-AF65-F5344CB8AC3E}">
        <p14:creationId xmlns:p14="http://schemas.microsoft.com/office/powerpoint/2010/main" xmlns="" val="2843200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smtClean="0">
                <a:solidFill>
                  <a:schemeClr val="tx1"/>
                </a:solidFill>
                <a:effectLst/>
                <a:latin typeface="+mn-lt"/>
                <a:ea typeface="+mn-ea"/>
                <a:cs typeface="+mn-cs"/>
              </a:rPr>
              <a:t>主插件</a:t>
            </a:r>
            <a:r>
              <a:rPr lang="en-US" altLang="zh-CN" sz="1200" b="1" kern="1200" dirty="0" smtClean="0">
                <a:solidFill>
                  <a:schemeClr val="tx1"/>
                </a:solidFill>
                <a:effectLst/>
                <a:latin typeface="+mn-lt"/>
                <a:ea typeface="+mn-ea"/>
                <a:cs typeface="+mn-cs"/>
              </a:rPr>
              <a:t>(</a:t>
            </a:r>
            <a:r>
              <a:rPr lang="en-US" altLang="zh-CN" sz="1200" b="1" kern="1200" dirty="0" err="1" smtClean="0">
                <a:solidFill>
                  <a:schemeClr val="tx1"/>
                </a:solidFill>
                <a:effectLst/>
                <a:latin typeface="+mn-lt"/>
                <a:ea typeface="+mn-ea"/>
                <a:cs typeface="+mn-cs"/>
              </a:rPr>
              <a:t>zlPlugIn</a:t>
            </a:r>
            <a:r>
              <a:rPr lang="en-US" altLang="zh-CN" sz="1200" b="1" kern="1200" dirty="0" smtClean="0">
                <a:solidFill>
                  <a:schemeClr val="tx1"/>
                </a:solidFill>
                <a:effectLst/>
                <a:latin typeface="+mn-lt"/>
                <a:ea typeface="+mn-ea"/>
                <a:cs typeface="+mn-cs"/>
              </a:rPr>
              <a:t>)</a:t>
            </a:r>
          </a:p>
          <a:p>
            <a:r>
              <a:rPr lang="zh-CN" altLang="zh-CN" sz="1200" kern="1200" dirty="0" smtClean="0">
                <a:solidFill>
                  <a:schemeClr val="tx1"/>
                </a:solidFill>
                <a:effectLst/>
                <a:latin typeface="+mn-lt"/>
                <a:ea typeface="+mn-ea"/>
                <a:cs typeface="+mn-cs"/>
              </a:rPr>
              <a:t>用于挂接扩展功能以及对主要业务的实时判断、提前干预、信息交互、事后数据处理和同步等等。</a:t>
            </a:r>
            <a:endParaRPr lang="en-US" altLang="zh-CN" sz="1200" kern="1200" dirty="0" smtClean="0">
              <a:solidFill>
                <a:schemeClr val="tx1"/>
              </a:solidFill>
              <a:effectLst/>
              <a:latin typeface="+mn-lt"/>
              <a:ea typeface="+mn-ea"/>
              <a:cs typeface="+mn-cs"/>
            </a:endParaRPr>
          </a:p>
          <a:p>
            <a:r>
              <a:rPr lang="zh-CN" altLang="zh-CN" sz="1200" b="1" kern="1200" dirty="0" smtClean="0">
                <a:solidFill>
                  <a:schemeClr val="tx1"/>
                </a:solidFill>
                <a:effectLst/>
                <a:latin typeface="+mn-lt"/>
                <a:ea typeface="+mn-ea"/>
                <a:cs typeface="+mn-cs"/>
              </a:rPr>
              <a:t>扩展插件</a:t>
            </a:r>
            <a:r>
              <a:rPr lang="en-US" altLang="zh-CN" sz="1200" b="1" kern="1200" dirty="0" smtClean="0">
                <a:solidFill>
                  <a:schemeClr val="tx1"/>
                </a:solidFill>
                <a:effectLst/>
                <a:latin typeface="+mn-lt"/>
                <a:ea typeface="+mn-ea"/>
                <a:cs typeface="+mn-cs"/>
              </a:rPr>
              <a:t>(</a:t>
            </a:r>
            <a:r>
              <a:rPr lang="en-US" altLang="zh-CN" sz="1200" b="1" kern="1200" dirty="0" err="1" smtClean="0">
                <a:solidFill>
                  <a:schemeClr val="tx1"/>
                </a:solidFill>
                <a:effectLst/>
                <a:latin typeface="+mn-lt"/>
                <a:ea typeface="+mn-ea"/>
                <a:cs typeface="+mn-cs"/>
              </a:rPr>
              <a:t>zlPlugInEx</a:t>
            </a:r>
            <a:r>
              <a:rPr lang="en-US" altLang="zh-CN" sz="1200" b="1" kern="1200" dirty="0" smtClean="0">
                <a:solidFill>
                  <a:schemeClr val="tx1"/>
                </a:solidFill>
                <a:effectLst/>
                <a:latin typeface="+mn-lt"/>
                <a:ea typeface="+mn-ea"/>
                <a:cs typeface="+mn-cs"/>
              </a:rPr>
              <a:t>)</a:t>
            </a:r>
            <a:endParaRPr lang="zh-CN" altLang="zh-CN" sz="2000" b="1"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主要用于在已经存在主插件的情况下，再增加一些新的扩展功能，避免再对较为复杂的主插件进行改造、整合、编译，同时也便于扩展插件维护、管理和共享。</a:t>
            </a:r>
          </a:p>
          <a:p>
            <a:endParaRPr lang="zh-CN" altLang="en-US" dirty="0"/>
          </a:p>
        </p:txBody>
      </p:sp>
      <p:sp>
        <p:nvSpPr>
          <p:cNvPr id="4" name="灯片编号占位符 3"/>
          <p:cNvSpPr>
            <a:spLocks noGrp="1"/>
          </p:cNvSpPr>
          <p:nvPr>
            <p:ph type="sldNum" sz="quarter" idx="10"/>
          </p:nvPr>
        </p:nvSpPr>
        <p:spPr/>
        <p:txBody>
          <a:bodyPr/>
          <a:lstStyle/>
          <a:p>
            <a:pPr>
              <a:defRPr/>
            </a:pPr>
            <a:fld id="{CC5F4542-AA83-4434-8C98-D200B71591C8}" type="slidenum">
              <a:rPr lang="zh-CN" altLang="en-US" smtClean="0"/>
              <a:pPr>
                <a:defRPr/>
              </a:pPr>
              <a:t>4</a:t>
            </a:fld>
            <a:endParaRPr lang="zh-CN" altLang="en-US"/>
          </a:p>
        </p:txBody>
      </p:sp>
    </p:spTree>
    <p:extLst>
      <p:ext uri="{BB962C8B-B14F-4D97-AF65-F5344CB8AC3E}">
        <p14:creationId xmlns:p14="http://schemas.microsoft.com/office/powerpoint/2010/main" xmlns="" val="2951862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D971FB9-87EF-4AF1-8075-528C31CE5DAB}" type="slidenum">
              <a:rPr lang="zh-CN" altLang="en-US" smtClean="0"/>
              <a:pPr/>
              <a:t>5</a:t>
            </a:fld>
            <a:endParaRPr lang="zh-CN" altLang="en-US"/>
          </a:p>
        </p:txBody>
      </p:sp>
    </p:spTree>
    <p:extLst>
      <p:ext uri="{BB962C8B-B14F-4D97-AF65-F5344CB8AC3E}">
        <p14:creationId xmlns:p14="http://schemas.microsoft.com/office/powerpoint/2010/main" xmlns="" val="2843200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C5F4542-AA83-4434-8C98-D200B71591C8}" type="slidenum">
              <a:rPr lang="zh-CN" altLang="en-US" smtClean="0"/>
              <a:pPr>
                <a:defRPr/>
              </a:pPr>
              <a:t>6</a:t>
            </a:fld>
            <a:endParaRPr lang="zh-CN" altLang="en-US"/>
          </a:p>
        </p:txBody>
      </p:sp>
    </p:spTree>
    <p:extLst>
      <p:ext uri="{BB962C8B-B14F-4D97-AF65-F5344CB8AC3E}">
        <p14:creationId xmlns:p14="http://schemas.microsoft.com/office/powerpoint/2010/main" xmlns="" val="2951862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a:t>
            </a:r>
            <a:r>
              <a:rPr lang="en-US" altLang="zh-CN" dirty="0" err="1" smtClean="0"/>
              <a:t>GetFuncNames</a:t>
            </a:r>
            <a:r>
              <a:rPr lang="zh-CN" altLang="en-US" dirty="0" smtClean="0"/>
              <a:t>函数返回需要嵌入的按钮名称记录，通过逗号分隔。</a:t>
            </a:r>
            <a:endParaRPr lang="en-US" altLang="zh-CN" dirty="0" smtClean="0"/>
          </a:p>
          <a:p>
            <a:r>
              <a:rPr lang="en-US" altLang="zh-CN" dirty="0" smtClean="0"/>
              <a:t>2</a:t>
            </a:r>
            <a:r>
              <a:rPr lang="zh-CN" altLang="en-US" dirty="0" smtClean="0"/>
              <a:t>、</a:t>
            </a:r>
            <a:r>
              <a:rPr lang="en-US" altLang="zh-CN" dirty="0" smtClean="0"/>
              <a:t>Auto:</a:t>
            </a:r>
            <a:r>
              <a:rPr lang="en-US" altLang="zh-CN" baseline="0" dirty="0" smtClean="0"/>
              <a:t>  </a:t>
            </a:r>
            <a:r>
              <a:rPr lang="zh-CN" altLang="en-US" baseline="0" dirty="0" smtClean="0"/>
              <a:t>开头的表示是切换病人时自动执行的功能。</a:t>
            </a:r>
            <a:endParaRPr lang="en-US" altLang="zh-CN" baseline="0" dirty="0" smtClean="0"/>
          </a:p>
          <a:p>
            <a:r>
              <a:rPr lang="en-US" altLang="zh-CN" baseline="0" dirty="0" smtClean="0"/>
              <a:t>3</a:t>
            </a:r>
            <a:r>
              <a:rPr lang="zh-CN" altLang="en-US" baseline="0" dirty="0" smtClean="0"/>
              <a:t>、不同工作站、不同场合的嵌入按钮可不同，可通过模块号</a:t>
            </a:r>
            <a:r>
              <a:rPr lang="en-US" altLang="zh-CN" baseline="0" dirty="0" err="1" smtClean="0"/>
              <a:t>lngModual</a:t>
            </a:r>
            <a:r>
              <a:rPr lang="zh-CN" altLang="en-US" baseline="0" dirty="0" smtClean="0"/>
              <a:t>和</a:t>
            </a:r>
            <a:r>
              <a:rPr lang="en-US" altLang="zh-CN" baseline="0" dirty="0" err="1" smtClean="0"/>
              <a:t>int</a:t>
            </a:r>
            <a:r>
              <a:rPr lang="zh-CN" altLang="en-US" baseline="0" dirty="0" smtClean="0"/>
              <a:t>场合参数分别返回按钮名称。</a:t>
            </a:r>
            <a:endParaRPr lang="zh-CN" altLang="en-US" dirty="0"/>
          </a:p>
        </p:txBody>
      </p:sp>
      <p:sp>
        <p:nvSpPr>
          <p:cNvPr id="4" name="灯片编号占位符 3"/>
          <p:cNvSpPr>
            <a:spLocks noGrp="1"/>
          </p:cNvSpPr>
          <p:nvPr>
            <p:ph type="sldNum" sz="quarter" idx="10"/>
          </p:nvPr>
        </p:nvSpPr>
        <p:spPr/>
        <p:txBody>
          <a:bodyPr/>
          <a:lstStyle/>
          <a:p>
            <a:pPr>
              <a:defRPr/>
            </a:pPr>
            <a:fld id="{CC5F4542-AA83-4434-8C98-D200B71591C8}" type="slidenum">
              <a:rPr lang="zh-CN" altLang="en-US" smtClean="0"/>
              <a:pPr>
                <a:defRPr/>
              </a:pPr>
              <a:t>7</a:t>
            </a:fld>
            <a:endParaRPr lang="zh-CN" altLang="en-US"/>
          </a:p>
        </p:txBody>
      </p:sp>
    </p:spTree>
    <p:extLst>
      <p:ext uri="{BB962C8B-B14F-4D97-AF65-F5344CB8AC3E}">
        <p14:creationId xmlns:p14="http://schemas.microsoft.com/office/powerpoint/2010/main" xmlns="" val="2951862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1</a:t>
            </a:r>
            <a:r>
              <a:rPr lang="zh-CN" altLang="en-US" baseline="0" dirty="0" smtClean="0"/>
              <a:t>、通过</a:t>
            </a:r>
            <a:r>
              <a:rPr lang="en-US" altLang="zh-CN" baseline="0" dirty="0" err="1" smtClean="0"/>
              <a:t>strFuncName</a:t>
            </a:r>
            <a:r>
              <a:rPr lang="zh-CN" altLang="en-US" baseline="0" dirty="0" smtClean="0"/>
              <a:t>参数判断用户点击的是哪一个扩展功能按钮，分别执行不同扩展功能的功能相应代码。</a:t>
            </a:r>
            <a:endParaRPr lang="en-US" altLang="zh-CN" baseline="0" dirty="0" smtClean="0"/>
          </a:p>
          <a:p>
            <a:r>
              <a:rPr lang="en-US" altLang="zh-CN" baseline="0" dirty="0" smtClean="0"/>
              <a:t>2</a:t>
            </a:r>
            <a:r>
              <a:rPr lang="zh-CN" altLang="en-US" baseline="0" dirty="0" smtClean="0"/>
              <a:t>、同样不同工作站、不同场合的相同名称的按钮可执行不同的相应代码，通过模块号</a:t>
            </a:r>
            <a:r>
              <a:rPr lang="en-US" altLang="zh-CN" baseline="0" dirty="0" err="1" smtClean="0"/>
              <a:t>lngModual</a:t>
            </a:r>
            <a:r>
              <a:rPr lang="zh-CN" altLang="en-US" baseline="0" dirty="0" smtClean="0"/>
              <a:t>和</a:t>
            </a:r>
            <a:r>
              <a:rPr lang="en-US" altLang="zh-CN" baseline="0" dirty="0" err="1" smtClean="0"/>
              <a:t>int</a:t>
            </a:r>
            <a:r>
              <a:rPr lang="zh-CN" altLang="en-US" baseline="0" dirty="0" smtClean="0"/>
              <a:t>场合来区分。</a:t>
            </a:r>
            <a:endParaRPr lang="zh-CN" altLang="en-US" dirty="0"/>
          </a:p>
        </p:txBody>
      </p:sp>
      <p:sp>
        <p:nvSpPr>
          <p:cNvPr id="4" name="灯片编号占位符 3"/>
          <p:cNvSpPr>
            <a:spLocks noGrp="1"/>
          </p:cNvSpPr>
          <p:nvPr>
            <p:ph type="sldNum" sz="quarter" idx="10"/>
          </p:nvPr>
        </p:nvSpPr>
        <p:spPr/>
        <p:txBody>
          <a:bodyPr/>
          <a:lstStyle/>
          <a:p>
            <a:pPr>
              <a:defRPr/>
            </a:pPr>
            <a:fld id="{CC5F4542-AA83-4434-8C98-D200B71591C8}" type="slidenum">
              <a:rPr lang="zh-CN" altLang="en-US" smtClean="0"/>
              <a:pPr>
                <a:defRPr/>
              </a:pPr>
              <a:t>8</a:t>
            </a:fld>
            <a:endParaRPr lang="zh-CN" altLang="en-US"/>
          </a:p>
        </p:txBody>
      </p:sp>
    </p:spTree>
    <p:extLst>
      <p:ext uri="{BB962C8B-B14F-4D97-AF65-F5344CB8AC3E}">
        <p14:creationId xmlns:p14="http://schemas.microsoft.com/office/powerpoint/2010/main" xmlns="" val="2951862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C5F4542-AA83-4434-8C98-D200B71591C8}" type="slidenum">
              <a:rPr lang="zh-CN" altLang="en-US" smtClean="0"/>
              <a:pPr>
                <a:defRPr/>
              </a:pPr>
              <a:t>9</a:t>
            </a:fld>
            <a:endParaRPr lang="zh-CN" altLang="en-US"/>
          </a:p>
        </p:txBody>
      </p:sp>
    </p:spTree>
    <p:extLst>
      <p:ext uri="{BB962C8B-B14F-4D97-AF65-F5344CB8AC3E}">
        <p14:creationId xmlns:p14="http://schemas.microsoft.com/office/powerpoint/2010/main" xmlns="" val="29518620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68296" name="Rectangle 8"/>
          <p:cNvSpPr>
            <a:spLocks noGrp="1" noChangeArrowheads="1"/>
          </p:cNvSpPr>
          <p:nvPr>
            <p:ph type="ctrTitle" sz="quarter"/>
          </p:nvPr>
        </p:nvSpPr>
        <p:spPr>
          <a:xfrm>
            <a:off x="685800" y="2130425"/>
            <a:ext cx="7772400" cy="1470025"/>
          </a:xfrm>
        </p:spPr>
        <p:txBody>
          <a:bodyPr/>
          <a:lstStyle>
            <a:lvl1pPr algn="ctr">
              <a:defRPr>
                <a:solidFill>
                  <a:schemeClr val="tx1"/>
                </a:solidFill>
              </a:defRPr>
            </a:lvl1pPr>
          </a:lstStyle>
          <a:p>
            <a:r>
              <a:rPr lang="zh-CN" altLang="en-US"/>
              <a:t>单击此处编辑母版标题样式</a:t>
            </a:r>
          </a:p>
        </p:txBody>
      </p:sp>
      <p:sp>
        <p:nvSpPr>
          <p:cNvPr id="268297" name="Rectangle 9"/>
          <p:cNvSpPr>
            <a:spLocks noGrp="1" noChangeArrowheads="1"/>
          </p:cNvSpPr>
          <p:nvPr>
            <p:ph type="subTitle" sz="quarter" idx="1"/>
          </p:nvPr>
        </p:nvSpPr>
        <p:spPr>
          <a:xfrm>
            <a:off x="1371600" y="3886200"/>
            <a:ext cx="6400800" cy="1752600"/>
          </a:xfrm>
          <a:ln w="9525"/>
        </p:spPr>
        <p:txBody>
          <a:bodyPr/>
          <a:lstStyle>
            <a:lvl1pPr marL="0" indent="0" algn="ctr">
              <a:buFont typeface="Wingdings" pitchFamily="2" charset="2"/>
              <a:buNone/>
              <a:defRPr>
                <a:solidFill>
                  <a:schemeClr val="tx1"/>
                </a:solidFill>
              </a:defRPr>
            </a:lvl1pPr>
          </a:lstStyle>
          <a:p>
            <a:r>
              <a:rPr lang="zh-CN" altLang="en-US" dirty="0"/>
              <a:t>单击此处编辑母版副标题样式</a:t>
            </a:r>
          </a:p>
        </p:txBody>
      </p:sp>
      <p:sp>
        <p:nvSpPr>
          <p:cNvPr id="4" name="Rectangle 5"/>
          <p:cNvSpPr>
            <a:spLocks noGrp="1" noChangeArrowheads="1"/>
          </p:cNvSpPr>
          <p:nvPr>
            <p:ph type="dt" sz="quarter" idx="10"/>
          </p:nvPr>
        </p:nvSpPr>
        <p:spPr>
          <a:xfrm>
            <a:off x="7391400" y="6245225"/>
            <a:ext cx="1600200" cy="476250"/>
          </a:xfrm>
        </p:spPr>
        <p:txBody>
          <a:bodyPr/>
          <a:lstStyle>
            <a:lvl1pPr>
              <a:defRPr sz="1600">
                <a:latin typeface="+mn-ea"/>
                <a:ea typeface="+mn-ea"/>
              </a:defRPr>
            </a:lvl1pPr>
          </a:lstStyle>
          <a:p>
            <a:pPr>
              <a:defRPr/>
            </a:pPr>
            <a:endParaRPr lang="en-US" altLang="zh-CN"/>
          </a:p>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Tree>
    <p:extLst>
      <p:ext uri="{BB962C8B-B14F-4D97-AF65-F5344CB8AC3E}">
        <p14:creationId xmlns:p14="http://schemas.microsoft.com/office/powerpoint/2010/main" xmlns="" val="1397617188"/>
      </p:ext>
    </p:extLst>
  </p:cSld>
  <p:clrMapOvr>
    <a:masterClrMapping/>
  </p:clrMapOvr>
  <p:transition spd="slow">
    <p:randomBar dir="vert"/>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036A4FA-E41E-4BD6-9E3F-82B5678801DD}" type="slidenum">
              <a:rPr lang="en-US" altLang="zh-CN"/>
              <a:pPr>
                <a:defRPr/>
              </a:pPr>
              <a:t>‹#›</a:t>
            </a:fld>
            <a:endParaRPr lang="en-US" altLang="zh-CN" dirty="0"/>
          </a:p>
        </p:txBody>
      </p:sp>
    </p:spTree>
    <p:extLst>
      <p:ext uri="{BB962C8B-B14F-4D97-AF65-F5344CB8AC3E}">
        <p14:creationId xmlns:p14="http://schemas.microsoft.com/office/powerpoint/2010/main" xmlns="" val="3570814006"/>
      </p:ext>
    </p:extLst>
  </p:cSld>
  <p:clrMapOvr>
    <a:masterClrMapping/>
  </p:clrMapOvr>
  <p:transition spd="slow">
    <p:randomBar dir="vert"/>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213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213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9AB16BE-872F-41E2-99EF-BCFB78E3C34B}" type="slidenum">
              <a:rPr lang="en-US" altLang="zh-CN"/>
              <a:pPr>
                <a:defRPr/>
              </a:pPr>
              <a:t>‹#›</a:t>
            </a:fld>
            <a:endParaRPr lang="en-US" altLang="zh-CN" dirty="0"/>
          </a:p>
        </p:txBody>
      </p:sp>
    </p:spTree>
    <p:extLst>
      <p:ext uri="{BB962C8B-B14F-4D97-AF65-F5344CB8AC3E}">
        <p14:creationId xmlns:p14="http://schemas.microsoft.com/office/powerpoint/2010/main" xmlns="" val="2796762864"/>
      </p:ext>
    </p:extLst>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
          <p:cNvSpPr>
            <a:spLocks noGrp="1" noChangeArrowheads="1"/>
          </p:cNvSpPr>
          <p:nvPr>
            <p:ph type="sldNum" sz="quarter" idx="12"/>
          </p:nvPr>
        </p:nvSpPr>
        <p:spPr>
          <a:ln/>
        </p:spPr>
        <p:txBody>
          <a:bodyPr/>
          <a:lstStyle>
            <a:lvl1pPr>
              <a:defRPr/>
            </a:lvl1pPr>
          </a:lstStyle>
          <a:p>
            <a:pPr>
              <a:defRPr/>
            </a:pPr>
            <a:fld id="{D1C35610-B8FE-4BD1-B3A7-009230578C3B}" type="slidenum">
              <a:rPr lang="en-US" altLang="zh-CN"/>
              <a:pPr>
                <a:defRPr/>
              </a:pPr>
              <a:t>‹#›</a:t>
            </a:fld>
            <a:endParaRPr lang="en-US" altLang="zh-CN" dirty="0"/>
          </a:p>
        </p:txBody>
      </p:sp>
    </p:spTree>
    <p:extLst>
      <p:ext uri="{BB962C8B-B14F-4D97-AF65-F5344CB8AC3E}">
        <p14:creationId xmlns:p14="http://schemas.microsoft.com/office/powerpoint/2010/main" xmlns="" val="348178085"/>
      </p:ext>
    </p:extLst>
  </p:cSld>
  <p:clrMapOvr>
    <a:masterClrMapping/>
  </p:clrMapOvr>
  <p:transition spd="slow">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
          <p:cNvSpPr>
            <a:spLocks noGrp="1" noChangeArrowheads="1"/>
          </p:cNvSpPr>
          <p:nvPr>
            <p:ph type="sldNum" sz="quarter" idx="12"/>
          </p:nvPr>
        </p:nvSpPr>
        <p:spPr>
          <a:ln/>
        </p:spPr>
        <p:txBody>
          <a:bodyPr/>
          <a:lstStyle>
            <a:lvl1pPr>
              <a:defRPr/>
            </a:lvl1pPr>
          </a:lstStyle>
          <a:p>
            <a:pPr>
              <a:defRPr/>
            </a:pPr>
            <a:fld id="{A528C826-26C9-4980-BA4C-2F9CC470DE0B}" type="slidenum">
              <a:rPr lang="en-US" altLang="zh-CN"/>
              <a:pPr>
                <a:defRPr/>
              </a:pPr>
              <a:t>‹#›</a:t>
            </a:fld>
            <a:endParaRPr lang="en-US" altLang="zh-CN" dirty="0"/>
          </a:p>
        </p:txBody>
      </p:sp>
    </p:spTree>
    <p:extLst>
      <p:ext uri="{BB962C8B-B14F-4D97-AF65-F5344CB8AC3E}">
        <p14:creationId xmlns:p14="http://schemas.microsoft.com/office/powerpoint/2010/main" xmlns="" val="1205471743"/>
      </p:ext>
    </p:extLst>
  </p:cSld>
  <p:clrMapOvr>
    <a:masterClrMapping/>
  </p:clrMapOvr>
  <p:transition spd="slow">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
          <p:cNvSpPr>
            <a:spLocks noGrp="1" noChangeArrowheads="1"/>
          </p:cNvSpPr>
          <p:nvPr>
            <p:ph type="sldNum" sz="quarter" idx="12"/>
          </p:nvPr>
        </p:nvSpPr>
        <p:spPr>
          <a:ln/>
        </p:spPr>
        <p:txBody>
          <a:bodyPr/>
          <a:lstStyle>
            <a:lvl1pPr>
              <a:defRPr/>
            </a:lvl1pPr>
          </a:lstStyle>
          <a:p>
            <a:pPr>
              <a:defRPr/>
            </a:pPr>
            <a:fld id="{81FE3CD2-3BA8-42DF-907E-D167A6AC28B2}" type="slidenum">
              <a:rPr lang="en-US" altLang="zh-CN"/>
              <a:pPr>
                <a:defRPr/>
              </a:pPr>
              <a:t>‹#›</a:t>
            </a:fld>
            <a:endParaRPr lang="en-US" altLang="zh-CN" dirty="0"/>
          </a:p>
        </p:txBody>
      </p:sp>
    </p:spTree>
    <p:extLst>
      <p:ext uri="{BB962C8B-B14F-4D97-AF65-F5344CB8AC3E}">
        <p14:creationId xmlns:p14="http://schemas.microsoft.com/office/powerpoint/2010/main" xmlns="" val="2262226205"/>
      </p:ext>
    </p:extLst>
  </p:cSld>
  <p:clrMapOvr>
    <a:masterClrMapping/>
  </p:clrMapOvr>
  <p:transition spd="slow">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
          <p:cNvSpPr>
            <a:spLocks noGrp="1" noChangeArrowheads="1"/>
          </p:cNvSpPr>
          <p:nvPr>
            <p:ph type="sldNum" sz="quarter" idx="12"/>
          </p:nvPr>
        </p:nvSpPr>
        <p:spPr>
          <a:ln/>
        </p:spPr>
        <p:txBody>
          <a:bodyPr/>
          <a:lstStyle>
            <a:lvl1pPr>
              <a:defRPr/>
            </a:lvl1pPr>
          </a:lstStyle>
          <a:p>
            <a:pPr>
              <a:defRPr/>
            </a:pPr>
            <a:fld id="{1141A858-26E0-480D-8323-0EDA15EED172}" type="slidenum">
              <a:rPr lang="en-US" altLang="zh-CN"/>
              <a:pPr>
                <a:defRPr/>
              </a:pPr>
              <a:t>‹#›</a:t>
            </a:fld>
            <a:endParaRPr lang="en-US" altLang="zh-CN" dirty="0"/>
          </a:p>
        </p:txBody>
      </p:sp>
    </p:spTree>
    <p:extLst>
      <p:ext uri="{BB962C8B-B14F-4D97-AF65-F5344CB8AC3E}">
        <p14:creationId xmlns:p14="http://schemas.microsoft.com/office/powerpoint/2010/main" xmlns="" val="3903294931"/>
      </p:ext>
    </p:extLst>
  </p:cSld>
  <p:clrMapOvr>
    <a:masterClrMapping/>
  </p:clrMapOvr>
  <p:transition spd="slow">
    <p:randomBa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3"/>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4"/>
          <p:cNvSpPr>
            <a:spLocks noGrp="1" noChangeArrowheads="1"/>
          </p:cNvSpPr>
          <p:nvPr>
            <p:ph type="sldNum" sz="quarter" idx="12"/>
          </p:nvPr>
        </p:nvSpPr>
        <p:spPr>
          <a:ln/>
        </p:spPr>
        <p:txBody>
          <a:bodyPr/>
          <a:lstStyle>
            <a:lvl1pPr>
              <a:defRPr/>
            </a:lvl1pPr>
          </a:lstStyle>
          <a:p>
            <a:pPr>
              <a:defRPr/>
            </a:pPr>
            <a:fld id="{C3B7C7C9-8873-439B-A7B2-674C554CC216}" type="slidenum">
              <a:rPr lang="en-US" altLang="zh-CN"/>
              <a:pPr>
                <a:defRPr/>
              </a:pPr>
              <a:t>‹#›</a:t>
            </a:fld>
            <a:endParaRPr lang="en-US" altLang="zh-CN" dirty="0"/>
          </a:p>
        </p:txBody>
      </p:sp>
    </p:spTree>
    <p:extLst>
      <p:ext uri="{BB962C8B-B14F-4D97-AF65-F5344CB8AC3E}">
        <p14:creationId xmlns:p14="http://schemas.microsoft.com/office/powerpoint/2010/main" xmlns="" val="3704204955"/>
      </p:ext>
    </p:extLst>
  </p:cSld>
  <p:clrMapOvr>
    <a:masterClrMapping/>
  </p:clrMapOvr>
  <p:transition spd="slow">
    <p:randomBar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3"/>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4"/>
          <p:cNvSpPr>
            <a:spLocks noGrp="1" noChangeArrowheads="1"/>
          </p:cNvSpPr>
          <p:nvPr>
            <p:ph type="sldNum" sz="quarter" idx="12"/>
          </p:nvPr>
        </p:nvSpPr>
        <p:spPr>
          <a:ln/>
        </p:spPr>
        <p:txBody>
          <a:bodyPr/>
          <a:lstStyle>
            <a:lvl1pPr>
              <a:defRPr/>
            </a:lvl1pPr>
          </a:lstStyle>
          <a:p>
            <a:pPr>
              <a:defRPr/>
            </a:pPr>
            <a:fld id="{8225C6C1-EA8A-434D-9A22-434F81A1D6B6}" type="slidenum">
              <a:rPr lang="en-US" altLang="zh-CN"/>
              <a:pPr>
                <a:defRPr/>
              </a:pPr>
              <a:t>‹#›</a:t>
            </a:fld>
            <a:endParaRPr lang="en-US" altLang="zh-CN" dirty="0"/>
          </a:p>
        </p:txBody>
      </p:sp>
    </p:spTree>
    <p:extLst>
      <p:ext uri="{BB962C8B-B14F-4D97-AF65-F5344CB8AC3E}">
        <p14:creationId xmlns:p14="http://schemas.microsoft.com/office/powerpoint/2010/main" xmlns="" val="2218771957"/>
      </p:ext>
    </p:extLst>
  </p:cSld>
  <p:clrMapOvr>
    <a:masterClrMapping/>
  </p:clrMapOvr>
  <p:transition spd="slow">
    <p:randomBar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3"/>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4"/>
          <p:cNvSpPr>
            <a:spLocks noGrp="1" noChangeArrowheads="1"/>
          </p:cNvSpPr>
          <p:nvPr>
            <p:ph type="sldNum" sz="quarter" idx="12"/>
          </p:nvPr>
        </p:nvSpPr>
        <p:spPr>
          <a:ln/>
        </p:spPr>
        <p:txBody>
          <a:bodyPr/>
          <a:lstStyle>
            <a:lvl1pPr>
              <a:defRPr/>
            </a:lvl1pPr>
          </a:lstStyle>
          <a:p>
            <a:pPr>
              <a:defRPr/>
            </a:pPr>
            <a:fld id="{9E3EB351-8CA0-45C2-9D57-61C283C6BBC2}" type="slidenum">
              <a:rPr lang="en-US" altLang="zh-CN"/>
              <a:pPr>
                <a:defRPr/>
              </a:pPr>
              <a:t>‹#›</a:t>
            </a:fld>
            <a:endParaRPr lang="en-US" altLang="zh-CN" dirty="0"/>
          </a:p>
        </p:txBody>
      </p:sp>
    </p:spTree>
    <p:extLst>
      <p:ext uri="{BB962C8B-B14F-4D97-AF65-F5344CB8AC3E}">
        <p14:creationId xmlns:p14="http://schemas.microsoft.com/office/powerpoint/2010/main" xmlns="" val="601201393"/>
      </p:ext>
    </p:extLst>
  </p:cSld>
  <p:clrMapOvr>
    <a:masterClrMapping/>
  </p:clrMapOvr>
  <p:transition spd="slow">
    <p:randomBar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
          <p:cNvSpPr>
            <a:spLocks noGrp="1" noChangeArrowheads="1"/>
          </p:cNvSpPr>
          <p:nvPr>
            <p:ph type="sldNum" sz="quarter" idx="12"/>
          </p:nvPr>
        </p:nvSpPr>
        <p:spPr>
          <a:ln/>
        </p:spPr>
        <p:txBody>
          <a:bodyPr/>
          <a:lstStyle>
            <a:lvl1pPr>
              <a:defRPr/>
            </a:lvl1pPr>
          </a:lstStyle>
          <a:p>
            <a:pPr>
              <a:defRPr/>
            </a:pPr>
            <a:fld id="{1F0FDBA8-5F82-4A35-B570-A7EE1CDA833F}" type="slidenum">
              <a:rPr lang="en-US" altLang="zh-CN"/>
              <a:pPr>
                <a:defRPr/>
              </a:pPr>
              <a:t>‹#›</a:t>
            </a:fld>
            <a:endParaRPr lang="en-US" altLang="zh-CN" dirty="0"/>
          </a:p>
        </p:txBody>
      </p:sp>
    </p:spTree>
    <p:extLst>
      <p:ext uri="{BB962C8B-B14F-4D97-AF65-F5344CB8AC3E}">
        <p14:creationId xmlns:p14="http://schemas.microsoft.com/office/powerpoint/2010/main" xmlns="" val="3397552362"/>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dirty="0"/>
          </a:p>
        </p:txBody>
      </p:sp>
      <p:sp>
        <p:nvSpPr>
          <p:cNvPr id="6" name="Rectangle 6"/>
          <p:cNvSpPr>
            <a:spLocks noGrp="1" noChangeArrowheads="1"/>
          </p:cNvSpPr>
          <p:nvPr>
            <p:ph type="sldNum" sz="quarter" idx="12"/>
          </p:nvPr>
        </p:nvSpPr>
        <p:spPr>
          <a:ln/>
        </p:spPr>
        <p:txBody>
          <a:bodyPr/>
          <a:lstStyle>
            <a:lvl1pPr>
              <a:defRPr/>
            </a:lvl1pPr>
          </a:lstStyle>
          <a:p>
            <a:pPr>
              <a:defRPr/>
            </a:pPr>
            <a:fld id="{32FC8BFC-34FD-478E-952D-8606C4C941EB}" type="slidenum">
              <a:rPr lang="en-US" altLang="zh-CN"/>
              <a:pPr>
                <a:defRPr/>
              </a:pPr>
              <a:t>‹#›</a:t>
            </a:fld>
            <a:endParaRPr lang="en-US" altLang="zh-CN" dirty="0"/>
          </a:p>
        </p:txBody>
      </p:sp>
    </p:spTree>
    <p:extLst>
      <p:ext uri="{BB962C8B-B14F-4D97-AF65-F5344CB8AC3E}">
        <p14:creationId xmlns:p14="http://schemas.microsoft.com/office/powerpoint/2010/main" xmlns="" val="1964521497"/>
      </p:ext>
    </p:extLst>
  </p:cSld>
  <p:clrMapOvr>
    <a:masterClrMapping/>
  </p:clrMapOvr>
  <p:transition spd="slow">
    <p:randomBar dir="vert"/>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
          <p:cNvSpPr>
            <a:spLocks noGrp="1" noChangeArrowheads="1"/>
          </p:cNvSpPr>
          <p:nvPr>
            <p:ph type="sldNum" sz="quarter" idx="12"/>
          </p:nvPr>
        </p:nvSpPr>
        <p:spPr>
          <a:ln/>
        </p:spPr>
        <p:txBody>
          <a:bodyPr/>
          <a:lstStyle>
            <a:lvl1pPr>
              <a:defRPr/>
            </a:lvl1pPr>
          </a:lstStyle>
          <a:p>
            <a:pPr>
              <a:defRPr/>
            </a:pPr>
            <a:fld id="{7DEFCB5C-849D-45E7-9FCF-FB5968660FF4}" type="slidenum">
              <a:rPr lang="en-US" altLang="zh-CN"/>
              <a:pPr>
                <a:defRPr/>
              </a:pPr>
              <a:t>‹#›</a:t>
            </a:fld>
            <a:endParaRPr lang="en-US" altLang="zh-CN" dirty="0"/>
          </a:p>
        </p:txBody>
      </p:sp>
    </p:spTree>
    <p:extLst>
      <p:ext uri="{BB962C8B-B14F-4D97-AF65-F5344CB8AC3E}">
        <p14:creationId xmlns:p14="http://schemas.microsoft.com/office/powerpoint/2010/main" xmlns="" val="3965268853"/>
      </p:ext>
    </p:extLst>
  </p:cSld>
  <p:clrMapOvr>
    <a:masterClrMapping/>
  </p:clrMapOvr>
  <p:transition spd="slow">
    <p:randomBar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
          <p:cNvSpPr>
            <a:spLocks noGrp="1" noChangeArrowheads="1"/>
          </p:cNvSpPr>
          <p:nvPr>
            <p:ph type="sldNum" sz="quarter" idx="12"/>
          </p:nvPr>
        </p:nvSpPr>
        <p:spPr>
          <a:ln/>
        </p:spPr>
        <p:txBody>
          <a:bodyPr/>
          <a:lstStyle>
            <a:lvl1pPr>
              <a:defRPr/>
            </a:lvl1pPr>
          </a:lstStyle>
          <a:p>
            <a:pPr>
              <a:defRPr/>
            </a:pPr>
            <a:fld id="{484E46E9-A54E-4BB9-9356-48991481BD4A}" type="slidenum">
              <a:rPr lang="en-US" altLang="zh-CN"/>
              <a:pPr>
                <a:defRPr/>
              </a:pPr>
              <a:t>‹#›</a:t>
            </a:fld>
            <a:endParaRPr lang="en-US" altLang="zh-CN" dirty="0"/>
          </a:p>
        </p:txBody>
      </p:sp>
    </p:spTree>
    <p:extLst>
      <p:ext uri="{BB962C8B-B14F-4D97-AF65-F5344CB8AC3E}">
        <p14:creationId xmlns:p14="http://schemas.microsoft.com/office/powerpoint/2010/main" xmlns="" val="2828040236"/>
      </p:ext>
    </p:extLst>
  </p:cSld>
  <p:clrMapOvr>
    <a:masterClrMapping/>
  </p:clrMapOvr>
  <p:transition spd="slow">
    <p:randomBar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
          <p:cNvSpPr>
            <a:spLocks noGrp="1" noChangeArrowheads="1"/>
          </p:cNvSpPr>
          <p:nvPr>
            <p:ph type="sldNum" sz="quarter" idx="12"/>
          </p:nvPr>
        </p:nvSpPr>
        <p:spPr>
          <a:ln/>
        </p:spPr>
        <p:txBody>
          <a:bodyPr/>
          <a:lstStyle>
            <a:lvl1pPr>
              <a:defRPr/>
            </a:lvl1pPr>
          </a:lstStyle>
          <a:p>
            <a:pPr>
              <a:defRPr/>
            </a:pPr>
            <a:fld id="{BCEFD3FD-C650-4E3E-BEEE-D185305E3BE0}" type="slidenum">
              <a:rPr lang="en-US" altLang="zh-CN"/>
              <a:pPr>
                <a:defRPr/>
              </a:pPr>
              <a:t>‹#›</a:t>
            </a:fld>
            <a:endParaRPr lang="en-US" altLang="zh-CN" dirty="0"/>
          </a:p>
        </p:txBody>
      </p:sp>
    </p:spTree>
    <p:extLst>
      <p:ext uri="{BB962C8B-B14F-4D97-AF65-F5344CB8AC3E}">
        <p14:creationId xmlns:p14="http://schemas.microsoft.com/office/powerpoint/2010/main" xmlns="" val="908702560"/>
      </p:ext>
    </p:extLst>
  </p:cSld>
  <p:clrMapOvr>
    <a:masterClrMapping/>
  </p:clrMapOvr>
  <p:transition spd="slow">
    <p:randomBar dir="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83686377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117037693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xmlns="" val="360631168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789113" y="1052513"/>
            <a:ext cx="3371850" cy="5073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313363" y="1052513"/>
            <a:ext cx="3373437" cy="5073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419359568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349950276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xmlns="" val="173163046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84276373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985275F-0A06-4DDC-BC9C-0E4C9BCC4A2D}" type="slidenum">
              <a:rPr lang="en-US" altLang="zh-CN"/>
              <a:pPr>
                <a:defRPr/>
              </a:pPr>
              <a:t>‹#›</a:t>
            </a:fld>
            <a:endParaRPr lang="en-US" altLang="zh-CN" dirty="0"/>
          </a:p>
        </p:txBody>
      </p:sp>
    </p:spTree>
    <p:extLst>
      <p:ext uri="{BB962C8B-B14F-4D97-AF65-F5344CB8AC3E}">
        <p14:creationId xmlns:p14="http://schemas.microsoft.com/office/powerpoint/2010/main" xmlns="" val="2902090520"/>
      </p:ext>
    </p:extLst>
  </p:cSld>
  <p:clrMapOvr>
    <a:masterClrMapping/>
  </p:clrMapOvr>
  <p:transition spd="slow">
    <p:randomBar dir="vert"/>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xmlns="" val="368332634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xmlns="" val="3102612233"/>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132848106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272057493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cSld name="1_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68296" name="Rectangle 8"/>
          <p:cNvSpPr>
            <a:spLocks noGrp="1" noChangeArrowheads="1"/>
          </p:cNvSpPr>
          <p:nvPr>
            <p:ph type="ctrTitle" sz="quarter"/>
          </p:nvPr>
        </p:nvSpPr>
        <p:spPr>
          <a:xfrm>
            <a:off x="685800" y="2130425"/>
            <a:ext cx="7772400" cy="1470025"/>
          </a:xfrm>
        </p:spPr>
        <p:txBody>
          <a:bodyPr/>
          <a:lstStyle>
            <a:lvl1pPr algn="ctr">
              <a:defRPr>
                <a:solidFill>
                  <a:schemeClr val="tx1"/>
                </a:solidFill>
              </a:defRPr>
            </a:lvl1pPr>
          </a:lstStyle>
          <a:p>
            <a:r>
              <a:rPr lang="zh-CN" altLang="en-US"/>
              <a:t>单击此处编辑母版标题样式</a:t>
            </a:r>
          </a:p>
        </p:txBody>
      </p:sp>
      <p:sp>
        <p:nvSpPr>
          <p:cNvPr id="268297" name="Rectangle 9"/>
          <p:cNvSpPr>
            <a:spLocks noGrp="1" noChangeArrowheads="1"/>
          </p:cNvSpPr>
          <p:nvPr>
            <p:ph type="subTitle" sz="quarter" idx="1"/>
          </p:nvPr>
        </p:nvSpPr>
        <p:spPr>
          <a:xfrm>
            <a:off x="1371600" y="3886200"/>
            <a:ext cx="6400800" cy="1752600"/>
          </a:xfrm>
          <a:ln w="9525"/>
        </p:spPr>
        <p:txBody>
          <a:bodyPr/>
          <a:lstStyle>
            <a:lvl1pPr marL="0" indent="0" algn="ctr">
              <a:buFont typeface="Wingdings" pitchFamily="2" charset="2"/>
              <a:buNone/>
              <a:defRPr>
                <a:solidFill>
                  <a:schemeClr val="tx1"/>
                </a:solidFill>
              </a:defRPr>
            </a:lvl1pPr>
          </a:lstStyle>
          <a:p>
            <a:r>
              <a:rPr lang="zh-CN" altLang="en-US"/>
              <a:t>单击此处编辑母版副标题样式</a:t>
            </a:r>
          </a:p>
        </p:txBody>
      </p:sp>
      <p:sp>
        <p:nvSpPr>
          <p:cNvPr id="4" name="Rectangle 5"/>
          <p:cNvSpPr>
            <a:spLocks noGrp="1" noChangeArrowheads="1"/>
          </p:cNvSpPr>
          <p:nvPr>
            <p:ph type="dt" sz="quarter" idx="10"/>
          </p:nvPr>
        </p:nvSpPr>
        <p:spPr>
          <a:xfrm>
            <a:off x="7391400" y="6245225"/>
            <a:ext cx="1600200" cy="476250"/>
          </a:xfrm>
          <a:prstGeom prst="rect">
            <a:avLst/>
          </a:prstGeom>
        </p:spPr>
        <p:txBody>
          <a:bodyPr/>
          <a:lstStyle>
            <a:lvl1pPr>
              <a:defRPr sz="1600">
                <a:latin typeface="+mn-ea"/>
                <a:ea typeface="+mn-ea"/>
              </a:defRPr>
            </a:lvl1pPr>
          </a:lstStyle>
          <a:p>
            <a:pPr>
              <a:defRPr/>
            </a:pPr>
            <a:endParaRPr lang="en-US" altLang="zh-CN"/>
          </a:p>
          <a:p>
            <a:pPr>
              <a:defRPr/>
            </a:pPr>
            <a:endParaRPr lang="en-US" altLang="zh-CN"/>
          </a:p>
        </p:txBody>
      </p:sp>
      <p:sp>
        <p:nvSpPr>
          <p:cNvPr id="5" name="Rectangle 6"/>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ltLang="zh-CN"/>
          </a:p>
        </p:txBody>
      </p:sp>
    </p:spTree>
    <p:extLst>
      <p:ext uri="{BB962C8B-B14F-4D97-AF65-F5344CB8AC3E}">
        <p14:creationId xmlns:p14="http://schemas.microsoft.com/office/powerpoint/2010/main" xmlns="" val="1397617188"/>
      </p:ext>
    </p:extLst>
  </p:cSld>
  <p:clrMapOvr>
    <a:masterClrMapping/>
  </p:clrMapOvr>
  <p:transition spd="slow">
    <p:randomBar dir="vert"/>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xmlns="" val="10582664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350052351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xmlns="" val="121162404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385716716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2497112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3400" y="1676400"/>
            <a:ext cx="39624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76400"/>
            <a:ext cx="39624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B5DE341-7016-4834-A25B-B1687E965229}" type="slidenum">
              <a:rPr lang="en-US" altLang="zh-CN"/>
              <a:pPr>
                <a:defRPr/>
              </a:pPr>
              <a:t>‹#›</a:t>
            </a:fld>
            <a:endParaRPr lang="en-US" altLang="zh-CN" dirty="0"/>
          </a:p>
        </p:txBody>
      </p:sp>
    </p:spTree>
    <p:extLst>
      <p:ext uri="{BB962C8B-B14F-4D97-AF65-F5344CB8AC3E}">
        <p14:creationId xmlns:p14="http://schemas.microsoft.com/office/powerpoint/2010/main" xmlns="" val="1958990144"/>
      </p:ext>
    </p:extLst>
  </p:cSld>
  <p:clrMapOvr>
    <a:masterClrMapping/>
  </p:clrMapOvr>
  <p:transition spd="slow">
    <p:randomBar dir="vert"/>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xmlns="" val="393325927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64477433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xmlns="" val="286617902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xmlns="" val="29061921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373811223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199393396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01" descr="图片1"/>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7"/>
          <p:cNvSpPr>
            <a:spLocks noChangeArrowheads="1"/>
          </p:cNvSpPr>
          <p:nvPr/>
        </p:nvSpPr>
        <p:spPr bwMode="gray">
          <a:xfrm>
            <a:off x="7286625" y="333375"/>
            <a:ext cx="1389063" cy="349250"/>
          </a:xfrm>
          <a:prstGeom prst="rect">
            <a:avLst/>
          </a:prstGeom>
          <a:gradFill rotWithShape="1">
            <a:gsLst>
              <a:gs pos="0">
                <a:srgbClr val="FFFFFF"/>
              </a:gs>
              <a:gs pos="100000">
                <a:srgbClr val="DDDDDD"/>
              </a:gs>
            </a:gsLst>
            <a:lin ang="0" scaled="1"/>
          </a:gradFill>
          <a:ln w="9525">
            <a:solidFill>
              <a:srgbClr val="969696"/>
            </a:solidFill>
            <a:prstDash val="dash"/>
            <a:miter lim="800000"/>
            <a:headEnd/>
            <a:tailEnd/>
          </a:ln>
        </p:spPr>
        <p:txBody>
          <a:bodyPr wrap="none" anchor="ctr"/>
          <a:lstStyle/>
          <a:p>
            <a:pPr algn="ctr" eaLnBrk="0" hangingPunct="0"/>
            <a:r>
              <a:rPr lang="de-DE" altLang="zh-CN" sz="1400" i="0">
                <a:ea typeface="华文细黑" pitchFamily="2" charset="-122"/>
              </a:rPr>
              <a:t>LOGO</a:t>
            </a:r>
          </a:p>
        </p:txBody>
      </p:sp>
      <p:sp>
        <p:nvSpPr>
          <p:cNvPr id="26720" name="Rectangle 27"/>
          <p:cNvSpPr>
            <a:spLocks noGrp="1" noChangeArrowheads="1"/>
          </p:cNvSpPr>
          <p:nvPr>
            <p:ph type="ctrTitle"/>
          </p:nvPr>
        </p:nvSpPr>
        <p:spPr>
          <a:xfrm>
            <a:off x="468313" y="3860800"/>
            <a:ext cx="8207375" cy="960438"/>
          </a:xfrm>
        </p:spPr>
        <p:txBody>
          <a:bodyPr/>
          <a:lstStyle>
            <a:lvl1pPr algn="r">
              <a:defRPr sz="3400" smtClean="0"/>
            </a:lvl1pPr>
          </a:lstStyle>
          <a:p>
            <a:pPr lvl="0"/>
            <a:r>
              <a:rPr lang="zh-CN" altLang="en-US" noProof="0" smtClean="0"/>
              <a:t>单击此处编辑母版标题样式</a:t>
            </a:r>
          </a:p>
        </p:txBody>
      </p:sp>
      <p:sp>
        <p:nvSpPr>
          <p:cNvPr id="26721" name="Rectangle 31"/>
          <p:cNvSpPr>
            <a:spLocks noGrp="1" noChangeArrowheads="1"/>
          </p:cNvSpPr>
          <p:nvPr>
            <p:ph type="subTitle" idx="1"/>
          </p:nvPr>
        </p:nvSpPr>
        <p:spPr>
          <a:xfrm>
            <a:off x="468313" y="4821238"/>
            <a:ext cx="8207375" cy="407987"/>
          </a:xfrm>
        </p:spPr>
        <p:txBody>
          <a:bodyPr anchor="ctr"/>
          <a:lstStyle>
            <a:lvl1pPr marL="0" indent="0" algn="r">
              <a:buFont typeface="Wingdings" pitchFamily="2" charset="2"/>
              <a:buNone/>
              <a:defRPr sz="1800" smtClean="0">
                <a:solidFill>
                  <a:schemeClr val="bg1"/>
                </a:solidFill>
              </a:defRPr>
            </a:lvl1pPr>
          </a:lstStyle>
          <a:p>
            <a:pPr lvl="0"/>
            <a:r>
              <a:rPr lang="zh-CN" altLang="en-US" noProof="0" smtClean="0"/>
              <a:t>单击此处编辑母版副标题样式</a:t>
            </a:r>
          </a:p>
        </p:txBody>
      </p:sp>
    </p:spTree>
    <p:extLst>
      <p:ext uri="{BB962C8B-B14F-4D97-AF65-F5344CB8AC3E}">
        <p14:creationId xmlns:p14="http://schemas.microsoft.com/office/powerpoint/2010/main" xmlns="" val="397666146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411118156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xmlns="" val="225589356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9750" y="1341438"/>
            <a:ext cx="395605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41438"/>
            <a:ext cx="395605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3454272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42CB78AA-5209-430C-81F3-FE76F589172C}" type="slidenum">
              <a:rPr lang="en-US" altLang="zh-CN"/>
              <a:pPr>
                <a:defRPr/>
              </a:pPr>
              <a:t>‹#›</a:t>
            </a:fld>
            <a:endParaRPr lang="en-US" altLang="zh-CN" dirty="0"/>
          </a:p>
        </p:txBody>
      </p:sp>
    </p:spTree>
    <p:extLst>
      <p:ext uri="{BB962C8B-B14F-4D97-AF65-F5344CB8AC3E}">
        <p14:creationId xmlns:p14="http://schemas.microsoft.com/office/powerpoint/2010/main" xmlns="" val="1136898694"/>
      </p:ext>
    </p:extLst>
  </p:cSld>
  <p:clrMapOvr>
    <a:masterClrMapping/>
  </p:clrMapOvr>
  <p:transition spd="slow">
    <p:randomBar dir="vert"/>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169076495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xmlns="" val="341094359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69539594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xmlns="" val="392555222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xmlns="" val="61468776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36876673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260350"/>
            <a:ext cx="2057400" cy="58658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260350"/>
            <a:ext cx="6019800" cy="58658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287162581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xmlns="" val="12525609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195531481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xmlns="" val="4249111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685E43FF-F9D2-4621-AD21-4643B7EB2077}" type="slidenum">
              <a:rPr lang="en-US" altLang="zh-CN"/>
              <a:pPr>
                <a:defRPr/>
              </a:pPr>
              <a:t>‹#›</a:t>
            </a:fld>
            <a:endParaRPr lang="en-US" altLang="zh-CN" dirty="0"/>
          </a:p>
        </p:txBody>
      </p:sp>
    </p:spTree>
    <p:extLst>
      <p:ext uri="{BB962C8B-B14F-4D97-AF65-F5344CB8AC3E}">
        <p14:creationId xmlns:p14="http://schemas.microsoft.com/office/powerpoint/2010/main" xmlns="" val="3948357658"/>
      </p:ext>
    </p:extLst>
  </p:cSld>
  <p:clrMapOvr>
    <a:masterClrMapping/>
  </p:clrMapOvr>
  <p:transition spd="slow">
    <p:randomBar dir="vert"/>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349304451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393175599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xmlns="" val="289791818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01590453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xmlns="" val="218376910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xmlns="" val="107643197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427509136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302661686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xmlns="" val="360393571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1781684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3255D4CC-6A49-455D-ABA0-1513D437A22D}" type="slidenum">
              <a:rPr lang="en-US" altLang="zh-CN"/>
              <a:pPr>
                <a:defRPr/>
              </a:pPr>
              <a:t>‹#›</a:t>
            </a:fld>
            <a:endParaRPr lang="en-US" altLang="zh-CN" dirty="0"/>
          </a:p>
        </p:txBody>
      </p:sp>
    </p:spTree>
    <p:extLst>
      <p:ext uri="{BB962C8B-B14F-4D97-AF65-F5344CB8AC3E}">
        <p14:creationId xmlns:p14="http://schemas.microsoft.com/office/powerpoint/2010/main" xmlns="" val="1816545191"/>
      </p:ext>
    </p:extLst>
  </p:cSld>
  <p:clrMapOvr>
    <a:masterClrMapping/>
  </p:clrMapOvr>
  <p:transition spd="slow">
    <p:randomBar dir="vert"/>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xmlns="" val="353499034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66591637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255245339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xmlns="" val="45213535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61145479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xmlns="" val="244741130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xmlns="" val="115067620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175228409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426184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B613FFE-281F-44E9-8897-25011493F8A2}" type="slidenum">
              <a:rPr lang="en-US" altLang="zh-CN"/>
              <a:pPr>
                <a:defRPr/>
              </a:pPr>
              <a:t>‹#›</a:t>
            </a:fld>
            <a:endParaRPr lang="en-US" altLang="zh-CN" dirty="0"/>
          </a:p>
        </p:txBody>
      </p:sp>
    </p:spTree>
    <p:extLst>
      <p:ext uri="{BB962C8B-B14F-4D97-AF65-F5344CB8AC3E}">
        <p14:creationId xmlns:p14="http://schemas.microsoft.com/office/powerpoint/2010/main" xmlns="" val="2049388295"/>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F83D13F-5CEF-4BD7-9CE8-C174023F176A}" type="slidenum">
              <a:rPr lang="en-US" altLang="zh-CN"/>
              <a:pPr>
                <a:defRPr/>
              </a:pPr>
              <a:t>‹#›</a:t>
            </a:fld>
            <a:endParaRPr lang="en-US" altLang="zh-CN" dirty="0"/>
          </a:p>
        </p:txBody>
      </p:sp>
    </p:spTree>
    <p:extLst>
      <p:ext uri="{BB962C8B-B14F-4D97-AF65-F5344CB8AC3E}">
        <p14:creationId xmlns:p14="http://schemas.microsoft.com/office/powerpoint/2010/main" xmlns="" val="1803584855"/>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hyperlink" Target="http://www.nordridesign.com/" TargetMode="External"/><Relationship Id="rId18" Type="http://schemas.openxmlformats.org/officeDocument/2006/relationships/image" Target="../media/image9.png"/><Relationship Id="rId3" Type="http://schemas.openxmlformats.org/officeDocument/2006/relationships/slideLayout" Target="../slideLayouts/slideLayout37.xml"/><Relationship Id="rId21" Type="http://schemas.openxmlformats.org/officeDocument/2006/relationships/image" Target="../media/image10.png"/><Relationship Id="rId7" Type="http://schemas.openxmlformats.org/officeDocument/2006/relationships/slideLayout" Target="../slideLayouts/slideLayout41.xml"/><Relationship Id="rId12" Type="http://schemas.openxmlformats.org/officeDocument/2006/relationships/theme" Target="../theme/theme4.xml"/><Relationship Id="rId17" Type="http://schemas.openxmlformats.org/officeDocument/2006/relationships/image" Target="../media/image8.png"/><Relationship Id="rId2" Type="http://schemas.openxmlformats.org/officeDocument/2006/relationships/slideLayout" Target="../slideLayouts/slideLayout36.xml"/><Relationship Id="rId16" Type="http://schemas.openxmlformats.org/officeDocument/2006/relationships/image" Target="../media/image7.png"/><Relationship Id="rId20" Type="http://schemas.openxmlformats.org/officeDocument/2006/relationships/hyperlink" Target="http://www.nordri.net/" TargetMode="Externa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image" Target="../media/image6.png"/><Relationship Id="rId10" Type="http://schemas.openxmlformats.org/officeDocument/2006/relationships/slideLayout" Target="../slideLayouts/slideLayout44.xml"/><Relationship Id="rId19" Type="http://schemas.openxmlformats.org/officeDocument/2006/relationships/hyperlink" Target="http://www.nordridesign.cn/" TargetMode="Externa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hyperlink" Target="http://creativecommons.org/licenses/by-nc/2.5/cn/legalcode" TargetMode="External"/><Relationship Id="rId22" Type="http://schemas.openxmlformats.org/officeDocument/2006/relationships/image" Target="../media/image1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image" Target="../media/image12.jpeg"/><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image" Target="../media/image13.jpeg"/><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6.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hyperlink" Target="http://www.nordridesign.com/" TargetMode="External"/><Relationship Id="rId18" Type="http://schemas.openxmlformats.org/officeDocument/2006/relationships/hyperlink" Target="http://www.nordridesign.cn/" TargetMode="Externa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7.xml"/><Relationship Id="rId17" Type="http://schemas.openxmlformats.org/officeDocument/2006/relationships/hyperlink" Target="http://www.nordri.net/" TargetMode="External"/><Relationship Id="rId2" Type="http://schemas.openxmlformats.org/officeDocument/2006/relationships/slideLayout" Target="../slideLayouts/slideLayout69.xml"/><Relationship Id="rId16" Type="http://schemas.openxmlformats.org/officeDocument/2006/relationships/image" Target="../media/image16.png"/><Relationship Id="rId20" Type="http://schemas.openxmlformats.org/officeDocument/2006/relationships/image" Target="../media/image10.png"/><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5" Type="http://schemas.openxmlformats.org/officeDocument/2006/relationships/image" Target="../media/image15.png"/><Relationship Id="rId10" Type="http://schemas.openxmlformats.org/officeDocument/2006/relationships/slideLayout" Target="../slideLayouts/slideLayout77.xml"/><Relationship Id="rId19" Type="http://schemas.openxmlformats.org/officeDocument/2006/relationships/hyperlink" Target="http://creativecommons.org/licenses/by-nc/2.5/cn/legalcode" TargetMode="Externa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image" Target="../media/image1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6726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ea typeface="宋体" charset="-122"/>
              </a:defRPr>
            </a:lvl1pPr>
          </a:lstStyle>
          <a:p>
            <a:pPr>
              <a:defRPr/>
            </a:pPr>
            <a:endParaRPr lang="en-US" altLang="zh-CN"/>
          </a:p>
        </p:txBody>
      </p:sp>
      <p:sp>
        <p:nvSpPr>
          <p:cNvPr id="26726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ea typeface="宋体" charset="-122"/>
              </a:defRPr>
            </a:lvl1pPr>
          </a:lstStyle>
          <a:p>
            <a:pPr>
              <a:defRPr/>
            </a:pPr>
            <a:endParaRPr lang="en-US" altLang="zh-CN"/>
          </a:p>
        </p:txBody>
      </p:sp>
      <p:sp>
        <p:nvSpPr>
          <p:cNvPr id="26727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ea typeface="宋体" charset="-122"/>
              </a:defRPr>
            </a:lvl1pPr>
          </a:lstStyle>
          <a:p>
            <a:pPr>
              <a:defRPr/>
            </a:pPr>
            <a:fld id="{B50CD75B-FDE9-49A4-A2B6-B892FAAEC849}" type="slidenum">
              <a:rPr lang="en-US" altLang="zh-CN"/>
              <a:pPr>
                <a:defRPr/>
              </a:pPr>
              <a:t>‹#›</a:t>
            </a:fld>
            <a:endParaRPr lang="en-US" altLang="zh-CN" dirty="0"/>
          </a:p>
        </p:txBody>
      </p:sp>
      <p:sp>
        <p:nvSpPr>
          <p:cNvPr id="1029" name="Rectangle 7"/>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0" name="Rectangle 12"/>
          <p:cNvSpPr>
            <a:spLocks noGrp="1" noChangeArrowheads="1"/>
          </p:cNvSpPr>
          <p:nvPr>
            <p:ph type="body" idx="1"/>
          </p:nvPr>
        </p:nvSpPr>
        <p:spPr bwMode="auto">
          <a:xfrm>
            <a:off x="533400" y="1676400"/>
            <a:ext cx="8077200" cy="441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dk2" tx1="lt1" bg2="dk1" tx2="lt2" accent1="accent1" accent2="accent2" accent3="accent3" accent4="accent4" accent5="accent5" accent6="accent6" hlink="hlink" folHlink="folHlink"/>
  <p:sldLayoutIdLst>
    <p:sldLayoutId id="2147484942" r:id="rId1"/>
    <p:sldLayoutId id="2147484921" r:id="rId2"/>
    <p:sldLayoutId id="2147484922" r:id="rId3"/>
    <p:sldLayoutId id="2147484923" r:id="rId4"/>
    <p:sldLayoutId id="2147484924" r:id="rId5"/>
    <p:sldLayoutId id="2147484925" r:id="rId6"/>
    <p:sldLayoutId id="2147484926" r:id="rId7"/>
    <p:sldLayoutId id="2147484927" r:id="rId8"/>
    <p:sldLayoutId id="2147484928" r:id="rId9"/>
    <p:sldLayoutId id="2147484929" r:id="rId10"/>
    <p:sldLayoutId id="2147484930" r:id="rId11"/>
  </p:sldLayoutIdLst>
  <p:transition spd="slow">
    <p:randomBar dir="vert"/>
  </p:transition>
  <p:timing>
    <p:tnLst>
      <p:par>
        <p:cTn id="1" dur="indefinite" restart="never" nodeType="tmRoot"/>
      </p:par>
    </p:tnLst>
  </p:timing>
  <p:txStyles>
    <p:titleStyle>
      <a:lvl1pPr algn="l" rtl="0" eaLnBrk="0" fontAlgn="base" hangingPunct="0">
        <a:spcBef>
          <a:spcPct val="0"/>
        </a:spcBef>
        <a:spcAft>
          <a:spcPct val="0"/>
        </a:spcAft>
        <a:defRPr sz="4400">
          <a:solidFill>
            <a:srgbClr val="000000"/>
          </a:solidFill>
          <a:latin typeface="+mj-lt"/>
          <a:ea typeface="+mj-ea"/>
          <a:cs typeface="+mj-cs"/>
        </a:defRPr>
      </a:lvl1pPr>
      <a:lvl2pPr algn="l" rtl="0" eaLnBrk="0" fontAlgn="base" hangingPunct="0">
        <a:spcBef>
          <a:spcPct val="0"/>
        </a:spcBef>
        <a:spcAft>
          <a:spcPct val="0"/>
        </a:spcAft>
        <a:defRPr sz="4400">
          <a:solidFill>
            <a:srgbClr val="000000"/>
          </a:solidFill>
          <a:latin typeface="Times New Roman" pitchFamily="18" charset="0"/>
          <a:ea typeface="微软雅黑" pitchFamily="34" charset="-122"/>
        </a:defRPr>
      </a:lvl2pPr>
      <a:lvl3pPr algn="l" rtl="0" eaLnBrk="0" fontAlgn="base" hangingPunct="0">
        <a:spcBef>
          <a:spcPct val="0"/>
        </a:spcBef>
        <a:spcAft>
          <a:spcPct val="0"/>
        </a:spcAft>
        <a:defRPr sz="4400">
          <a:solidFill>
            <a:srgbClr val="000000"/>
          </a:solidFill>
          <a:latin typeface="Times New Roman" pitchFamily="18" charset="0"/>
          <a:ea typeface="微软雅黑" pitchFamily="34" charset="-122"/>
        </a:defRPr>
      </a:lvl3pPr>
      <a:lvl4pPr algn="l" rtl="0" eaLnBrk="0" fontAlgn="base" hangingPunct="0">
        <a:spcBef>
          <a:spcPct val="0"/>
        </a:spcBef>
        <a:spcAft>
          <a:spcPct val="0"/>
        </a:spcAft>
        <a:defRPr sz="4400">
          <a:solidFill>
            <a:srgbClr val="000000"/>
          </a:solidFill>
          <a:latin typeface="Times New Roman" pitchFamily="18" charset="0"/>
          <a:ea typeface="微软雅黑" pitchFamily="34" charset="-122"/>
        </a:defRPr>
      </a:lvl4pPr>
      <a:lvl5pPr algn="l" rtl="0" eaLnBrk="0" fontAlgn="base" hangingPunct="0">
        <a:spcBef>
          <a:spcPct val="0"/>
        </a:spcBef>
        <a:spcAft>
          <a:spcPct val="0"/>
        </a:spcAft>
        <a:defRPr sz="4400">
          <a:solidFill>
            <a:srgbClr val="000000"/>
          </a:solidFill>
          <a:latin typeface="Times New Roman" pitchFamily="18" charset="0"/>
          <a:ea typeface="微软雅黑" pitchFamily="34" charset="-122"/>
        </a:defRPr>
      </a:lvl5pPr>
      <a:lvl6pPr marL="457200" algn="l" rtl="0" fontAlgn="base">
        <a:spcBef>
          <a:spcPct val="0"/>
        </a:spcBef>
        <a:spcAft>
          <a:spcPct val="0"/>
        </a:spcAft>
        <a:defRPr sz="4400">
          <a:solidFill>
            <a:srgbClr val="000000"/>
          </a:solidFill>
          <a:latin typeface="Times New Roman" pitchFamily="18" charset="0"/>
          <a:ea typeface="微软雅黑" pitchFamily="34" charset="-122"/>
        </a:defRPr>
      </a:lvl6pPr>
      <a:lvl7pPr marL="914400" algn="l" rtl="0" fontAlgn="base">
        <a:spcBef>
          <a:spcPct val="0"/>
        </a:spcBef>
        <a:spcAft>
          <a:spcPct val="0"/>
        </a:spcAft>
        <a:defRPr sz="4400">
          <a:solidFill>
            <a:srgbClr val="000000"/>
          </a:solidFill>
          <a:latin typeface="Times New Roman" pitchFamily="18" charset="0"/>
          <a:ea typeface="微软雅黑" pitchFamily="34" charset="-122"/>
        </a:defRPr>
      </a:lvl7pPr>
      <a:lvl8pPr marL="1371600" algn="l" rtl="0" fontAlgn="base">
        <a:spcBef>
          <a:spcPct val="0"/>
        </a:spcBef>
        <a:spcAft>
          <a:spcPct val="0"/>
        </a:spcAft>
        <a:defRPr sz="4400">
          <a:solidFill>
            <a:srgbClr val="000000"/>
          </a:solidFill>
          <a:latin typeface="Times New Roman" pitchFamily="18" charset="0"/>
          <a:ea typeface="微软雅黑" pitchFamily="34" charset="-122"/>
        </a:defRPr>
      </a:lvl8pPr>
      <a:lvl9pPr marL="1828800" algn="l" rtl="0" fontAlgn="base">
        <a:spcBef>
          <a:spcPct val="0"/>
        </a:spcBef>
        <a:spcAft>
          <a:spcPct val="0"/>
        </a:spcAft>
        <a:defRPr sz="4400">
          <a:solidFill>
            <a:srgbClr val="000000"/>
          </a:solidFill>
          <a:latin typeface="Times New Roman" pitchFamily="18" charset="0"/>
          <a:ea typeface="微软雅黑" pitchFamily="34" charset="-122"/>
        </a:defRPr>
      </a:lvl9pPr>
    </p:titleStyle>
    <p:bodyStyle>
      <a:lvl1pPr marL="342900" indent="-342900" algn="l" rtl="0" eaLnBrk="0" fontAlgn="base" hangingPunct="0">
        <a:spcBef>
          <a:spcPct val="20000"/>
        </a:spcBef>
        <a:spcAft>
          <a:spcPct val="0"/>
        </a:spcAft>
        <a:buClr>
          <a:srgbClr val="004873"/>
        </a:buClr>
        <a:buFont typeface="Wingdings" pitchFamily="2" charset="2"/>
        <a:buChar char="Ø"/>
        <a:defRPr sz="3200">
          <a:solidFill>
            <a:srgbClr val="000000"/>
          </a:solidFill>
          <a:latin typeface="+mn-lt"/>
          <a:ea typeface="+mn-ea"/>
          <a:cs typeface="+mn-cs"/>
        </a:defRPr>
      </a:lvl1pPr>
      <a:lvl2pPr marL="742950" indent="-285750" algn="l" rtl="0" eaLnBrk="0" fontAlgn="base" hangingPunct="0">
        <a:spcBef>
          <a:spcPct val="20000"/>
        </a:spcBef>
        <a:spcAft>
          <a:spcPct val="0"/>
        </a:spcAft>
        <a:buClr>
          <a:srgbClr val="004873"/>
        </a:buClr>
        <a:buFont typeface="Wingdings" pitchFamily="2" charset="2"/>
        <a:buChar char="Ø"/>
        <a:defRPr sz="2800">
          <a:solidFill>
            <a:srgbClr val="000000"/>
          </a:solidFill>
          <a:latin typeface="+mn-lt"/>
          <a:ea typeface="+mn-ea"/>
        </a:defRPr>
      </a:lvl2pPr>
      <a:lvl3pPr marL="1143000" indent="-228600" algn="l" rtl="0" eaLnBrk="0" fontAlgn="base" hangingPunct="0">
        <a:spcBef>
          <a:spcPct val="20000"/>
        </a:spcBef>
        <a:spcAft>
          <a:spcPct val="0"/>
        </a:spcAft>
        <a:buClr>
          <a:srgbClr val="004873"/>
        </a:buClr>
        <a:buFont typeface="Wingdings" pitchFamily="2" charset="2"/>
        <a:buChar char="Ø"/>
        <a:defRPr sz="2400">
          <a:solidFill>
            <a:srgbClr val="000000"/>
          </a:solidFill>
          <a:latin typeface="+mn-lt"/>
          <a:ea typeface="+mn-ea"/>
        </a:defRPr>
      </a:lvl3pPr>
      <a:lvl4pPr marL="1600200" indent="-228600" algn="l" rtl="0" eaLnBrk="0" fontAlgn="base" hangingPunct="0">
        <a:spcBef>
          <a:spcPct val="20000"/>
        </a:spcBef>
        <a:spcAft>
          <a:spcPct val="0"/>
        </a:spcAft>
        <a:buClr>
          <a:srgbClr val="004873"/>
        </a:buClr>
        <a:buFont typeface="Wingdings" pitchFamily="2" charset="2"/>
        <a:buChar char="Ø"/>
        <a:defRPr sz="2000">
          <a:solidFill>
            <a:srgbClr val="000000"/>
          </a:solidFill>
          <a:latin typeface="+mn-lt"/>
          <a:ea typeface="+mn-ea"/>
        </a:defRPr>
      </a:lvl4pPr>
      <a:lvl5pPr marL="2057400" indent="-228600" algn="l" rtl="0" eaLnBrk="0" fontAlgn="base" hangingPunct="0">
        <a:spcBef>
          <a:spcPct val="20000"/>
        </a:spcBef>
        <a:spcAft>
          <a:spcPct val="0"/>
        </a:spcAft>
        <a:buClr>
          <a:srgbClr val="004873"/>
        </a:buClr>
        <a:buFont typeface="Wingdings" pitchFamily="2" charset="2"/>
        <a:buChar char="Ø"/>
        <a:defRPr sz="2000">
          <a:solidFill>
            <a:srgbClr val="000000"/>
          </a:solidFill>
          <a:latin typeface="+mn-lt"/>
          <a:ea typeface="+mn-ea"/>
        </a:defRPr>
      </a:lvl5pPr>
      <a:lvl6pPr marL="2514600" indent="-228600" algn="l" rtl="0" fontAlgn="base">
        <a:spcBef>
          <a:spcPct val="20000"/>
        </a:spcBef>
        <a:spcAft>
          <a:spcPct val="0"/>
        </a:spcAft>
        <a:buClr>
          <a:srgbClr val="004873"/>
        </a:buClr>
        <a:buFont typeface="Wingdings" pitchFamily="2" charset="2"/>
        <a:buChar char="Ø"/>
        <a:defRPr sz="2000">
          <a:solidFill>
            <a:srgbClr val="000000"/>
          </a:solidFill>
          <a:latin typeface="+mn-lt"/>
          <a:ea typeface="+mn-ea"/>
        </a:defRPr>
      </a:lvl6pPr>
      <a:lvl7pPr marL="2971800" indent="-228600" algn="l" rtl="0" fontAlgn="base">
        <a:spcBef>
          <a:spcPct val="20000"/>
        </a:spcBef>
        <a:spcAft>
          <a:spcPct val="0"/>
        </a:spcAft>
        <a:buClr>
          <a:srgbClr val="004873"/>
        </a:buClr>
        <a:buFont typeface="Wingdings" pitchFamily="2" charset="2"/>
        <a:buChar char="Ø"/>
        <a:defRPr sz="2000">
          <a:solidFill>
            <a:srgbClr val="000000"/>
          </a:solidFill>
          <a:latin typeface="+mn-lt"/>
          <a:ea typeface="+mn-ea"/>
        </a:defRPr>
      </a:lvl7pPr>
      <a:lvl8pPr marL="3429000" indent="-228600" algn="l" rtl="0" fontAlgn="base">
        <a:spcBef>
          <a:spcPct val="20000"/>
        </a:spcBef>
        <a:spcAft>
          <a:spcPct val="0"/>
        </a:spcAft>
        <a:buClr>
          <a:srgbClr val="004873"/>
        </a:buClr>
        <a:buFont typeface="Wingdings" pitchFamily="2" charset="2"/>
        <a:buChar char="Ø"/>
        <a:defRPr sz="2000">
          <a:solidFill>
            <a:srgbClr val="000000"/>
          </a:solidFill>
          <a:latin typeface="+mn-lt"/>
          <a:ea typeface="+mn-ea"/>
        </a:defRPr>
      </a:lvl8pPr>
      <a:lvl9pPr marL="3886200" indent="-228600" algn="l" rtl="0" fontAlgn="base">
        <a:spcBef>
          <a:spcPct val="20000"/>
        </a:spcBef>
        <a:spcAft>
          <a:spcPct val="0"/>
        </a:spcAft>
        <a:buClr>
          <a:srgbClr val="004873"/>
        </a:buClr>
        <a:buFont typeface="Wingdings" pitchFamily="2" charset="2"/>
        <a:buChar char="Ø"/>
        <a:defRPr sz="2000">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70338" name="Rectangle 2"/>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ea typeface="宋体" charset="-122"/>
              </a:defRPr>
            </a:lvl1pPr>
          </a:lstStyle>
          <a:p>
            <a:pPr>
              <a:defRPr/>
            </a:pPr>
            <a:endParaRPr lang="en-US" altLang="zh-CN"/>
          </a:p>
        </p:txBody>
      </p:sp>
      <p:sp>
        <p:nvSpPr>
          <p:cNvPr id="270339" name="Rectangle 3"/>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ea typeface="宋体" charset="-122"/>
              </a:defRPr>
            </a:lvl1pPr>
          </a:lstStyle>
          <a:p>
            <a:pPr>
              <a:defRPr/>
            </a:pPr>
            <a:endParaRPr lang="en-US" altLang="zh-CN"/>
          </a:p>
        </p:txBody>
      </p:sp>
      <p:sp>
        <p:nvSpPr>
          <p:cNvPr id="270340" name="Rectangle 4"/>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ea typeface="宋体" charset="-122"/>
              </a:defRPr>
            </a:lvl1pPr>
          </a:lstStyle>
          <a:p>
            <a:pPr>
              <a:defRPr/>
            </a:pPr>
            <a:fld id="{44AD7F7F-C32B-457F-AE2B-A34B5BAA20EB}" type="slidenum">
              <a:rPr lang="en-US" altLang="zh-CN"/>
              <a:pPr>
                <a:defRPr/>
              </a:pPr>
              <a:t>‹#›</a:t>
            </a:fld>
            <a:endParaRPr lang="en-US" altLang="zh-CN" dirty="0"/>
          </a:p>
        </p:txBody>
      </p:sp>
      <p:sp>
        <p:nvSpPr>
          <p:cNvPr id="2053" name="Rectangle 5"/>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4" name="Rectangle 6"/>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dk2" tx1="lt1" bg2="dk1" tx2="lt2" accent1="accent1" accent2="accent2" accent3="accent3" accent4="accent4" accent5="accent5" accent6="accent6" hlink="hlink" folHlink="folHlink"/>
  <p:sldLayoutIdLst>
    <p:sldLayoutId id="2147484931" r:id="rId1"/>
    <p:sldLayoutId id="2147484932" r:id="rId2"/>
    <p:sldLayoutId id="2147484933" r:id="rId3"/>
    <p:sldLayoutId id="2147484934" r:id="rId4"/>
    <p:sldLayoutId id="2147484935" r:id="rId5"/>
    <p:sldLayoutId id="2147484936" r:id="rId6"/>
    <p:sldLayoutId id="2147484937" r:id="rId7"/>
    <p:sldLayoutId id="2147484938" r:id="rId8"/>
    <p:sldLayoutId id="2147484939" r:id="rId9"/>
    <p:sldLayoutId id="2147484940" r:id="rId10"/>
    <p:sldLayoutId id="2147484941" r:id="rId11"/>
  </p:sldLayoutIdLst>
  <p:transition spd="slow">
    <p:randomBar dir="vert"/>
  </p:transition>
  <p:timing>
    <p:tnLst>
      <p:par>
        <p:cTn id="1" dur="indefinite" restart="never" nodeType="tmRoot"/>
      </p:par>
    </p:tnLst>
  </p:timing>
  <p:txStyles>
    <p:titleStyle>
      <a:lvl1pPr algn="l" rtl="0" eaLnBrk="0" fontAlgn="base" hangingPunct="0">
        <a:spcBef>
          <a:spcPct val="0"/>
        </a:spcBef>
        <a:spcAft>
          <a:spcPct val="0"/>
        </a:spcAft>
        <a:defRPr sz="4400">
          <a:solidFill>
            <a:srgbClr val="000000"/>
          </a:solidFill>
          <a:latin typeface="+mj-lt"/>
          <a:ea typeface="+mj-ea"/>
          <a:cs typeface="+mj-cs"/>
        </a:defRPr>
      </a:lvl1pPr>
      <a:lvl2pPr algn="l" rtl="0" eaLnBrk="0" fontAlgn="base" hangingPunct="0">
        <a:spcBef>
          <a:spcPct val="0"/>
        </a:spcBef>
        <a:spcAft>
          <a:spcPct val="0"/>
        </a:spcAft>
        <a:defRPr sz="4400">
          <a:solidFill>
            <a:srgbClr val="000000"/>
          </a:solidFill>
          <a:latin typeface="Times New Roman" pitchFamily="18" charset="0"/>
          <a:ea typeface="微软雅黑" pitchFamily="34" charset="-122"/>
        </a:defRPr>
      </a:lvl2pPr>
      <a:lvl3pPr algn="l" rtl="0" eaLnBrk="0" fontAlgn="base" hangingPunct="0">
        <a:spcBef>
          <a:spcPct val="0"/>
        </a:spcBef>
        <a:spcAft>
          <a:spcPct val="0"/>
        </a:spcAft>
        <a:defRPr sz="4400">
          <a:solidFill>
            <a:srgbClr val="000000"/>
          </a:solidFill>
          <a:latin typeface="Times New Roman" pitchFamily="18" charset="0"/>
          <a:ea typeface="微软雅黑" pitchFamily="34" charset="-122"/>
        </a:defRPr>
      </a:lvl3pPr>
      <a:lvl4pPr algn="l" rtl="0" eaLnBrk="0" fontAlgn="base" hangingPunct="0">
        <a:spcBef>
          <a:spcPct val="0"/>
        </a:spcBef>
        <a:spcAft>
          <a:spcPct val="0"/>
        </a:spcAft>
        <a:defRPr sz="4400">
          <a:solidFill>
            <a:srgbClr val="000000"/>
          </a:solidFill>
          <a:latin typeface="Times New Roman" pitchFamily="18" charset="0"/>
          <a:ea typeface="微软雅黑" pitchFamily="34" charset="-122"/>
        </a:defRPr>
      </a:lvl4pPr>
      <a:lvl5pPr algn="l" rtl="0" eaLnBrk="0" fontAlgn="base" hangingPunct="0">
        <a:spcBef>
          <a:spcPct val="0"/>
        </a:spcBef>
        <a:spcAft>
          <a:spcPct val="0"/>
        </a:spcAft>
        <a:defRPr sz="4400">
          <a:solidFill>
            <a:srgbClr val="000000"/>
          </a:solidFill>
          <a:latin typeface="Times New Roman" pitchFamily="18" charset="0"/>
          <a:ea typeface="微软雅黑" pitchFamily="34" charset="-122"/>
        </a:defRPr>
      </a:lvl5pPr>
      <a:lvl6pPr marL="457200" algn="l" rtl="0" fontAlgn="base">
        <a:spcBef>
          <a:spcPct val="0"/>
        </a:spcBef>
        <a:spcAft>
          <a:spcPct val="0"/>
        </a:spcAft>
        <a:defRPr sz="4400">
          <a:solidFill>
            <a:srgbClr val="000000"/>
          </a:solidFill>
          <a:latin typeface="Times New Roman" pitchFamily="18" charset="0"/>
          <a:ea typeface="微软雅黑" pitchFamily="34" charset="-122"/>
        </a:defRPr>
      </a:lvl6pPr>
      <a:lvl7pPr marL="914400" algn="l" rtl="0" fontAlgn="base">
        <a:spcBef>
          <a:spcPct val="0"/>
        </a:spcBef>
        <a:spcAft>
          <a:spcPct val="0"/>
        </a:spcAft>
        <a:defRPr sz="4400">
          <a:solidFill>
            <a:srgbClr val="000000"/>
          </a:solidFill>
          <a:latin typeface="Times New Roman" pitchFamily="18" charset="0"/>
          <a:ea typeface="微软雅黑" pitchFamily="34" charset="-122"/>
        </a:defRPr>
      </a:lvl7pPr>
      <a:lvl8pPr marL="1371600" algn="l" rtl="0" fontAlgn="base">
        <a:spcBef>
          <a:spcPct val="0"/>
        </a:spcBef>
        <a:spcAft>
          <a:spcPct val="0"/>
        </a:spcAft>
        <a:defRPr sz="4400">
          <a:solidFill>
            <a:srgbClr val="000000"/>
          </a:solidFill>
          <a:latin typeface="Times New Roman" pitchFamily="18" charset="0"/>
          <a:ea typeface="微软雅黑" pitchFamily="34" charset="-122"/>
        </a:defRPr>
      </a:lvl8pPr>
      <a:lvl9pPr marL="1828800" algn="l" rtl="0" fontAlgn="base">
        <a:spcBef>
          <a:spcPct val="0"/>
        </a:spcBef>
        <a:spcAft>
          <a:spcPct val="0"/>
        </a:spcAft>
        <a:defRPr sz="4400">
          <a:solidFill>
            <a:srgbClr val="000000"/>
          </a:solidFill>
          <a:latin typeface="Times New Roman" pitchFamily="18" charset="0"/>
          <a:ea typeface="微软雅黑" pitchFamily="34" charset="-122"/>
        </a:defRPr>
      </a:lvl9pPr>
    </p:titleStyle>
    <p:bodyStyle>
      <a:lvl1pPr marL="342900" indent="-342900" algn="l" rtl="0" eaLnBrk="0" fontAlgn="base" hangingPunct="0">
        <a:spcBef>
          <a:spcPct val="20000"/>
        </a:spcBef>
        <a:spcAft>
          <a:spcPct val="0"/>
        </a:spcAft>
        <a:buClr>
          <a:srgbClr val="004873"/>
        </a:buClr>
        <a:buFont typeface="Wingdings" pitchFamily="2" charset="2"/>
        <a:buChar char="Ø"/>
        <a:defRPr sz="3200">
          <a:solidFill>
            <a:srgbClr val="000000"/>
          </a:solidFill>
          <a:latin typeface="+mn-lt"/>
          <a:ea typeface="+mn-ea"/>
          <a:cs typeface="+mn-cs"/>
        </a:defRPr>
      </a:lvl1pPr>
      <a:lvl2pPr marL="742950" indent="-285750" algn="l" rtl="0" eaLnBrk="0" fontAlgn="base" hangingPunct="0">
        <a:spcBef>
          <a:spcPct val="20000"/>
        </a:spcBef>
        <a:spcAft>
          <a:spcPct val="0"/>
        </a:spcAft>
        <a:buClr>
          <a:srgbClr val="004873"/>
        </a:buClr>
        <a:buFont typeface="Wingdings" pitchFamily="2" charset="2"/>
        <a:buChar char="Ø"/>
        <a:defRPr sz="2800">
          <a:solidFill>
            <a:srgbClr val="000000"/>
          </a:solidFill>
          <a:latin typeface="+mn-lt"/>
          <a:ea typeface="+mn-ea"/>
        </a:defRPr>
      </a:lvl2pPr>
      <a:lvl3pPr marL="1143000" indent="-228600" algn="l" rtl="0" eaLnBrk="0" fontAlgn="base" hangingPunct="0">
        <a:spcBef>
          <a:spcPct val="20000"/>
        </a:spcBef>
        <a:spcAft>
          <a:spcPct val="0"/>
        </a:spcAft>
        <a:buClr>
          <a:srgbClr val="004873"/>
        </a:buClr>
        <a:buFont typeface="Wingdings" pitchFamily="2" charset="2"/>
        <a:buChar char="Ø"/>
        <a:defRPr sz="2400">
          <a:solidFill>
            <a:srgbClr val="000000"/>
          </a:solidFill>
          <a:latin typeface="+mn-lt"/>
          <a:ea typeface="+mn-ea"/>
        </a:defRPr>
      </a:lvl3pPr>
      <a:lvl4pPr marL="1600200" indent="-228600" algn="l" rtl="0" eaLnBrk="0" fontAlgn="base" hangingPunct="0">
        <a:spcBef>
          <a:spcPct val="20000"/>
        </a:spcBef>
        <a:spcAft>
          <a:spcPct val="0"/>
        </a:spcAft>
        <a:buClr>
          <a:srgbClr val="004873"/>
        </a:buClr>
        <a:buFont typeface="Wingdings" pitchFamily="2" charset="2"/>
        <a:buChar char="Ø"/>
        <a:defRPr sz="2000">
          <a:solidFill>
            <a:srgbClr val="000000"/>
          </a:solidFill>
          <a:latin typeface="+mn-lt"/>
          <a:ea typeface="+mn-ea"/>
        </a:defRPr>
      </a:lvl4pPr>
      <a:lvl5pPr marL="2057400" indent="-228600" algn="l" rtl="0" eaLnBrk="0" fontAlgn="base" hangingPunct="0">
        <a:spcBef>
          <a:spcPct val="20000"/>
        </a:spcBef>
        <a:spcAft>
          <a:spcPct val="0"/>
        </a:spcAft>
        <a:buClr>
          <a:srgbClr val="004873"/>
        </a:buClr>
        <a:buFont typeface="Wingdings" pitchFamily="2" charset="2"/>
        <a:buChar char="Ø"/>
        <a:defRPr sz="2000">
          <a:solidFill>
            <a:srgbClr val="000000"/>
          </a:solidFill>
          <a:latin typeface="+mn-lt"/>
          <a:ea typeface="+mn-ea"/>
        </a:defRPr>
      </a:lvl5pPr>
      <a:lvl6pPr marL="2514600" indent="-228600" algn="l" rtl="0" fontAlgn="base">
        <a:spcBef>
          <a:spcPct val="20000"/>
        </a:spcBef>
        <a:spcAft>
          <a:spcPct val="0"/>
        </a:spcAft>
        <a:buClr>
          <a:srgbClr val="004873"/>
        </a:buClr>
        <a:buFont typeface="Wingdings" pitchFamily="2" charset="2"/>
        <a:buChar char="Ø"/>
        <a:defRPr sz="2000">
          <a:solidFill>
            <a:srgbClr val="000000"/>
          </a:solidFill>
          <a:latin typeface="+mn-lt"/>
          <a:ea typeface="+mn-ea"/>
        </a:defRPr>
      </a:lvl6pPr>
      <a:lvl7pPr marL="2971800" indent="-228600" algn="l" rtl="0" fontAlgn="base">
        <a:spcBef>
          <a:spcPct val="20000"/>
        </a:spcBef>
        <a:spcAft>
          <a:spcPct val="0"/>
        </a:spcAft>
        <a:buClr>
          <a:srgbClr val="004873"/>
        </a:buClr>
        <a:buFont typeface="Wingdings" pitchFamily="2" charset="2"/>
        <a:buChar char="Ø"/>
        <a:defRPr sz="2000">
          <a:solidFill>
            <a:srgbClr val="000000"/>
          </a:solidFill>
          <a:latin typeface="+mn-lt"/>
          <a:ea typeface="+mn-ea"/>
        </a:defRPr>
      </a:lvl7pPr>
      <a:lvl8pPr marL="3429000" indent="-228600" algn="l" rtl="0" fontAlgn="base">
        <a:spcBef>
          <a:spcPct val="20000"/>
        </a:spcBef>
        <a:spcAft>
          <a:spcPct val="0"/>
        </a:spcAft>
        <a:buClr>
          <a:srgbClr val="004873"/>
        </a:buClr>
        <a:buFont typeface="Wingdings" pitchFamily="2" charset="2"/>
        <a:buChar char="Ø"/>
        <a:defRPr sz="2000">
          <a:solidFill>
            <a:srgbClr val="000000"/>
          </a:solidFill>
          <a:latin typeface="+mn-lt"/>
          <a:ea typeface="+mn-ea"/>
        </a:defRPr>
      </a:lvl8pPr>
      <a:lvl9pPr marL="3886200" indent="-228600" algn="l" rtl="0" fontAlgn="base">
        <a:spcBef>
          <a:spcPct val="20000"/>
        </a:spcBef>
        <a:spcAft>
          <a:spcPct val="0"/>
        </a:spcAft>
        <a:buClr>
          <a:srgbClr val="004873"/>
        </a:buClr>
        <a:buFont typeface="Wingdings" pitchFamily="2" charset="2"/>
        <a:buChar char="Ø"/>
        <a:defRPr sz="2000">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457200" y="274638"/>
            <a:ext cx="8229600" cy="561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8"/>
          <p:cNvSpPr>
            <a:spLocks noGrp="1" noChangeArrowheads="1"/>
          </p:cNvSpPr>
          <p:nvPr>
            <p:ph type="body" idx="1"/>
          </p:nvPr>
        </p:nvSpPr>
        <p:spPr bwMode="auto">
          <a:xfrm>
            <a:off x="1789113" y="1052513"/>
            <a:ext cx="6897687" cy="5073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7"/>
          <p:cNvSpPr>
            <a:spLocks noChangeArrowheads="1"/>
          </p:cNvSpPr>
          <p:nvPr/>
        </p:nvSpPr>
        <p:spPr bwMode="gray">
          <a:xfrm>
            <a:off x="468313" y="363538"/>
            <a:ext cx="1389062" cy="349250"/>
          </a:xfrm>
          <a:prstGeom prst="rect">
            <a:avLst/>
          </a:prstGeom>
          <a:gradFill rotWithShape="1">
            <a:gsLst>
              <a:gs pos="0">
                <a:srgbClr val="FFFFFF"/>
              </a:gs>
              <a:gs pos="100000">
                <a:srgbClr val="DDDDDD"/>
              </a:gs>
            </a:gsLst>
            <a:lin ang="0" scaled="1"/>
          </a:gradFill>
          <a:ln w="9525">
            <a:solidFill>
              <a:srgbClr val="969696"/>
            </a:solidFill>
            <a:prstDash val="dash"/>
            <a:miter lim="800000"/>
            <a:headEnd/>
            <a:tailEnd/>
          </a:ln>
        </p:spPr>
        <p:txBody>
          <a:bodyPr wrap="none" anchor="ctr"/>
          <a:lstStyle/>
          <a:p>
            <a:pPr algn="ctr" eaLnBrk="0" hangingPunct="0"/>
            <a:r>
              <a:rPr lang="de-DE" altLang="zh-CN" sz="1400" b="1">
                <a:ea typeface="华文细黑" pitchFamily="2" charset="-122"/>
              </a:rPr>
              <a:t>LOGO</a:t>
            </a:r>
          </a:p>
        </p:txBody>
      </p:sp>
    </p:spTree>
  </p:cSld>
  <p:clrMap bg1="lt1" tx1="dk1" bg2="lt2" tx2="dk2" accent1="accent1" accent2="accent2" accent3="accent3" accent4="accent4" accent5="accent5" accent6="accent6" hlink="hlink" folHlink="folHlink"/>
  <p:sldLayoutIdLst>
    <p:sldLayoutId id="2147484944" r:id="rId1"/>
    <p:sldLayoutId id="2147484945" r:id="rId2"/>
    <p:sldLayoutId id="2147484946" r:id="rId3"/>
    <p:sldLayoutId id="2147484947" r:id="rId4"/>
    <p:sldLayoutId id="2147484948" r:id="rId5"/>
    <p:sldLayoutId id="2147484949" r:id="rId6"/>
    <p:sldLayoutId id="2147484950" r:id="rId7"/>
    <p:sldLayoutId id="2147484951" r:id="rId8"/>
    <p:sldLayoutId id="2147484952" r:id="rId9"/>
    <p:sldLayoutId id="2147484953" r:id="rId10"/>
    <p:sldLayoutId id="2147484954" r:id="rId11"/>
    <p:sldLayoutId id="2147484955" r:id="rId12"/>
  </p:sldLayoutIdLst>
  <p:transition>
    <p:fade/>
  </p:transition>
  <p:timing>
    <p:tnLst>
      <p:par>
        <p:cTn id="1" dur="indefinite" restart="never" nodeType="tmRoot"/>
      </p:par>
    </p:tnLst>
  </p:timing>
  <p:txStyles>
    <p:titleStyle>
      <a:lvl1pPr algn="r" rtl="0" eaLnBrk="1" fontAlgn="base" hangingPunct="1">
        <a:spcBef>
          <a:spcPct val="0"/>
        </a:spcBef>
        <a:spcAft>
          <a:spcPct val="0"/>
        </a:spcAft>
        <a:defRPr sz="2400">
          <a:solidFill>
            <a:schemeClr val="tx2"/>
          </a:solidFill>
          <a:latin typeface="+mj-lt"/>
          <a:ea typeface="+mj-ea"/>
          <a:cs typeface="+mj-cs"/>
        </a:defRPr>
      </a:lvl1pPr>
      <a:lvl2pPr algn="r" rtl="0" eaLnBrk="1" fontAlgn="base" hangingPunct="1">
        <a:spcBef>
          <a:spcPct val="0"/>
        </a:spcBef>
        <a:spcAft>
          <a:spcPct val="0"/>
        </a:spcAft>
        <a:defRPr sz="2400">
          <a:solidFill>
            <a:schemeClr val="tx2"/>
          </a:solidFill>
          <a:latin typeface="Arial" pitchFamily="34" charset="0"/>
          <a:ea typeface="黑体" pitchFamily="49" charset="-122"/>
        </a:defRPr>
      </a:lvl2pPr>
      <a:lvl3pPr algn="r" rtl="0" eaLnBrk="1" fontAlgn="base" hangingPunct="1">
        <a:spcBef>
          <a:spcPct val="0"/>
        </a:spcBef>
        <a:spcAft>
          <a:spcPct val="0"/>
        </a:spcAft>
        <a:defRPr sz="2400">
          <a:solidFill>
            <a:schemeClr val="tx2"/>
          </a:solidFill>
          <a:latin typeface="Arial" pitchFamily="34" charset="0"/>
          <a:ea typeface="黑体" pitchFamily="49" charset="-122"/>
        </a:defRPr>
      </a:lvl3pPr>
      <a:lvl4pPr algn="r" rtl="0" eaLnBrk="1" fontAlgn="base" hangingPunct="1">
        <a:spcBef>
          <a:spcPct val="0"/>
        </a:spcBef>
        <a:spcAft>
          <a:spcPct val="0"/>
        </a:spcAft>
        <a:defRPr sz="2400">
          <a:solidFill>
            <a:schemeClr val="tx2"/>
          </a:solidFill>
          <a:latin typeface="Arial" pitchFamily="34" charset="0"/>
          <a:ea typeface="黑体" pitchFamily="49" charset="-122"/>
        </a:defRPr>
      </a:lvl4pPr>
      <a:lvl5pPr algn="r" rtl="0" eaLnBrk="1" fontAlgn="base" hangingPunct="1">
        <a:spcBef>
          <a:spcPct val="0"/>
        </a:spcBef>
        <a:spcAft>
          <a:spcPct val="0"/>
        </a:spcAft>
        <a:defRPr sz="2400">
          <a:solidFill>
            <a:schemeClr val="tx2"/>
          </a:solidFill>
          <a:latin typeface="Arial" pitchFamily="34" charset="0"/>
          <a:ea typeface="黑体" pitchFamily="49" charset="-122"/>
        </a:defRPr>
      </a:lvl5pPr>
      <a:lvl6pPr marL="457200" algn="r" rtl="0" eaLnBrk="1" fontAlgn="base" hangingPunct="1">
        <a:spcBef>
          <a:spcPct val="0"/>
        </a:spcBef>
        <a:spcAft>
          <a:spcPct val="0"/>
        </a:spcAft>
        <a:defRPr sz="2400">
          <a:solidFill>
            <a:schemeClr val="tx2"/>
          </a:solidFill>
          <a:latin typeface="Arial" pitchFamily="34" charset="0"/>
          <a:ea typeface="黑体" pitchFamily="49" charset="-122"/>
        </a:defRPr>
      </a:lvl6pPr>
      <a:lvl7pPr marL="914400" algn="r" rtl="0" eaLnBrk="1" fontAlgn="base" hangingPunct="1">
        <a:spcBef>
          <a:spcPct val="0"/>
        </a:spcBef>
        <a:spcAft>
          <a:spcPct val="0"/>
        </a:spcAft>
        <a:defRPr sz="2400">
          <a:solidFill>
            <a:schemeClr val="tx2"/>
          </a:solidFill>
          <a:latin typeface="Arial" pitchFamily="34" charset="0"/>
          <a:ea typeface="黑体" pitchFamily="49" charset="-122"/>
        </a:defRPr>
      </a:lvl7pPr>
      <a:lvl8pPr marL="1371600" algn="r" rtl="0" eaLnBrk="1" fontAlgn="base" hangingPunct="1">
        <a:spcBef>
          <a:spcPct val="0"/>
        </a:spcBef>
        <a:spcAft>
          <a:spcPct val="0"/>
        </a:spcAft>
        <a:defRPr sz="2400">
          <a:solidFill>
            <a:schemeClr val="tx2"/>
          </a:solidFill>
          <a:latin typeface="Arial" pitchFamily="34" charset="0"/>
          <a:ea typeface="黑体" pitchFamily="49" charset="-122"/>
        </a:defRPr>
      </a:lvl8pPr>
      <a:lvl9pPr marL="1828800" algn="r" rtl="0" eaLnBrk="1" fontAlgn="base" hangingPunct="1">
        <a:spcBef>
          <a:spcPct val="0"/>
        </a:spcBef>
        <a:spcAft>
          <a:spcPct val="0"/>
        </a:spcAft>
        <a:defRPr sz="2400">
          <a:solidFill>
            <a:schemeClr val="tx2"/>
          </a:solidFill>
          <a:latin typeface="Arial" pitchFamily="34" charset="0"/>
          <a:ea typeface="黑体" pitchFamily="49" charset="-122"/>
        </a:defRPr>
      </a:lvl9pPr>
    </p:titleStyle>
    <p:bodyStyle>
      <a:lvl1pPr marL="342900" indent="-342900" algn="l" rtl="0" eaLnBrk="1" fontAlgn="base" hangingPunct="1">
        <a:spcBef>
          <a:spcPct val="20000"/>
        </a:spcBef>
        <a:spcAft>
          <a:spcPct val="0"/>
        </a:spcAft>
        <a:buChar char="•"/>
        <a:defRPr sz="1600">
          <a:solidFill>
            <a:schemeClr val="tx1"/>
          </a:solidFill>
          <a:latin typeface="+mn-lt"/>
          <a:ea typeface="+mn-ea"/>
          <a:cs typeface="+mn-cs"/>
        </a:defRPr>
      </a:lvl1pPr>
      <a:lvl2pPr marL="742950" indent="-285750" algn="l" rtl="0" eaLnBrk="1" fontAlgn="base" hangingPunct="1">
        <a:spcBef>
          <a:spcPct val="20000"/>
        </a:spcBef>
        <a:spcAft>
          <a:spcPct val="0"/>
        </a:spcAft>
        <a:buChar char="–"/>
        <a:defRPr sz="1600">
          <a:solidFill>
            <a:schemeClr val="tx1"/>
          </a:solidFill>
          <a:latin typeface="+mn-lt"/>
          <a:ea typeface="+mn-ea"/>
        </a:defRPr>
      </a:lvl2pPr>
      <a:lvl3pPr marL="1143000" indent="-228600" algn="l" rtl="0" eaLnBrk="1" fontAlgn="base" hangingPunct="1">
        <a:spcBef>
          <a:spcPct val="20000"/>
        </a:spcBef>
        <a:spcAft>
          <a:spcPct val="0"/>
        </a:spcAft>
        <a:buChar char="•"/>
        <a:defRPr sz="1600">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Char char="»"/>
        <a:defRPr sz="1600">
          <a:solidFill>
            <a:schemeClr val="tx1"/>
          </a:solidFill>
          <a:latin typeface="+mn-lt"/>
          <a:ea typeface="+mn-ea"/>
        </a:defRPr>
      </a:lvl5pPr>
      <a:lvl6pPr marL="2514600" indent="-228600" algn="l" rtl="0" eaLnBrk="1" fontAlgn="base" hangingPunct="1">
        <a:spcBef>
          <a:spcPct val="20000"/>
        </a:spcBef>
        <a:spcAft>
          <a:spcPct val="0"/>
        </a:spcAft>
        <a:buChar char="»"/>
        <a:defRPr sz="1600">
          <a:solidFill>
            <a:schemeClr val="tx1"/>
          </a:solidFill>
          <a:latin typeface="+mn-lt"/>
          <a:ea typeface="+mn-ea"/>
        </a:defRPr>
      </a:lvl6pPr>
      <a:lvl7pPr marL="2971800" indent="-228600" algn="l" rtl="0" eaLnBrk="1" fontAlgn="base" hangingPunct="1">
        <a:spcBef>
          <a:spcPct val="20000"/>
        </a:spcBef>
        <a:spcAft>
          <a:spcPct val="0"/>
        </a:spcAft>
        <a:buChar char="»"/>
        <a:defRPr sz="1600">
          <a:solidFill>
            <a:schemeClr val="tx1"/>
          </a:solidFill>
          <a:latin typeface="+mn-lt"/>
          <a:ea typeface="+mn-ea"/>
        </a:defRPr>
      </a:lvl7pPr>
      <a:lvl8pPr marL="3429000" indent="-228600" algn="l" rtl="0" eaLnBrk="1" fontAlgn="base" hangingPunct="1">
        <a:spcBef>
          <a:spcPct val="20000"/>
        </a:spcBef>
        <a:spcAft>
          <a:spcPct val="0"/>
        </a:spcAft>
        <a:buChar char="»"/>
        <a:defRPr sz="1600">
          <a:solidFill>
            <a:schemeClr val="tx1"/>
          </a:solidFill>
          <a:latin typeface="+mn-lt"/>
          <a:ea typeface="+mn-ea"/>
        </a:defRPr>
      </a:lvl8pPr>
      <a:lvl9pPr marL="3886200" indent="-228600" algn="l" rtl="0" eaLnBrk="1" fontAlgn="base" hangingPunct="1">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7">
            <a:hlinkClick r:id="rId13"/>
          </p:cNvPr>
          <p:cNvSpPr>
            <a:spLocks noChangeArrowheads="1"/>
          </p:cNvSpPr>
          <p:nvPr/>
        </p:nvSpPr>
        <p:spPr bwMode="auto">
          <a:xfrm>
            <a:off x="1333500" y="2276475"/>
            <a:ext cx="2159000" cy="1150938"/>
          </a:xfrm>
          <a:prstGeom prst="rect">
            <a:avLst/>
          </a:prstGeom>
          <a:solidFill>
            <a:schemeClr val="bg1"/>
          </a:solidFill>
          <a:ln w="6350" algn="ctr">
            <a:solidFill>
              <a:srgbClr val="5F5F5F"/>
            </a:solidFill>
            <a:prstDash val="dash"/>
            <a:miter lim="800000"/>
            <a:headEnd/>
            <a:tailEnd/>
          </a:ln>
        </p:spPr>
        <p:txBody>
          <a:bodyPr wrap="none" anchor="ctr"/>
          <a:lstStyle/>
          <a:p>
            <a:pPr>
              <a:lnSpc>
                <a:spcPct val="150000"/>
              </a:lnSpc>
            </a:pPr>
            <a:endParaRPr lang="zh-CN" altLang="zh-CN" sz="1400" b="1">
              <a:solidFill>
                <a:srgbClr val="5F5F5F"/>
              </a:solidFill>
              <a:ea typeface="华文细黑" pitchFamily="2" charset="-122"/>
            </a:endParaRPr>
          </a:p>
        </p:txBody>
      </p:sp>
      <p:sp>
        <p:nvSpPr>
          <p:cNvPr id="2051" name="Rectangle 7">
            <a:hlinkClick r:id="rId13"/>
          </p:cNvPr>
          <p:cNvSpPr>
            <a:spLocks noChangeArrowheads="1"/>
          </p:cNvSpPr>
          <p:nvPr/>
        </p:nvSpPr>
        <p:spPr bwMode="auto">
          <a:xfrm>
            <a:off x="3492500" y="2276475"/>
            <a:ext cx="2159000" cy="1150938"/>
          </a:xfrm>
          <a:prstGeom prst="rect">
            <a:avLst/>
          </a:prstGeom>
          <a:solidFill>
            <a:schemeClr val="bg1"/>
          </a:solidFill>
          <a:ln w="6350" algn="ctr">
            <a:solidFill>
              <a:srgbClr val="5F5F5F"/>
            </a:solidFill>
            <a:prstDash val="dash"/>
            <a:miter lim="800000"/>
            <a:headEnd/>
            <a:tailEnd/>
          </a:ln>
        </p:spPr>
        <p:txBody>
          <a:bodyPr wrap="none" anchor="ctr"/>
          <a:lstStyle/>
          <a:p>
            <a:pPr>
              <a:lnSpc>
                <a:spcPct val="150000"/>
              </a:lnSpc>
            </a:pPr>
            <a:endParaRPr lang="zh-CN" altLang="zh-CN" sz="1400" b="1">
              <a:solidFill>
                <a:srgbClr val="5F5F5F"/>
              </a:solidFill>
              <a:ea typeface="华文细黑" pitchFamily="2" charset="-122"/>
            </a:endParaRPr>
          </a:p>
        </p:txBody>
      </p:sp>
      <p:sp>
        <p:nvSpPr>
          <p:cNvPr id="2052" name="Rectangle 7">
            <a:hlinkClick r:id="rId13"/>
          </p:cNvPr>
          <p:cNvSpPr>
            <a:spLocks noChangeArrowheads="1"/>
          </p:cNvSpPr>
          <p:nvPr/>
        </p:nvSpPr>
        <p:spPr bwMode="auto">
          <a:xfrm>
            <a:off x="5653088" y="2276475"/>
            <a:ext cx="2159000" cy="1150938"/>
          </a:xfrm>
          <a:prstGeom prst="rect">
            <a:avLst/>
          </a:prstGeom>
          <a:solidFill>
            <a:schemeClr val="bg1"/>
          </a:solidFill>
          <a:ln w="6350" algn="ctr">
            <a:solidFill>
              <a:srgbClr val="5F5F5F"/>
            </a:solidFill>
            <a:prstDash val="dash"/>
            <a:miter lim="800000"/>
            <a:headEnd/>
            <a:tailEnd/>
          </a:ln>
        </p:spPr>
        <p:txBody>
          <a:bodyPr wrap="none" anchor="ctr"/>
          <a:lstStyle/>
          <a:p>
            <a:pPr>
              <a:lnSpc>
                <a:spcPct val="150000"/>
              </a:lnSpc>
            </a:pPr>
            <a:endParaRPr lang="zh-CN" altLang="zh-CN" sz="1400" b="1">
              <a:solidFill>
                <a:srgbClr val="5F5F5F"/>
              </a:solidFill>
              <a:ea typeface="华文细黑" pitchFamily="2" charset="-122"/>
            </a:endParaRPr>
          </a:p>
        </p:txBody>
      </p:sp>
      <p:sp>
        <p:nvSpPr>
          <p:cNvPr id="2053" name="Rectangle 13">
            <a:hlinkClick r:id="rId14"/>
          </p:cNvPr>
          <p:cNvSpPr>
            <a:spLocks noChangeArrowheads="1"/>
          </p:cNvSpPr>
          <p:nvPr/>
        </p:nvSpPr>
        <p:spPr bwMode="auto">
          <a:xfrm>
            <a:off x="1331913" y="3860800"/>
            <a:ext cx="514667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r>
              <a:rPr lang="zh-CN" altLang="en-US" sz="1200">
                <a:ea typeface="华文细黑" pitchFamily="2" charset="-122"/>
              </a:rPr>
              <a:t>本作品采用</a:t>
            </a:r>
            <a:r>
              <a:rPr lang="zh-CN" altLang="en-US" sz="1200" b="1">
                <a:solidFill>
                  <a:srgbClr val="003366"/>
                </a:solidFill>
                <a:ea typeface="华文细黑" pitchFamily="2" charset="-122"/>
              </a:rPr>
              <a:t>知识共享署名</a:t>
            </a:r>
            <a:r>
              <a:rPr lang="en-US" altLang="zh-CN" sz="1200" b="1">
                <a:solidFill>
                  <a:srgbClr val="003366"/>
                </a:solidFill>
                <a:ea typeface="华文细黑" pitchFamily="2" charset="-122"/>
              </a:rPr>
              <a:t>-</a:t>
            </a:r>
            <a:r>
              <a:rPr lang="zh-CN" altLang="en-US" sz="1200" b="1">
                <a:solidFill>
                  <a:srgbClr val="003366"/>
                </a:solidFill>
                <a:ea typeface="华文细黑" pitchFamily="2" charset="-122"/>
              </a:rPr>
              <a:t>非商业性使用 </a:t>
            </a:r>
            <a:r>
              <a:rPr lang="en-US" altLang="zh-CN" sz="1200" b="1">
                <a:solidFill>
                  <a:srgbClr val="003366"/>
                </a:solidFill>
                <a:ea typeface="华文细黑" pitchFamily="2" charset="-122"/>
              </a:rPr>
              <a:t>2.5 </a:t>
            </a:r>
            <a:r>
              <a:rPr lang="zh-CN" altLang="en-US" sz="1200" b="1">
                <a:solidFill>
                  <a:srgbClr val="003366"/>
                </a:solidFill>
                <a:ea typeface="华文细黑" pitchFamily="2" charset="-122"/>
              </a:rPr>
              <a:t>中国大陆许可协议</a:t>
            </a:r>
            <a:r>
              <a:rPr lang="zh-CN" altLang="en-US" sz="1200">
                <a:ea typeface="华文细黑" pitchFamily="2" charset="-122"/>
              </a:rPr>
              <a:t>进行许可。</a:t>
            </a:r>
          </a:p>
        </p:txBody>
      </p:sp>
      <p:pic>
        <p:nvPicPr>
          <p:cNvPr id="2054" name="Picture 14" descr="png-0056"/>
          <p:cNvPicPr>
            <a:picLocks noChangeAspect="1" noChangeArrowheads="1"/>
          </p:cNvPicPr>
          <p:nvPr/>
        </p:nvPicPr>
        <p:blipFill>
          <a:blip r:embed="rId15" cstate="print">
            <a:extLst>
              <a:ext uri="{28A0092B-C50C-407E-A947-70E740481C1C}">
                <a14:useLocalDpi xmlns:a14="http://schemas.microsoft.com/office/drawing/2010/main" xmlns="" val="0"/>
              </a:ext>
            </a:extLst>
          </a:blip>
          <a:srcRect/>
          <a:stretch>
            <a:fillRect/>
          </a:stretch>
        </p:blipFill>
        <p:spPr bwMode="auto">
          <a:xfrm>
            <a:off x="6372225" y="2347913"/>
            <a:ext cx="720725" cy="720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55" name="Picture 15" descr="png-0002"/>
          <p:cNvPicPr>
            <a:picLocks noChangeAspect="1" noChangeArrowheads="1"/>
          </p:cNvPicPr>
          <p:nvPr/>
        </p:nvPicPr>
        <p:blipFill>
          <a:blip r:embed="rId16" cstate="print">
            <a:extLst>
              <a:ext uri="{28A0092B-C50C-407E-A947-70E740481C1C}">
                <a14:useLocalDpi xmlns:a14="http://schemas.microsoft.com/office/drawing/2010/main" xmlns="" val="0"/>
              </a:ext>
            </a:extLst>
          </a:blip>
          <a:srcRect/>
          <a:stretch>
            <a:fillRect/>
          </a:stretch>
        </p:blipFill>
        <p:spPr bwMode="auto">
          <a:xfrm>
            <a:off x="2052638" y="2347913"/>
            <a:ext cx="720725" cy="719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056" name="Group 16"/>
          <p:cNvGrpSpPr>
            <a:grpSpLocks/>
          </p:cNvGrpSpPr>
          <p:nvPr/>
        </p:nvGrpSpPr>
        <p:grpSpPr bwMode="auto">
          <a:xfrm>
            <a:off x="4211638" y="2347913"/>
            <a:ext cx="720725" cy="647700"/>
            <a:chOff x="3923" y="2102"/>
            <a:chExt cx="454" cy="447"/>
          </a:xfrm>
        </p:grpSpPr>
        <p:pic>
          <p:nvPicPr>
            <p:cNvPr id="2069" name="Picture 17" descr="soft7"/>
            <p:cNvPicPr>
              <a:picLocks noChangeAspect="1" noChangeArrowheads="1"/>
            </p:cNvPicPr>
            <p:nvPr/>
          </p:nvPicPr>
          <p:blipFill>
            <a:blip r:embed="rId17" cstate="print">
              <a:extLst>
                <a:ext uri="{28A0092B-C50C-407E-A947-70E740481C1C}">
                  <a14:useLocalDpi xmlns:a14="http://schemas.microsoft.com/office/drawing/2010/main" xmlns="" val="0"/>
                </a:ext>
              </a:extLst>
            </a:blip>
            <a:srcRect b="19882"/>
            <a:stretch>
              <a:fillRect/>
            </a:stretch>
          </p:blipFill>
          <p:spPr bwMode="auto">
            <a:xfrm>
              <a:off x="3923" y="2102"/>
              <a:ext cx="454" cy="4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70" name="Picture 18" descr="soft7"/>
            <p:cNvPicPr>
              <a:picLocks noChangeAspect="1" noChangeArrowheads="1"/>
            </p:cNvPicPr>
            <p:nvPr/>
          </p:nvPicPr>
          <p:blipFill>
            <a:blip r:embed="rId18" cstate="print">
              <a:extLst>
                <a:ext uri="{28A0092B-C50C-407E-A947-70E740481C1C}">
                  <a14:useLocalDpi xmlns:a14="http://schemas.microsoft.com/office/drawing/2010/main" xmlns="" val="0"/>
                </a:ext>
              </a:extLst>
            </a:blip>
            <a:srcRect b="19882"/>
            <a:stretch>
              <a:fillRect/>
            </a:stretch>
          </p:blipFill>
          <p:spPr bwMode="auto">
            <a:xfrm rot="1178135">
              <a:off x="3997" y="2212"/>
              <a:ext cx="363" cy="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057" name="Rectangle 24">
            <a:hlinkClick r:id="rId19"/>
          </p:cNvPr>
          <p:cNvSpPr>
            <a:spLocks noChangeArrowheads="1"/>
          </p:cNvSpPr>
          <p:nvPr/>
        </p:nvSpPr>
        <p:spPr bwMode="auto">
          <a:xfrm>
            <a:off x="1333500" y="3068638"/>
            <a:ext cx="21590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1200" b="1">
                <a:solidFill>
                  <a:srgbClr val="5F5F5F"/>
                </a:solidFill>
                <a:ea typeface="华文细黑" pitchFamily="2" charset="-122"/>
              </a:rPr>
              <a:t>专业交流</a:t>
            </a:r>
          </a:p>
        </p:txBody>
      </p:sp>
      <p:sp>
        <p:nvSpPr>
          <p:cNvPr id="2058" name="Rectangle 25">
            <a:hlinkClick r:id="rId19"/>
          </p:cNvPr>
          <p:cNvSpPr>
            <a:spLocks noChangeArrowheads="1"/>
          </p:cNvSpPr>
          <p:nvPr/>
        </p:nvSpPr>
        <p:spPr bwMode="auto">
          <a:xfrm>
            <a:off x="3492500" y="3068638"/>
            <a:ext cx="21590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1200" b="1">
                <a:solidFill>
                  <a:srgbClr val="5F5F5F"/>
                </a:solidFill>
                <a:ea typeface="华文细黑" pitchFamily="2" charset="-122"/>
              </a:rPr>
              <a:t>模板超市</a:t>
            </a:r>
          </a:p>
        </p:txBody>
      </p:sp>
      <p:sp>
        <p:nvSpPr>
          <p:cNvPr id="2059" name="Rectangle 26">
            <a:hlinkClick r:id="rId19"/>
          </p:cNvPr>
          <p:cNvSpPr>
            <a:spLocks noChangeArrowheads="1"/>
          </p:cNvSpPr>
          <p:nvPr/>
        </p:nvSpPr>
        <p:spPr bwMode="auto">
          <a:xfrm>
            <a:off x="5653088" y="3068638"/>
            <a:ext cx="21590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1200" b="1">
                <a:solidFill>
                  <a:srgbClr val="5F5F5F"/>
                </a:solidFill>
                <a:ea typeface="华文细黑" pitchFamily="2" charset="-122"/>
              </a:rPr>
              <a:t>设计服务</a:t>
            </a:r>
          </a:p>
        </p:txBody>
      </p:sp>
      <p:sp>
        <p:nvSpPr>
          <p:cNvPr id="2060" name="Rectangle 28"/>
          <p:cNvSpPr>
            <a:spLocks noChangeArrowheads="1"/>
          </p:cNvSpPr>
          <p:nvPr/>
        </p:nvSpPr>
        <p:spPr bwMode="auto">
          <a:xfrm>
            <a:off x="1331913" y="4192588"/>
            <a:ext cx="6480175"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a:lnSpc>
                <a:spcPct val="120000"/>
              </a:lnSpc>
            </a:pPr>
            <a:r>
              <a:rPr lang="zh-CN" altLang="en-US" sz="1000">
                <a:solidFill>
                  <a:srgbClr val="111111"/>
                </a:solidFill>
                <a:ea typeface="华文细黑" pitchFamily="2" charset="-122"/>
              </a:rPr>
              <a:t>本作品的提供是以适用知识共享组织的公共许可（ 简称“</a:t>
            </a:r>
            <a:r>
              <a:rPr lang="en-US" altLang="zh-CN" sz="1000">
                <a:solidFill>
                  <a:srgbClr val="111111"/>
                </a:solidFill>
                <a:ea typeface="华文细黑" pitchFamily="2" charset="-122"/>
              </a:rPr>
              <a:t>CCPL” </a:t>
            </a:r>
            <a:r>
              <a:rPr lang="zh-CN" altLang="en-US" sz="1000">
                <a:solidFill>
                  <a:srgbClr val="111111"/>
                </a:solidFill>
                <a:ea typeface="华文细黑" pitchFamily="2" charset="-122"/>
              </a:rPr>
              <a:t>或 “许可”） 条款为前提的。本作品受著作权法以及其他相关法律的保护。对本作品的使用不得超越本许可授权的范围。</a:t>
            </a:r>
          </a:p>
          <a:p>
            <a:pPr>
              <a:lnSpc>
                <a:spcPct val="120000"/>
              </a:lnSpc>
            </a:pPr>
            <a:r>
              <a:rPr lang="zh-CN" altLang="en-US" sz="1000">
                <a:solidFill>
                  <a:srgbClr val="111111"/>
                </a:solidFill>
                <a:ea typeface="华文细黑" pitchFamily="2" charset="-122"/>
              </a:rPr>
              <a:t>如您行使本许可授予的使用本作品的权利，就表明您接受并同意遵守本许可的条款。在您接受这些条款和规定的前提下，许可人授予您本许可所包括的权利。 </a:t>
            </a:r>
          </a:p>
        </p:txBody>
      </p:sp>
      <p:sp>
        <p:nvSpPr>
          <p:cNvPr id="2061" name="Rectangle 7">
            <a:hlinkClick r:id="rId20"/>
          </p:cNvPr>
          <p:cNvSpPr>
            <a:spLocks noChangeArrowheads="1"/>
          </p:cNvSpPr>
          <p:nvPr/>
        </p:nvSpPr>
        <p:spPr bwMode="auto">
          <a:xfrm>
            <a:off x="3492500" y="2276475"/>
            <a:ext cx="2160588" cy="1150938"/>
          </a:xfrm>
          <a:prstGeom prst="rect">
            <a:avLst/>
          </a:prstGeom>
          <a:solidFill>
            <a:schemeClr val="bg1">
              <a:alpha val="0"/>
            </a:schemeClr>
          </a:solidFill>
          <a:ln>
            <a:noFill/>
          </a:ln>
          <a:extLst>
            <a:ext uri="{91240B29-F687-4F45-9708-019B960494DF}">
              <a14:hiddenLine xmlns:a14="http://schemas.microsoft.com/office/drawing/2010/main" xmlns="" w="6350" algn="ctr">
                <a:solidFill>
                  <a:srgbClr val="5F5F5F"/>
                </a:solidFill>
                <a:prstDash val="dash"/>
                <a:miter lim="800000"/>
                <a:headEnd/>
                <a:tailEnd/>
              </a14:hiddenLine>
            </a:ext>
          </a:extLst>
        </p:spPr>
        <p:txBody>
          <a:bodyPr wrap="none" anchor="ctr"/>
          <a:lstStyle/>
          <a:p>
            <a:pPr>
              <a:lnSpc>
                <a:spcPct val="150000"/>
              </a:lnSpc>
            </a:pPr>
            <a:endParaRPr lang="zh-CN" altLang="zh-CN" sz="1400" b="1">
              <a:solidFill>
                <a:srgbClr val="5F5F5F"/>
              </a:solidFill>
              <a:ea typeface="华文细黑" pitchFamily="2" charset="-122"/>
            </a:endParaRPr>
          </a:p>
        </p:txBody>
      </p:sp>
      <p:sp>
        <p:nvSpPr>
          <p:cNvPr id="2062" name="Rectangle 7">
            <a:hlinkClick r:id="rId13"/>
          </p:cNvPr>
          <p:cNvSpPr>
            <a:spLocks noChangeArrowheads="1"/>
          </p:cNvSpPr>
          <p:nvPr/>
        </p:nvSpPr>
        <p:spPr bwMode="auto">
          <a:xfrm>
            <a:off x="5653088" y="2276475"/>
            <a:ext cx="2159000" cy="1150938"/>
          </a:xfrm>
          <a:prstGeom prst="rect">
            <a:avLst/>
          </a:prstGeom>
          <a:solidFill>
            <a:schemeClr val="bg1">
              <a:alpha val="0"/>
            </a:schemeClr>
          </a:solidFill>
          <a:ln>
            <a:noFill/>
          </a:ln>
          <a:extLst>
            <a:ext uri="{91240B29-F687-4F45-9708-019B960494DF}">
              <a14:hiddenLine xmlns:a14="http://schemas.microsoft.com/office/drawing/2010/main" xmlns="" w="6350" algn="ctr">
                <a:solidFill>
                  <a:srgbClr val="5F5F5F"/>
                </a:solidFill>
                <a:prstDash val="dash"/>
                <a:miter lim="800000"/>
                <a:headEnd/>
                <a:tailEnd/>
              </a14:hiddenLine>
            </a:ext>
          </a:extLst>
        </p:spPr>
        <p:txBody>
          <a:bodyPr wrap="none" anchor="ctr"/>
          <a:lstStyle/>
          <a:p>
            <a:pPr>
              <a:lnSpc>
                <a:spcPct val="150000"/>
              </a:lnSpc>
            </a:pPr>
            <a:endParaRPr lang="zh-CN" altLang="zh-CN" sz="1400" b="1">
              <a:solidFill>
                <a:srgbClr val="5F5F5F"/>
              </a:solidFill>
              <a:ea typeface="华文细黑" pitchFamily="2" charset="-122"/>
            </a:endParaRPr>
          </a:p>
        </p:txBody>
      </p:sp>
      <p:sp>
        <p:nvSpPr>
          <p:cNvPr id="2063" name="Rectangle 7">
            <a:hlinkClick r:id="rId19"/>
            <a:hlinkHover r:id="" action="ppaction://noaction" highlightClick="1"/>
          </p:cNvPr>
          <p:cNvSpPr>
            <a:spLocks noChangeArrowheads="1"/>
          </p:cNvSpPr>
          <p:nvPr/>
        </p:nvSpPr>
        <p:spPr bwMode="auto">
          <a:xfrm>
            <a:off x="1331913" y="2276475"/>
            <a:ext cx="2160587" cy="1150938"/>
          </a:xfrm>
          <a:prstGeom prst="rect">
            <a:avLst/>
          </a:prstGeom>
          <a:solidFill>
            <a:schemeClr val="bg1">
              <a:alpha val="0"/>
            </a:schemeClr>
          </a:solidFill>
          <a:ln>
            <a:noFill/>
          </a:ln>
          <a:extLst>
            <a:ext uri="{91240B29-F687-4F45-9708-019B960494DF}">
              <a14:hiddenLine xmlns:a14="http://schemas.microsoft.com/office/drawing/2010/main" xmlns="" w="6350" algn="ctr">
                <a:solidFill>
                  <a:srgbClr val="5F5F5F"/>
                </a:solidFill>
                <a:prstDash val="dash"/>
                <a:miter lim="800000"/>
                <a:headEnd/>
                <a:tailEnd/>
              </a14:hiddenLine>
            </a:ext>
          </a:extLst>
        </p:spPr>
        <p:txBody>
          <a:bodyPr wrap="none" anchor="ctr"/>
          <a:lstStyle/>
          <a:p>
            <a:pPr>
              <a:lnSpc>
                <a:spcPct val="150000"/>
              </a:lnSpc>
            </a:pPr>
            <a:endParaRPr lang="zh-CN" altLang="zh-CN" sz="1400" b="1">
              <a:solidFill>
                <a:srgbClr val="5F5F5F"/>
              </a:solidFill>
              <a:ea typeface="华文细黑" pitchFamily="2" charset="-122"/>
            </a:endParaRPr>
          </a:p>
        </p:txBody>
      </p:sp>
      <p:sp>
        <p:nvSpPr>
          <p:cNvPr id="2064" name="Text Box 32">
            <a:hlinkClick r:id="rId14"/>
          </p:cNvPr>
          <p:cNvSpPr txBox="1">
            <a:spLocks noChangeArrowheads="1"/>
          </p:cNvSpPr>
          <p:nvPr/>
        </p:nvSpPr>
        <p:spPr bwMode="auto">
          <a:xfrm>
            <a:off x="1331913" y="5056188"/>
            <a:ext cx="1079500"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000" b="1">
                <a:solidFill>
                  <a:srgbClr val="003366"/>
                </a:solidFill>
                <a:ea typeface="华文细黑" pitchFamily="2" charset="-122"/>
              </a:rPr>
              <a:t>查看全部</a:t>
            </a:r>
            <a:r>
              <a:rPr lang="en-US" altLang="zh-CN" sz="1000" b="1">
                <a:solidFill>
                  <a:srgbClr val="003366"/>
                </a:solidFill>
                <a:latin typeface="华文细黑" pitchFamily="2" charset="-122"/>
                <a:ea typeface="华文细黑" pitchFamily="2" charset="-122"/>
              </a:rPr>
              <a:t>…</a:t>
            </a:r>
            <a:endParaRPr lang="en-US" altLang="zh-CN" sz="1000" b="1">
              <a:solidFill>
                <a:srgbClr val="003366"/>
              </a:solidFill>
              <a:ea typeface="华文细黑" pitchFamily="2" charset="-122"/>
            </a:endParaRPr>
          </a:p>
        </p:txBody>
      </p:sp>
      <p:grpSp>
        <p:nvGrpSpPr>
          <p:cNvPr id="2065" name="Group 35"/>
          <p:cNvGrpSpPr>
            <a:grpSpLocks/>
          </p:cNvGrpSpPr>
          <p:nvPr/>
        </p:nvGrpSpPr>
        <p:grpSpPr bwMode="auto">
          <a:xfrm>
            <a:off x="1331913" y="1125538"/>
            <a:ext cx="4321175" cy="576262"/>
            <a:chOff x="612" y="799"/>
            <a:chExt cx="3402" cy="454"/>
          </a:xfrm>
        </p:grpSpPr>
        <p:pic>
          <p:nvPicPr>
            <p:cNvPr id="2066" name="Picture 12" descr="cc"/>
            <p:cNvPicPr>
              <a:picLocks noChangeAspect="1" noChangeArrowheads="1"/>
            </p:cNvPicPr>
            <p:nvPr userDrawn="1"/>
          </p:nvPicPr>
          <p:blipFill>
            <a:blip r:embed="rId21" cstate="print">
              <a:extLst>
                <a:ext uri="{28A0092B-C50C-407E-A947-70E740481C1C}">
                  <a14:useLocalDpi xmlns:a14="http://schemas.microsoft.com/office/drawing/2010/main" xmlns="" val="0"/>
                </a:ext>
              </a:extLst>
            </a:blip>
            <a:srcRect/>
            <a:stretch>
              <a:fillRect/>
            </a:stretch>
          </p:blipFill>
          <p:spPr bwMode="auto">
            <a:xfrm>
              <a:off x="2426" y="799"/>
              <a:ext cx="1588" cy="4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67" name="Picture 9" descr="logo"/>
            <p:cNvPicPr>
              <a:picLocks noChangeAspect="1" noChangeArrowheads="1"/>
            </p:cNvPicPr>
            <p:nvPr userDrawn="1"/>
          </p:nvPicPr>
          <p:blipFill>
            <a:blip r:embed="rId22" cstate="print">
              <a:lum bright="-12000"/>
              <a:grayscl/>
              <a:extLst>
                <a:ext uri="{28A0092B-C50C-407E-A947-70E740481C1C}">
                  <a14:useLocalDpi xmlns:a14="http://schemas.microsoft.com/office/drawing/2010/main" xmlns="" val="0"/>
                </a:ext>
              </a:extLst>
            </a:blip>
            <a:srcRect/>
            <a:stretch>
              <a:fillRect/>
            </a:stretch>
          </p:blipFill>
          <p:spPr bwMode="auto">
            <a:xfrm>
              <a:off x="612" y="845"/>
              <a:ext cx="1361" cy="3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68" name="Line 34"/>
            <p:cNvSpPr>
              <a:spLocks noChangeShapeType="1"/>
            </p:cNvSpPr>
            <p:nvPr userDrawn="1"/>
          </p:nvSpPr>
          <p:spPr bwMode="auto">
            <a:xfrm>
              <a:off x="2200" y="799"/>
              <a:ext cx="0" cy="454"/>
            </a:xfrm>
            <a:prstGeom prst="line">
              <a:avLst/>
            </a:prstGeom>
            <a:noFill/>
            <a:ln w="952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Tree>
  </p:cSld>
  <p:clrMap bg1="lt1" tx1="dk1" bg2="lt2" tx2="dk2" accent1="accent1" accent2="accent2" accent3="accent3" accent4="accent4" accent5="accent5" accent6="accent6" hlink="hlink" folHlink="folHlink"/>
  <p:sldLayoutIdLst>
    <p:sldLayoutId id="2147484957" r:id="rId1"/>
    <p:sldLayoutId id="2147484958" r:id="rId2"/>
    <p:sldLayoutId id="2147484959" r:id="rId3"/>
    <p:sldLayoutId id="2147484960" r:id="rId4"/>
    <p:sldLayoutId id="2147484961" r:id="rId5"/>
    <p:sldLayoutId id="2147484962" r:id="rId6"/>
    <p:sldLayoutId id="2147484963" r:id="rId7"/>
    <p:sldLayoutId id="2147484964" r:id="rId8"/>
    <p:sldLayoutId id="2147484965" r:id="rId9"/>
    <p:sldLayoutId id="2147484966" r:id="rId10"/>
    <p:sldLayoutId id="2147484967" r:id="rId11"/>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8" descr="图片2"/>
          <p:cNvPicPr>
            <a:picLocks noChangeAspect="1" noChangeArrowheads="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7" name="Rectangle 31"/>
          <p:cNvSpPr>
            <a:spLocks noGrp="1" noChangeArrowheads="1"/>
          </p:cNvSpPr>
          <p:nvPr>
            <p:ph type="body" idx="1"/>
          </p:nvPr>
        </p:nvSpPr>
        <p:spPr bwMode="auto">
          <a:xfrm>
            <a:off x="468313" y="1341438"/>
            <a:ext cx="8207375" cy="4967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1028" name="Rectangle 27"/>
          <p:cNvSpPr>
            <a:spLocks noGrp="1" noChangeArrowheads="1"/>
          </p:cNvSpPr>
          <p:nvPr>
            <p:ph type="title"/>
          </p:nvPr>
        </p:nvSpPr>
        <p:spPr bwMode="auto">
          <a:xfrm>
            <a:off x="468313" y="188913"/>
            <a:ext cx="8207375" cy="574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9" name="Rectangle 7"/>
          <p:cNvSpPr>
            <a:spLocks noChangeArrowheads="1"/>
          </p:cNvSpPr>
          <p:nvPr/>
        </p:nvSpPr>
        <p:spPr bwMode="gray">
          <a:xfrm>
            <a:off x="7286625" y="333375"/>
            <a:ext cx="1389063" cy="349250"/>
          </a:xfrm>
          <a:prstGeom prst="rect">
            <a:avLst/>
          </a:prstGeom>
          <a:gradFill rotWithShape="1">
            <a:gsLst>
              <a:gs pos="0">
                <a:srgbClr val="FFFFFF"/>
              </a:gs>
              <a:gs pos="100000">
                <a:srgbClr val="DDDDDD"/>
              </a:gs>
            </a:gsLst>
            <a:lin ang="0" scaled="1"/>
          </a:gradFill>
          <a:ln w="9525">
            <a:solidFill>
              <a:srgbClr val="969696"/>
            </a:solidFill>
            <a:prstDash val="dash"/>
            <a:miter lim="800000"/>
            <a:headEnd/>
            <a:tailEnd/>
          </a:ln>
        </p:spPr>
        <p:txBody>
          <a:bodyPr wrap="none" anchor="ctr"/>
          <a:lstStyle/>
          <a:p>
            <a:pPr algn="ctr" eaLnBrk="0" hangingPunct="0"/>
            <a:r>
              <a:rPr lang="de-DE" altLang="zh-CN" sz="1400" i="0">
                <a:ea typeface="华文细黑" pitchFamily="2" charset="-122"/>
              </a:rPr>
              <a:t>LOGO</a:t>
            </a:r>
          </a:p>
        </p:txBody>
      </p:sp>
      <p:sp>
        <p:nvSpPr>
          <p:cNvPr id="1030" name="Rectangle 75"/>
          <p:cNvSpPr>
            <a:spLocks noChangeArrowheads="1"/>
          </p:cNvSpPr>
          <p:nvPr/>
        </p:nvSpPr>
        <p:spPr bwMode="auto">
          <a:xfrm>
            <a:off x="3851275" y="6524625"/>
            <a:ext cx="1439863" cy="196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eaLnBrk="0" hangingPunct="0"/>
            <a:r>
              <a:rPr lang="de-DE" altLang="zh-CN" sz="1000">
                <a:ea typeface="华文细黑" pitchFamily="2" charset="-122"/>
              </a:rPr>
              <a:t>Page </a:t>
            </a:r>
            <a:r>
              <a:rPr lang="de-DE" altLang="zh-CN" sz="1000">
                <a:ea typeface="华文细黑" pitchFamily="2" charset="-122"/>
                <a:sym typeface="MS UI Gothic" pitchFamily="34" charset="-128"/>
              </a:rPr>
              <a:t></a:t>
            </a:r>
            <a:fld id="{1DEA5963-5DAA-4C3C-868E-6B65D71DED01}" type="slidenum">
              <a:rPr lang="zh-CN" altLang="en-US" sz="1000">
                <a:ea typeface="华文细黑" pitchFamily="2" charset="-122"/>
              </a:rPr>
              <a:pPr algn="ctr" eaLnBrk="0" hangingPunct="0"/>
              <a:t>‹#›</a:t>
            </a:fld>
            <a:endParaRPr lang="en-US" altLang="zh-CN" sz="1000">
              <a:ea typeface="华文细黑" pitchFamily="2" charset="-122"/>
            </a:endParaRPr>
          </a:p>
        </p:txBody>
      </p:sp>
    </p:spTree>
  </p:cSld>
  <p:clrMap bg1="lt1" tx1="dk1" bg2="lt2" tx2="dk2" accent1="accent1" accent2="accent2" accent3="accent3" accent4="accent4" accent5="accent5" accent6="accent6" hlink="hlink" folHlink="folHlink"/>
  <p:sldLayoutIdLst>
    <p:sldLayoutId id="2147485018" r:id="rId1"/>
    <p:sldLayoutId id="2147485019" r:id="rId2"/>
    <p:sldLayoutId id="2147485020" r:id="rId3"/>
    <p:sldLayoutId id="2147485021" r:id="rId4"/>
    <p:sldLayoutId id="2147485022" r:id="rId5"/>
    <p:sldLayoutId id="2147485023" r:id="rId6"/>
    <p:sldLayoutId id="2147485024" r:id="rId7"/>
    <p:sldLayoutId id="2147485025" r:id="rId8"/>
    <p:sldLayoutId id="2147485026" r:id="rId9"/>
    <p:sldLayoutId id="2147485027" r:id="rId10"/>
    <p:sldLayoutId id="2147485028" r:id="rId11"/>
  </p:sldLayoutIdLst>
  <p:timing>
    <p:tnLst>
      <p:par>
        <p:cTn id="1" dur="indefinite" restart="never" nodeType="tmRoot"/>
      </p:par>
    </p:tnLst>
  </p:timing>
  <p:txStyles>
    <p:titleStyle>
      <a:lvl1pPr algn="l" rtl="0" eaLnBrk="1" fontAlgn="base" hangingPunct="1">
        <a:spcBef>
          <a:spcPct val="0"/>
        </a:spcBef>
        <a:spcAft>
          <a:spcPct val="0"/>
        </a:spcAft>
        <a:defRPr sz="2600" b="1">
          <a:solidFill>
            <a:schemeClr val="bg1"/>
          </a:solidFill>
          <a:latin typeface="+mj-lt"/>
          <a:ea typeface="+mj-ea"/>
          <a:cs typeface="+mj-cs"/>
        </a:defRPr>
      </a:lvl1pPr>
      <a:lvl2pPr algn="l" rtl="0" eaLnBrk="1" fontAlgn="base" hangingPunct="1">
        <a:spcBef>
          <a:spcPct val="0"/>
        </a:spcBef>
        <a:spcAft>
          <a:spcPct val="0"/>
        </a:spcAft>
        <a:defRPr sz="2600" b="1">
          <a:solidFill>
            <a:schemeClr val="bg1"/>
          </a:solidFill>
          <a:latin typeface="Arial" charset="0"/>
          <a:ea typeface="黑体" pitchFamily="2" charset="-122"/>
        </a:defRPr>
      </a:lvl2pPr>
      <a:lvl3pPr algn="l" rtl="0" eaLnBrk="1" fontAlgn="base" hangingPunct="1">
        <a:spcBef>
          <a:spcPct val="0"/>
        </a:spcBef>
        <a:spcAft>
          <a:spcPct val="0"/>
        </a:spcAft>
        <a:defRPr sz="2600" b="1">
          <a:solidFill>
            <a:schemeClr val="bg1"/>
          </a:solidFill>
          <a:latin typeface="Arial" charset="0"/>
          <a:ea typeface="黑体" pitchFamily="2" charset="-122"/>
        </a:defRPr>
      </a:lvl3pPr>
      <a:lvl4pPr algn="l" rtl="0" eaLnBrk="1" fontAlgn="base" hangingPunct="1">
        <a:spcBef>
          <a:spcPct val="0"/>
        </a:spcBef>
        <a:spcAft>
          <a:spcPct val="0"/>
        </a:spcAft>
        <a:defRPr sz="2600" b="1">
          <a:solidFill>
            <a:schemeClr val="bg1"/>
          </a:solidFill>
          <a:latin typeface="Arial" charset="0"/>
          <a:ea typeface="黑体" pitchFamily="2" charset="-122"/>
        </a:defRPr>
      </a:lvl4pPr>
      <a:lvl5pPr algn="l" rtl="0" eaLnBrk="1" fontAlgn="base" hangingPunct="1">
        <a:spcBef>
          <a:spcPct val="0"/>
        </a:spcBef>
        <a:spcAft>
          <a:spcPct val="0"/>
        </a:spcAft>
        <a:defRPr sz="2600" b="1">
          <a:solidFill>
            <a:schemeClr val="bg1"/>
          </a:solidFill>
          <a:latin typeface="Arial" charset="0"/>
          <a:ea typeface="黑体" pitchFamily="2" charset="-122"/>
        </a:defRPr>
      </a:lvl5pPr>
      <a:lvl6pPr marL="457200" algn="l" rtl="0" eaLnBrk="1" fontAlgn="base" hangingPunct="1">
        <a:spcBef>
          <a:spcPct val="0"/>
        </a:spcBef>
        <a:spcAft>
          <a:spcPct val="0"/>
        </a:spcAft>
        <a:defRPr sz="2800">
          <a:solidFill>
            <a:schemeClr val="bg1"/>
          </a:solidFill>
          <a:latin typeface="Arial" charset="0"/>
          <a:ea typeface="黑体" pitchFamily="2" charset="-122"/>
        </a:defRPr>
      </a:lvl6pPr>
      <a:lvl7pPr marL="914400" algn="l" rtl="0" eaLnBrk="1" fontAlgn="base" hangingPunct="1">
        <a:spcBef>
          <a:spcPct val="0"/>
        </a:spcBef>
        <a:spcAft>
          <a:spcPct val="0"/>
        </a:spcAft>
        <a:defRPr sz="2800">
          <a:solidFill>
            <a:schemeClr val="bg1"/>
          </a:solidFill>
          <a:latin typeface="Arial" charset="0"/>
          <a:ea typeface="黑体" pitchFamily="2" charset="-122"/>
        </a:defRPr>
      </a:lvl7pPr>
      <a:lvl8pPr marL="1371600" algn="l" rtl="0" eaLnBrk="1" fontAlgn="base" hangingPunct="1">
        <a:spcBef>
          <a:spcPct val="0"/>
        </a:spcBef>
        <a:spcAft>
          <a:spcPct val="0"/>
        </a:spcAft>
        <a:defRPr sz="2800">
          <a:solidFill>
            <a:schemeClr val="bg1"/>
          </a:solidFill>
          <a:latin typeface="Arial" charset="0"/>
          <a:ea typeface="黑体" pitchFamily="2" charset="-122"/>
        </a:defRPr>
      </a:lvl8pPr>
      <a:lvl9pPr marL="1828800" algn="l" rtl="0" eaLnBrk="1" fontAlgn="base" hangingPunct="1">
        <a:spcBef>
          <a:spcPct val="0"/>
        </a:spcBef>
        <a:spcAft>
          <a:spcPct val="0"/>
        </a:spcAft>
        <a:defRPr sz="2800">
          <a:solidFill>
            <a:schemeClr val="bg1"/>
          </a:solidFill>
          <a:latin typeface="Arial" charset="0"/>
          <a:ea typeface="黑体" pitchFamily="2" charset="-122"/>
        </a:defRPr>
      </a:lvl9pPr>
    </p:titleStyle>
    <p:bodyStyle>
      <a:lvl1pPr marL="342900" indent="-342900" algn="l" rtl="0" eaLnBrk="1" fontAlgn="base" hangingPunct="1">
        <a:lnSpc>
          <a:spcPct val="120000"/>
        </a:lnSpc>
        <a:spcBef>
          <a:spcPct val="20000"/>
        </a:spcBef>
        <a:spcAft>
          <a:spcPct val="0"/>
        </a:spcAft>
        <a:buClr>
          <a:schemeClr val="accent1"/>
        </a:buClr>
        <a:buFont typeface="Wingdings" pitchFamily="2" charset="2"/>
        <a:buChar char="n"/>
        <a:defRPr sz="2000" b="1">
          <a:solidFill>
            <a:schemeClr val="tx1"/>
          </a:solidFill>
          <a:latin typeface="+mn-lt"/>
          <a:ea typeface="华文细黑" pitchFamily="2" charset="-122"/>
          <a:cs typeface="+mn-cs"/>
        </a:defRPr>
      </a:lvl1pPr>
      <a:lvl2pPr marL="742950" indent="-285750" algn="l" rtl="0" eaLnBrk="1" fontAlgn="base" hangingPunct="1">
        <a:lnSpc>
          <a:spcPct val="120000"/>
        </a:lnSpc>
        <a:spcBef>
          <a:spcPct val="20000"/>
        </a:spcBef>
        <a:spcAft>
          <a:spcPct val="0"/>
        </a:spcAft>
        <a:buClr>
          <a:schemeClr val="accent1"/>
        </a:buClr>
        <a:buFont typeface="Wingdings" pitchFamily="2" charset="2"/>
        <a:buChar char="n"/>
        <a:defRPr b="1">
          <a:solidFill>
            <a:schemeClr val="tx1"/>
          </a:solidFill>
          <a:latin typeface="+mn-lt"/>
          <a:ea typeface="华文细黑" pitchFamily="2" charset="-122"/>
        </a:defRPr>
      </a:lvl2pPr>
      <a:lvl3pPr marL="1143000" indent="-228600" algn="l" rtl="0" eaLnBrk="1" fontAlgn="base" hangingPunct="1">
        <a:lnSpc>
          <a:spcPct val="120000"/>
        </a:lnSpc>
        <a:spcBef>
          <a:spcPct val="20000"/>
        </a:spcBef>
        <a:spcAft>
          <a:spcPct val="0"/>
        </a:spcAft>
        <a:buClr>
          <a:schemeClr val="accent2"/>
        </a:buClr>
        <a:buFont typeface="Wingdings" pitchFamily="2" charset="2"/>
        <a:buChar char="n"/>
        <a:defRPr sz="1600" b="1">
          <a:solidFill>
            <a:schemeClr val="tx1"/>
          </a:solidFill>
          <a:latin typeface="+mn-lt"/>
          <a:ea typeface="华文细黑" pitchFamily="2" charset="-122"/>
        </a:defRPr>
      </a:lvl3pPr>
      <a:lvl4pPr marL="1600200" indent="-228600" algn="l" rtl="0" eaLnBrk="1" fontAlgn="base" hangingPunct="1">
        <a:lnSpc>
          <a:spcPct val="120000"/>
        </a:lnSpc>
        <a:spcBef>
          <a:spcPct val="20000"/>
        </a:spcBef>
        <a:spcAft>
          <a:spcPct val="0"/>
        </a:spcAft>
        <a:buClr>
          <a:schemeClr val="hlink"/>
        </a:buClr>
        <a:buFont typeface="Wingdings" pitchFamily="2" charset="2"/>
        <a:buChar char="n"/>
        <a:defRPr sz="1400" b="1">
          <a:solidFill>
            <a:schemeClr val="tx1"/>
          </a:solidFill>
          <a:latin typeface="+mn-lt"/>
          <a:ea typeface="华文细黑" pitchFamily="2" charset="-122"/>
        </a:defRPr>
      </a:lvl4pPr>
      <a:lvl5pPr marL="2057400" indent="-228600" algn="l" rtl="0" eaLnBrk="1" fontAlgn="base" hangingPunct="1">
        <a:spcBef>
          <a:spcPct val="20000"/>
        </a:spcBef>
        <a:spcAft>
          <a:spcPct val="0"/>
        </a:spcAft>
        <a:buChar char="»"/>
        <a:defRPr>
          <a:solidFill>
            <a:schemeClr val="tx1"/>
          </a:solidFill>
          <a:latin typeface="+mn-lt"/>
          <a:ea typeface="华文细黑" pitchFamily="2" charset="-122"/>
        </a:defRPr>
      </a:lvl5pPr>
      <a:lvl6pPr marL="2514600" indent="-228600" algn="l" rtl="0" eaLnBrk="1" fontAlgn="base" hangingPunct="1">
        <a:spcBef>
          <a:spcPct val="20000"/>
        </a:spcBef>
        <a:spcAft>
          <a:spcPct val="0"/>
        </a:spcAft>
        <a:defRPr sz="2000">
          <a:solidFill>
            <a:schemeClr val="bg1"/>
          </a:solidFill>
          <a:latin typeface="+mn-lt"/>
          <a:ea typeface="+mn-ea"/>
        </a:defRPr>
      </a:lvl6pPr>
      <a:lvl7pPr marL="2971800" indent="-228600" algn="l" rtl="0" eaLnBrk="1" fontAlgn="base" hangingPunct="1">
        <a:spcBef>
          <a:spcPct val="20000"/>
        </a:spcBef>
        <a:spcAft>
          <a:spcPct val="0"/>
        </a:spcAft>
        <a:defRPr sz="2000">
          <a:solidFill>
            <a:schemeClr val="bg1"/>
          </a:solidFill>
          <a:latin typeface="+mn-lt"/>
          <a:ea typeface="+mn-ea"/>
        </a:defRPr>
      </a:lvl7pPr>
      <a:lvl8pPr marL="3429000" indent="-228600" algn="l" rtl="0" eaLnBrk="1" fontAlgn="base" hangingPunct="1">
        <a:spcBef>
          <a:spcPct val="20000"/>
        </a:spcBef>
        <a:spcAft>
          <a:spcPct val="0"/>
        </a:spcAft>
        <a:defRPr sz="2000">
          <a:solidFill>
            <a:schemeClr val="bg1"/>
          </a:solidFill>
          <a:latin typeface="+mn-lt"/>
          <a:ea typeface="+mn-ea"/>
        </a:defRPr>
      </a:lvl8pPr>
      <a:lvl9pPr marL="3886200" indent="-228600" algn="l" rtl="0" eaLnBrk="1" fontAlgn="base" hangingPunct="1">
        <a:spcBef>
          <a:spcPct val="20000"/>
        </a:spcBef>
        <a:spcAft>
          <a:spcPct val="0"/>
        </a:spcAft>
        <a:defRPr sz="2000">
          <a:solidFill>
            <a:schemeClr val="bg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12" descr="图片1"/>
          <p:cNvPicPr>
            <a:picLocks noChangeAspect="1" noChangeArrowheads="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030" r:id="rId1"/>
    <p:sldLayoutId id="2147485031" r:id="rId2"/>
    <p:sldLayoutId id="2147485032" r:id="rId3"/>
    <p:sldLayoutId id="2147485033" r:id="rId4"/>
    <p:sldLayoutId id="2147485034" r:id="rId5"/>
    <p:sldLayoutId id="2147485035" r:id="rId6"/>
    <p:sldLayoutId id="2147485036" r:id="rId7"/>
    <p:sldLayoutId id="2147485037" r:id="rId8"/>
    <p:sldLayoutId id="2147485038" r:id="rId9"/>
    <p:sldLayoutId id="2147485039" r:id="rId10"/>
    <p:sldLayoutId id="2147485040" r:id="rId11"/>
  </p:sldLayoutIdLst>
  <p:timing>
    <p:tnLst>
      <p:par>
        <p:cTn id="1" dur="indefinite" restart="never" nodeType="tmRoot"/>
      </p:par>
    </p:tnLst>
  </p:timing>
  <p:hf hdr="0" ftr="0"/>
  <p:txStyles>
    <p:titleStyle>
      <a:lvl1pPr algn="l" rtl="0" eaLnBrk="1" fontAlgn="base" hangingPunct="1">
        <a:spcBef>
          <a:spcPct val="0"/>
        </a:spcBef>
        <a:spcAft>
          <a:spcPct val="0"/>
        </a:spcAft>
        <a:defRPr sz="2600" b="1">
          <a:solidFill>
            <a:schemeClr val="bg1"/>
          </a:solidFill>
          <a:latin typeface="+mj-lt"/>
          <a:ea typeface="+mj-ea"/>
          <a:cs typeface="+mj-cs"/>
        </a:defRPr>
      </a:lvl1pPr>
      <a:lvl2pPr algn="l" rtl="0" eaLnBrk="1" fontAlgn="base" hangingPunct="1">
        <a:spcBef>
          <a:spcPct val="0"/>
        </a:spcBef>
        <a:spcAft>
          <a:spcPct val="0"/>
        </a:spcAft>
        <a:defRPr sz="2600" b="1">
          <a:solidFill>
            <a:schemeClr val="bg1"/>
          </a:solidFill>
          <a:latin typeface="Arial" pitchFamily="34" charset="0"/>
          <a:ea typeface="黑体" pitchFamily="49" charset="-122"/>
        </a:defRPr>
      </a:lvl2pPr>
      <a:lvl3pPr algn="l" rtl="0" eaLnBrk="1" fontAlgn="base" hangingPunct="1">
        <a:spcBef>
          <a:spcPct val="0"/>
        </a:spcBef>
        <a:spcAft>
          <a:spcPct val="0"/>
        </a:spcAft>
        <a:defRPr sz="2600" b="1">
          <a:solidFill>
            <a:schemeClr val="bg1"/>
          </a:solidFill>
          <a:latin typeface="Arial" pitchFamily="34" charset="0"/>
          <a:ea typeface="黑体" pitchFamily="49" charset="-122"/>
        </a:defRPr>
      </a:lvl3pPr>
      <a:lvl4pPr algn="l" rtl="0" eaLnBrk="1" fontAlgn="base" hangingPunct="1">
        <a:spcBef>
          <a:spcPct val="0"/>
        </a:spcBef>
        <a:spcAft>
          <a:spcPct val="0"/>
        </a:spcAft>
        <a:defRPr sz="2600" b="1">
          <a:solidFill>
            <a:schemeClr val="bg1"/>
          </a:solidFill>
          <a:latin typeface="Arial" pitchFamily="34" charset="0"/>
          <a:ea typeface="黑体" pitchFamily="49" charset="-122"/>
        </a:defRPr>
      </a:lvl4pPr>
      <a:lvl5pPr algn="l" rtl="0" eaLnBrk="1" fontAlgn="base" hangingPunct="1">
        <a:spcBef>
          <a:spcPct val="0"/>
        </a:spcBef>
        <a:spcAft>
          <a:spcPct val="0"/>
        </a:spcAft>
        <a:defRPr sz="2600" b="1">
          <a:solidFill>
            <a:schemeClr val="bg1"/>
          </a:solidFill>
          <a:latin typeface="Arial" pitchFamily="34" charset="0"/>
          <a:ea typeface="黑体" pitchFamily="49" charset="-122"/>
        </a:defRPr>
      </a:lvl5pPr>
      <a:lvl6pPr marL="457200" algn="l" rtl="0" eaLnBrk="1" fontAlgn="base" hangingPunct="1">
        <a:spcBef>
          <a:spcPct val="0"/>
        </a:spcBef>
        <a:spcAft>
          <a:spcPct val="0"/>
        </a:spcAft>
        <a:defRPr sz="2600" b="1">
          <a:solidFill>
            <a:schemeClr val="bg1"/>
          </a:solidFill>
          <a:latin typeface="Arial" pitchFamily="34" charset="0"/>
          <a:ea typeface="黑体" pitchFamily="49" charset="-122"/>
        </a:defRPr>
      </a:lvl6pPr>
      <a:lvl7pPr marL="914400" algn="l" rtl="0" eaLnBrk="1" fontAlgn="base" hangingPunct="1">
        <a:spcBef>
          <a:spcPct val="0"/>
        </a:spcBef>
        <a:spcAft>
          <a:spcPct val="0"/>
        </a:spcAft>
        <a:defRPr sz="2600" b="1">
          <a:solidFill>
            <a:schemeClr val="bg1"/>
          </a:solidFill>
          <a:latin typeface="Arial" pitchFamily="34" charset="0"/>
          <a:ea typeface="黑体" pitchFamily="49" charset="-122"/>
        </a:defRPr>
      </a:lvl7pPr>
      <a:lvl8pPr marL="1371600" algn="l" rtl="0" eaLnBrk="1" fontAlgn="base" hangingPunct="1">
        <a:spcBef>
          <a:spcPct val="0"/>
        </a:spcBef>
        <a:spcAft>
          <a:spcPct val="0"/>
        </a:spcAft>
        <a:defRPr sz="2600" b="1">
          <a:solidFill>
            <a:schemeClr val="bg1"/>
          </a:solidFill>
          <a:latin typeface="Arial" pitchFamily="34" charset="0"/>
          <a:ea typeface="黑体" pitchFamily="49" charset="-122"/>
        </a:defRPr>
      </a:lvl8pPr>
      <a:lvl9pPr marL="1828800" algn="l" rtl="0" eaLnBrk="1" fontAlgn="base" hangingPunct="1">
        <a:spcBef>
          <a:spcPct val="0"/>
        </a:spcBef>
        <a:spcAft>
          <a:spcPct val="0"/>
        </a:spcAft>
        <a:defRPr sz="2600" b="1">
          <a:solidFill>
            <a:schemeClr val="bg1"/>
          </a:solidFill>
          <a:latin typeface="Arial" pitchFamily="34" charset="0"/>
          <a:ea typeface="黑体" pitchFamily="49" charset="-122"/>
        </a:defRPr>
      </a:lvl9pPr>
    </p:titleStyle>
    <p:bodyStyle>
      <a:lvl1pPr marL="342900" indent="-342900" algn="l" rtl="0" eaLnBrk="1" fontAlgn="base" hangingPunct="1">
        <a:lnSpc>
          <a:spcPct val="120000"/>
        </a:lnSpc>
        <a:spcBef>
          <a:spcPct val="20000"/>
        </a:spcBef>
        <a:spcAft>
          <a:spcPct val="0"/>
        </a:spcAft>
        <a:buClr>
          <a:schemeClr val="accent1"/>
        </a:buClr>
        <a:buFont typeface="Wingdings" pitchFamily="2" charset="2"/>
        <a:buChar char="n"/>
        <a:defRPr sz="2000" b="1">
          <a:solidFill>
            <a:schemeClr val="tx1"/>
          </a:solidFill>
          <a:latin typeface="+mn-lt"/>
          <a:ea typeface="+mn-ea"/>
          <a:cs typeface="+mn-cs"/>
        </a:defRPr>
      </a:lvl1pPr>
      <a:lvl2pPr marL="742950" indent="-285750" algn="l" rtl="0" eaLnBrk="1" fontAlgn="base" hangingPunct="1">
        <a:lnSpc>
          <a:spcPct val="120000"/>
        </a:lnSpc>
        <a:spcBef>
          <a:spcPct val="20000"/>
        </a:spcBef>
        <a:spcAft>
          <a:spcPct val="0"/>
        </a:spcAft>
        <a:buClr>
          <a:schemeClr val="accent1"/>
        </a:buClr>
        <a:buFont typeface="Wingdings" pitchFamily="2" charset="2"/>
        <a:buChar char="n"/>
        <a:defRPr b="1">
          <a:solidFill>
            <a:schemeClr val="tx1"/>
          </a:solidFill>
          <a:latin typeface="+mn-lt"/>
          <a:ea typeface="+mn-ea"/>
        </a:defRPr>
      </a:lvl2pPr>
      <a:lvl3pPr marL="1143000" indent="-228600" algn="l" rtl="0" eaLnBrk="1" fontAlgn="base" hangingPunct="1">
        <a:lnSpc>
          <a:spcPct val="120000"/>
        </a:lnSpc>
        <a:spcBef>
          <a:spcPct val="20000"/>
        </a:spcBef>
        <a:spcAft>
          <a:spcPct val="0"/>
        </a:spcAft>
        <a:buClr>
          <a:schemeClr val="accent2"/>
        </a:buClr>
        <a:buFont typeface="Wingdings" pitchFamily="2" charset="2"/>
        <a:buChar char="n"/>
        <a:defRPr sz="1600" b="1">
          <a:solidFill>
            <a:schemeClr val="tx1"/>
          </a:solidFill>
          <a:latin typeface="+mn-lt"/>
          <a:ea typeface="+mn-ea"/>
        </a:defRPr>
      </a:lvl3pPr>
      <a:lvl4pPr marL="1600200" indent="-228600" algn="l" rtl="0" eaLnBrk="1" fontAlgn="base" hangingPunct="1">
        <a:lnSpc>
          <a:spcPct val="120000"/>
        </a:lnSpc>
        <a:spcBef>
          <a:spcPct val="20000"/>
        </a:spcBef>
        <a:spcAft>
          <a:spcPct val="0"/>
        </a:spcAft>
        <a:buClr>
          <a:schemeClr val="hlink"/>
        </a:buClr>
        <a:buFont typeface="Wingdings" pitchFamily="2" charset="2"/>
        <a:buChar char="n"/>
        <a:defRPr sz="1400" b="1">
          <a:solidFill>
            <a:schemeClr val="tx1"/>
          </a:solidFill>
          <a:latin typeface="+mn-lt"/>
          <a:ea typeface="+mn-ea"/>
        </a:defRPr>
      </a:lvl4pPr>
      <a:lvl5pPr marL="2057400" indent="-228600" algn="l" rtl="0" eaLnBrk="1" fontAlgn="base" hangingPunct="1">
        <a:spcBef>
          <a:spcPct val="20000"/>
        </a:spcBef>
        <a:spcAft>
          <a:spcPct val="0"/>
        </a:spcAft>
        <a:buChar char="»"/>
        <a:defRPr>
          <a:solidFill>
            <a:schemeClr val="tx1"/>
          </a:solidFill>
          <a:latin typeface="+mn-lt"/>
          <a:ea typeface="+mn-ea"/>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7">
            <a:hlinkClick r:id="rId13"/>
          </p:cNvPr>
          <p:cNvSpPr>
            <a:spLocks noChangeArrowheads="1"/>
          </p:cNvSpPr>
          <p:nvPr/>
        </p:nvSpPr>
        <p:spPr bwMode="auto">
          <a:xfrm>
            <a:off x="1333500" y="2276475"/>
            <a:ext cx="2159000" cy="1150938"/>
          </a:xfrm>
          <a:prstGeom prst="rect">
            <a:avLst/>
          </a:prstGeom>
          <a:solidFill>
            <a:schemeClr val="bg1"/>
          </a:solidFill>
          <a:ln w="6350" algn="ctr">
            <a:solidFill>
              <a:srgbClr val="5F5F5F"/>
            </a:solidFill>
            <a:prstDash val="dash"/>
            <a:miter lim="800000"/>
            <a:headEnd/>
            <a:tailEnd/>
          </a:ln>
        </p:spPr>
        <p:txBody>
          <a:bodyPr wrap="none" anchor="ctr"/>
          <a:lstStyle/>
          <a:p>
            <a:pPr>
              <a:lnSpc>
                <a:spcPct val="150000"/>
              </a:lnSpc>
            </a:pPr>
            <a:endParaRPr lang="zh-CN" altLang="en-US" sz="1400" i="0">
              <a:solidFill>
                <a:srgbClr val="5F5F5F"/>
              </a:solidFill>
              <a:ea typeface="华文细黑" pitchFamily="2" charset="-122"/>
            </a:endParaRPr>
          </a:p>
        </p:txBody>
      </p:sp>
      <p:sp>
        <p:nvSpPr>
          <p:cNvPr id="3075" name="Rectangle 7">
            <a:hlinkClick r:id="rId13"/>
          </p:cNvPr>
          <p:cNvSpPr>
            <a:spLocks noChangeArrowheads="1"/>
          </p:cNvSpPr>
          <p:nvPr/>
        </p:nvSpPr>
        <p:spPr bwMode="auto">
          <a:xfrm>
            <a:off x="3492500" y="2276475"/>
            <a:ext cx="2159000" cy="1150938"/>
          </a:xfrm>
          <a:prstGeom prst="rect">
            <a:avLst/>
          </a:prstGeom>
          <a:solidFill>
            <a:schemeClr val="bg1"/>
          </a:solidFill>
          <a:ln w="6350" algn="ctr">
            <a:solidFill>
              <a:srgbClr val="5F5F5F"/>
            </a:solidFill>
            <a:prstDash val="dash"/>
            <a:miter lim="800000"/>
            <a:headEnd/>
            <a:tailEnd/>
          </a:ln>
        </p:spPr>
        <p:txBody>
          <a:bodyPr wrap="none" anchor="ctr"/>
          <a:lstStyle/>
          <a:p>
            <a:pPr>
              <a:lnSpc>
                <a:spcPct val="150000"/>
              </a:lnSpc>
            </a:pPr>
            <a:endParaRPr lang="zh-CN" altLang="en-US" sz="1400" i="0">
              <a:solidFill>
                <a:srgbClr val="5F5F5F"/>
              </a:solidFill>
              <a:ea typeface="华文细黑" pitchFamily="2" charset="-122"/>
            </a:endParaRPr>
          </a:p>
        </p:txBody>
      </p:sp>
      <p:sp>
        <p:nvSpPr>
          <p:cNvPr id="3076" name="Rectangle 7">
            <a:hlinkClick r:id="rId13"/>
          </p:cNvPr>
          <p:cNvSpPr>
            <a:spLocks noChangeArrowheads="1"/>
          </p:cNvSpPr>
          <p:nvPr/>
        </p:nvSpPr>
        <p:spPr bwMode="auto">
          <a:xfrm>
            <a:off x="5653088" y="2276475"/>
            <a:ext cx="2159000" cy="1150938"/>
          </a:xfrm>
          <a:prstGeom prst="rect">
            <a:avLst/>
          </a:prstGeom>
          <a:solidFill>
            <a:schemeClr val="bg1"/>
          </a:solidFill>
          <a:ln w="6350" algn="ctr">
            <a:solidFill>
              <a:srgbClr val="5F5F5F"/>
            </a:solidFill>
            <a:prstDash val="dash"/>
            <a:miter lim="800000"/>
            <a:headEnd/>
            <a:tailEnd/>
          </a:ln>
        </p:spPr>
        <p:txBody>
          <a:bodyPr wrap="none" anchor="ctr"/>
          <a:lstStyle/>
          <a:p>
            <a:pPr>
              <a:lnSpc>
                <a:spcPct val="150000"/>
              </a:lnSpc>
            </a:pPr>
            <a:endParaRPr lang="zh-CN" altLang="en-US" sz="1400" i="0">
              <a:solidFill>
                <a:srgbClr val="5F5F5F"/>
              </a:solidFill>
              <a:ea typeface="华文细黑" pitchFamily="2" charset="-122"/>
            </a:endParaRPr>
          </a:p>
        </p:txBody>
      </p:sp>
      <p:pic>
        <p:nvPicPr>
          <p:cNvPr id="3077" name="Picture 26" descr="powerbar_update_light"/>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1581150" y="2435225"/>
            <a:ext cx="1647825" cy="669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Picture 27" descr="powerstore"/>
          <p:cNvPicPr>
            <a:picLocks noChangeAspect="1" noChangeArrowheads="1"/>
          </p:cNvPicPr>
          <p:nvPr/>
        </p:nvPicPr>
        <p:blipFill>
          <a:blip r:embed="rId15" cstate="print">
            <a:extLst>
              <a:ext uri="{28A0092B-C50C-407E-A947-70E740481C1C}">
                <a14:useLocalDpi xmlns:a14="http://schemas.microsoft.com/office/drawing/2010/main" xmlns="" val="0"/>
              </a:ext>
            </a:extLst>
          </a:blip>
          <a:srcRect/>
          <a:stretch>
            <a:fillRect/>
          </a:stretch>
        </p:blipFill>
        <p:spPr bwMode="auto">
          <a:xfrm>
            <a:off x="3832225" y="2565400"/>
            <a:ext cx="1479550" cy="447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9" name="Picture 28" descr="tm_logo"/>
          <p:cNvPicPr>
            <a:picLocks noChangeAspect="1" noChangeArrowheads="1"/>
          </p:cNvPicPr>
          <p:nvPr/>
        </p:nvPicPr>
        <p:blipFill>
          <a:blip r:embed="rId16" cstate="print">
            <a:extLst>
              <a:ext uri="{28A0092B-C50C-407E-A947-70E740481C1C}">
                <a14:useLocalDpi xmlns:a14="http://schemas.microsoft.com/office/drawing/2010/main" xmlns="" val="0"/>
              </a:ext>
            </a:extLst>
          </a:blip>
          <a:srcRect r="392"/>
          <a:stretch>
            <a:fillRect/>
          </a:stretch>
        </p:blipFill>
        <p:spPr bwMode="auto">
          <a:xfrm>
            <a:off x="6065838" y="2582863"/>
            <a:ext cx="1416050" cy="425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80" name="Rectangle 7">
            <a:hlinkClick r:id="rId17"/>
          </p:cNvPr>
          <p:cNvSpPr>
            <a:spLocks noChangeArrowheads="1"/>
          </p:cNvSpPr>
          <p:nvPr/>
        </p:nvSpPr>
        <p:spPr bwMode="auto">
          <a:xfrm>
            <a:off x="3492500" y="2276475"/>
            <a:ext cx="2160588" cy="1150938"/>
          </a:xfrm>
          <a:prstGeom prst="rect">
            <a:avLst/>
          </a:prstGeom>
          <a:solidFill>
            <a:schemeClr val="bg1">
              <a:alpha val="0"/>
            </a:schemeClr>
          </a:solidFill>
          <a:ln>
            <a:noFill/>
          </a:ln>
          <a:extLst>
            <a:ext uri="{91240B29-F687-4F45-9708-019B960494DF}">
              <a14:hiddenLine xmlns:a14="http://schemas.microsoft.com/office/drawing/2010/main" xmlns="" w="6350" algn="ctr">
                <a:solidFill>
                  <a:srgbClr val="5F5F5F"/>
                </a:solidFill>
                <a:prstDash val="dash"/>
                <a:miter lim="800000"/>
                <a:headEnd/>
                <a:tailEnd/>
              </a14:hiddenLine>
            </a:ext>
          </a:extLst>
        </p:spPr>
        <p:txBody>
          <a:bodyPr wrap="none" anchor="ctr"/>
          <a:lstStyle/>
          <a:p>
            <a:pPr>
              <a:lnSpc>
                <a:spcPct val="150000"/>
              </a:lnSpc>
            </a:pPr>
            <a:endParaRPr lang="zh-CN" altLang="en-US" sz="1400" i="0">
              <a:solidFill>
                <a:srgbClr val="5F5F5F"/>
              </a:solidFill>
              <a:ea typeface="华文细黑" pitchFamily="2" charset="-122"/>
            </a:endParaRPr>
          </a:p>
        </p:txBody>
      </p:sp>
      <p:sp>
        <p:nvSpPr>
          <p:cNvPr id="3081" name="Rectangle 7">
            <a:hlinkClick r:id="rId13"/>
          </p:cNvPr>
          <p:cNvSpPr>
            <a:spLocks noChangeArrowheads="1"/>
          </p:cNvSpPr>
          <p:nvPr/>
        </p:nvSpPr>
        <p:spPr bwMode="auto">
          <a:xfrm>
            <a:off x="5653088" y="2276475"/>
            <a:ext cx="2159000" cy="1150938"/>
          </a:xfrm>
          <a:prstGeom prst="rect">
            <a:avLst/>
          </a:prstGeom>
          <a:solidFill>
            <a:schemeClr val="bg1">
              <a:alpha val="0"/>
            </a:schemeClr>
          </a:solidFill>
          <a:ln>
            <a:noFill/>
          </a:ln>
          <a:extLst>
            <a:ext uri="{91240B29-F687-4F45-9708-019B960494DF}">
              <a14:hiddenLine xmlns:a14="http://schemas.microsoft.com/office/drawing/2010/main" xmlns="" w="6350" algn="ctr">
                <a:solidFill>
                  <a:srgbClr val="5F5F5F"/>
                </a:solidFill>
                <a:prstDash val="dash"/>
                <a:miter lim="800000"/>
                <a:headEnd/>
                <a:tailEnd/>
              </a14:hiddenLine>
            </a:ext>
          </a:extLst>
        </p:spPr>
        <p:txBody>
          <a:bodyPr wrap="none" anchor="ctr"/>
          <a:lstStyle/>
          <a:p>
            <a:pPr>
              <a:lnSpc>
                <a:spcPct val="150000"/>
              </a:lnSpc>
            </a:pPr>
            <a:endParaRPr lang="zh-CN" altLang="en-US" sz="1400" i="0">
              <a:solidFill>
                <a:srgbClr val="5F5F5F"/>
              </a:solidFill>
              <a:ea typeface="华文细黑" pitchFamily="2" charset="-122"/>
            </a:endParaRPr>
          </a:p>
        </p:txBody>
      </p:sp>
      <p:sp>
        <p:nvSpPr>
          <p:cNvPr id="3082" name="Rectangle 7">
            <a:hlinkClick r:id="rId18"/>
            <a:hlinkHover r:id="" action="ppaction://noaction" highlightClick="1"/>
          </p:cNvPr>
          <p:cNvSpPr>
            <a:spLocks noChangeArrowheads="1"/>
          </p:cNvSpPr>
          <p:nvPr/>
        </p:nvSpPr>
        <p:spPr bwMode="auto">
          <a:xfrm>
            <a:off x="1331913" y="2276475"/>
            <a:ext cx="2160587" cy="1150938"/>
          </a:xfrm>
          <a:prstGeom prst="rect">
            <a:avLst/>
          </a:prstGeom>
          <a:solidFill>
            <a:schemeClr val="bg1">
              <a:alpha val="0"/>
            </a:schemeClr>
          </a:solidFill>
          <a:ln>
            <a:noFill/>
          </a:ln>
          <a:extLst>
            <a:ext uri="{91240B29-F687-4F45-9708-019B960494DF}">
              <a14:hiddenLine xmlns:a14="http://schemas.microsoft.com/office/drawing/2010/main" xmlns="" w="6350" algn="ctr">
                <a:solidFill>
                  <a:srgbClr val="5F5F5F"/>
                </a:solidFill>
                <a:prstDash val="dash"/>
                <a:miter lim="800000"/>
                <a:headEnd/>
                <a:tailEnd/>
              </a14:hiddenLine>
            </a:ext>
          </a:extLst>
        </p:spPr>
        <p:txBody>
          <a:bodyPr wrap="none" anchor="ctr"/>
          <a:lstStyle/>
          <a:p>
            <a:pPr>
              <a:lnSpc>
                <a:spcPct val="150000"/>
              </a:lnSpc>
            </a:pPr>
            <a:endParaRPr lang="zh-CN" altLang="en-US" sz="1400" i="0">
              <a:solidFill>
                <a:srgbClr val="5F5F5F"/>
              </a:solidFill>
              <a:ea typeface="华文细黑" pitchFamily="2" charset="-122"/>
            </a:endParaRPr>
          </a:p>
        </p:txBody>
      </p:sp>
      <p:sp>
        <p:nvSpPr>
          <p:cNvPr id="3083" name="Rectangle 13">
            <a:hlinkClick r:id="rId19"/>
          </p:cNvPr>
          <p:cNvSpPr>
            <a:spLocks noChangeArrowheads="1"/>
          </p:cNvSpPr>
          <p:nvPr/>
        </p:nvSpPr>
        <p:spPr bwMode="auto">
          <a:xfrm>
            <a:off x="1331913" y="3860800"/>
            <a:ext cx="514667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r>
              <a:rPr lang="zh-CN" altLang="en-US" sz="1200" b="0" i="0">
                <a:ea typeface="华文细黑" pitchFamily="2" charset="-122"/>
              </a:rPr>
              <a:t>本作品采用</a:t>
            </a:r>
            <a:r>
              <a:rPr lang="zh-CN" altLang="en-US" sz="1200" i="0">
                <a:solidFill>
                  <a:srgbClr val="003366"/>
                </a:solidFill>
                <a:ea typeface="华文细黑" pitchFamily="2" charset="-122"/>
              </a:rPr>
              <a:t>知识共享署名</a:t>
            </a:r>
            <a:r>
              <a:rPr lang="en-US" altLang="zh-CN" sz="1200" i="0">
                <a:solidFill>
                  <a:srgbClr val="003366"/>
                </a:solidFill>
                <a:ea typeface="华文细黑" pitchFamily="2" charset="-122"/>
              </a:rPr>
              <a:t>-</a:t>
            </a:r>
            <a:r>
              <a:rPr lang="zh-CN" altLang="en-US" sz="1200" i="0">
                <a:solidFill>
                  <a:srgbClr val="003366"/>
                </a:solidFill>
                <a:ea typeface="华文细黑" pitchFamily="2" charset="-122"/>
              </a:rPr>
              <a:t>非商业性使用 </a:t>
            </a:r>
            <a:r>
              <a:rPr lang="en-US" altLang="zh-CN" sz="1200" i="0">
                <a:solidFill>
                  <a:srgbClr val="003366"/>
                </a:solidFill>
                <a:ea typeface="华文细黑" pitchFamily="2" charset="-122"/>
              </a:rPr>
              <a:t>2.5 </a:t>
            </a:r>
            <a:r>
              <a:rPr lang="zh-CN" altLang="en-US" sz="1200" i="0">
                <a:solidFill>
                  <a:srgbClr val="003366"/>
                </a:solidFill>
                <a:ea typeface="华文细黑" pitchFamily="2" charset="-122"/>
              </a:rPr>
              <a:t>中国大陆许可协议</a:t>
            </a:r>
            <a:r>
              <a:rPr lang="zh-CN" altLang="en-US" sz="1200" b="0" i="0">
                <a:ea typeface="华文细黑" pitchFamily="2" charset="-122"/>
              </a:rPr>
              <a:t>进行许可。</a:t>
            </a:r>
          </a:p>
        </p:txBody>
      </p:sp>
      <p:sp>
        <p:nvSpPr>
          <p:cNvPr id="3084" name="Rectangle 11">
            <a:hlinkClick r:id="rId18"/>
          </p:cNvPr>
          <p:cNvSpPr>
            <a:spLocks noChangeArrowheads="1"/>
          </p:cNvSpPr>
          <p:nvPr/>
        </p:nvSpPr>
        <p:spPr bwMode="auto">
          <a:xfrm>
            <a:off x="1333500" y="3068638"/>
            <a:ext cx="21590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1200" i="0">
                <a:solidFill>
                  <a:srgbClr val="5F5F5F"/>
                </a:solidFill>
                <a:ea typeface="华文细黑" pitchFamily="2" charset="-122"/>
              </a:rPr>
              <a:t>专业交流</a:t>
            </a:r>
          </a:p>
        </p:txBody>
      </p:sp>
      <p:sp>
        <p:nvSpPr>
          <p:cNvPr id="3085" name="Rectangle 12">
            <a:hlinkClick r:id="rId17"/>
          </p:cNvPr>
          <p:cNvSpPr>
            <a:spLocks noChangeArrowheads="1"/>
          </p:cNvSpPr>
          <p:nvPr/>
        </p:nvSpPr>
        <p:spPr bwMode="auto">
          <a:xfrm>
            <a:off x="3492500" y="3068638"/>
            <a:ext cx="21590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1200" i="0">
                <a:solidFill>
                  <a:srgbClr val="5F5F5F"/>
                </a:solidFill>
                <a:ea typeface="华文细黑" pitchFamily="2" charset="-122"/>
              </a:rPr>
              <a:t>模板超市</a:t>
            </a:r>
          </a:p>
        </p:txBody>
      </p:sp>
      <p:sp>
        <p:nvSpPr>
          <p:cNvPr id="3086" name="Rectangle 13">
            <a:hlinkClick r:id="rId18"/>
          </p:cNvPr>
          <p:cNvSpPr>
            <a:spLocks noChangeArrowheads="1"/>
          </p:cNvSpPr>
          <p:nvPr/>
        </p:nvSpPr>
        <p:spPr bwMode="auto">
          <a:xfrm>
            <a:off x="5653088" y="3068638"/>
            <a:ext cx="21590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1200" i="0">
                <a:solidFill>
                  <a:srgbClr val="5F5F5F"/>
                </a:solidFill>
                <a:ea typeface="华文细黑" pitchFamily="2" charset="-122"/>
              </a:rPr>
              <a:t>设计服务</a:t>
            </a:r>
          </a:p>
        </p:txBody>
      </p:sp>
      <p:sp>
        <p:nvSpPr>
          <p:cNvPr id="3087" name="Rectangle 15"/>
          <p:cNvSpPr>
            <a:spLocks noChangeArrowheads="1"/>
          </p:cNvSpPr>
          <p:nvPr/>
        </p:nvSpPr>
        <p:spPr bwMode="auto">
          <a:xfrm>
            <a:off x="1331913" y="4192588"/>
            <a:ext cx="6480175"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a:lnSpc>
                <a:spcPct val="120000"/>
              </a:lnSpc>
            </a:pPr>
            <a:r>
              <a:rPr lang="zh-CN" altLang="en-US" sz="1000" b="0" i="0">
                <a:solidFill>
                  <a:srgbClr val="111111"/>
                </a:solidFill>
                <a:ea typeface="华文细黑" pitchFamily="2" charset="-122"/>
              </a:rPr>
              <a:t>本作品的提供是以适用知识共享组织的公共许可（ 简称“</a:t>
            </a:r>
            <a:r>
              <a:rPr lang="en-US" altLang="zh-CN" sz="1000" b="0" i="0">
                <a:solidFill>
                  <a:srgbClr val="111111"/>
                </a:solidFill>
                <a:ea typeface="华文细黑" pitchFamily="2" charset="-122"/>
              </a:rPr>
              <a:t>CCPL” </a:t>
            </a:r>
            <a:r>
              <a:rPr lang="zh-CN" altLang="en-US" sz="1000" b="0" i="0">
                <a:solidFill>
                  <a:srgbClr val="111111"/>
                </a:solidFill>
                <a:ea typeface="华文细黑" pitchFamily="2" charset="-122"/>
              </a:rPr>
              <a:t>或 “许可”） 条款为前提的。本作品受著作权法以及其他相关法律的保护。对本作品的使用不得超越本许可授权的范围。</a:t>
            </a:r>
          </a:p>
          <a:p>
            <a:pPr>
              <a:lnSpc>
                <a:spcPct val="120000"/>
              </a:lnSpc>
            </a:pPr>
            <a:r>
              <a:rPr lang="zh-CN" altLang="en-US" sz="1000" b="0" i="0">
                <a:solidFill>
                  <a:srgbClr val="111111"/>
                </a:solidFill>
                <a:ea typeface="华文细黑" pitchFamily="2" charset="-122"/>
              </a:rPr>
              <a:t>如您行使本许可授予的使用本作品的权利，就表明您接受并同意遵守本许可的条款。在您接受这些条款和规定的前提下，许可人授予您本许可所包括的权利。 </a:t>
            </a:r>
          </a:p>
        </p:txBody>
      </p:sp>
      <p:sp>
        <p:nvSpPr>
          <p:cNvPr id="3088" name="Text Box 19">
            <a:hlinkClick r:id="rId19"/>
          </p:cNvPr>
          <p:cNvSpPr txBox="1">
            <a:spLocks noChangeArrowheads="1"/>
          </p:cNvSpPr>
          <p:nvPr/>
        </p:nvSpPr>
        <p:spPr bwMode="auto">
          <a:xfrm>
            <a:off x="1331913" y="5056188"/>
            <a:ext cx="1079500"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i="1">
                <a:solidFill>
                  <a:schemeClr val="tx1"/>
                </a:solidFill>
                <a:latin typeface="Arial" pitchFamily="34" charset="0"/>
                <a:ea typeface="华文细黑" pitchFamily="2" charset="-122"/>
              </a:defRPr>
            </a:lvl1pPr>
            <a:lvl2pPr marL="742950" indent="-285750" eaLnBrk="0" hangingPunct="0">
              <a:defRPr b="1" i="1">
                <a:solidFill>
                  <a:schemeClr val="tx1"/>
                </a:solidFill>
                <a:latin typeface="Arial" pitchFamily="34" charset="0"/>
                <a:ea typeface="华文细黑" pitchFamily="2" charset="-122"/>
              </a:defRPr>
            </a:lvl2pPr>
            <a:lvl3pPr marL="1143000" indent="-228600" eaLnBrk="0" hangingPunct="0">
              <a:defRPr b="1" i="1">
                <a:solidFill>
                  <a:schemeClr val="tx1"/>
                </a:solidFill>
                <a:latin typeface="Arial" pitchFamily="34" charset="0"/>
                <a:ea typeface="华文细黑" pitchFamily="2" charset="-122"/>
              </a:defRPr>
            </a:lvl3pPr>
            <a:lvl4pPr marL="1600200" indent="-228600" eaLnBrk="0" hangingPunct="0">
              <a:defRPr b="1" i="1">
                <a:solidFill>
                  <a:schemeClr val="tx1"/>
                </a:solidFill>
                <a:latin typeface="Arial" pitchFamily="34" charset="0"/>
                <a:ea typeface="华文细黑" pitchFamily="2" charset="-122"/>
              </a:defRPr>
            </a:lvl4pPr>
            <a:lvl5pPr marL="2057400" indent="-228600" eaLnBrk="0" hangingPunct="0">
              <a:defRPr b="1" i="1">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b="1" i="1">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b="1" i="1">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b="1" i="1">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b="1" i="1">
                <a:solidFill>
                  <a:schemeClr val="tx1"/>
                </a:solidFill>
                <a:latin typeface="Arial" pitchFamily="34" charset="0"/>
                <a:ea typeface="华文细黑" pitchFamily="2" charset="-122"/>
              </a:defRPr>
            </a:lvl9pPr>
          </a:lstStyle>
          <a:p>
            <a:pPr eaLnBrk="1" hangingPunct="1"/>
            <a:r>
              <a:rPr lang="zh-CN" altLang="en-US" sz="1000" i="0">
                <a:solidFill>
                  <a:srgbClr val="003366"/>
                </a:solidFill>
              </a:rPr>
              <a:t>查看全部</a:t>
            </a:r>
            <a:r>
              <a:rPr lang="en-US" altLang="zh-CN" sz="1000" i="0">
                <a:solidFill>
                  <a:srgbClr val="003366"/>
                </a:solidFill>
                <a:latin typeface="华文细黑" pitchFamily="2" charset="-122"/>
              </a:rPr>
              <a:t>…</a:t>
            </a:r>
            <a:endParaRPr lang="en-US" altLang="zh-CN" sz="1000" i="0">
              <a:solidFill>
                <a:srgbClr val="003366"/>
              </a:solidFill>
            </a:endParaRPr>
          </a:p>
        </p:txBody>
      </p:sp>
      <p:pic>
        <p:nvPicPr>
          <p:cNvPr id="3089" name="Picture 12" descr="cc"/>
          <p:cNvPicPr>
            <a:picLocks noChangeAspect="1" noChangeArrowheads="1"/>
          </p:cNvPicPr>
          <p:nvPr/>
        </p:nvPicPr>
        <p:blipFill>
          <a:blip r:embed="rId20" cstate="print">
            <a:extLst>
              <a:ext uri="{28A0092B-C50C-407E-A947-70E740481C1C}">
                <a14:useLocalDpi xmlns:a14="http://schemas.microsoft.com/office/drawing/2010/main" xmlns="" val="0"/>
              </a:ext>
            </a:extLst>
          </a:blip>
          <a:srcRect/>
          <a:stretch>
            <a:fillRect/>
          </a:stretch>
        </p:blipFill>
        <p:spPr bwMode="auto">
          <a:xfrm>
            <a:off x="3635375" y="1125538"/>
            <a:ext cx="2017713" cy="51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90" name="Line 23"/>
          <p:cNvSpPr>
            <a:spLocks noChangeShapeType="1"/>
          </p:cNvSpPr>
          <p:nvPr/>
        </p:nvSpPr>
        <p:spPr bwMode="auto">
          <a:xfrm>
            <a:off x="3349625" y="1125538"/>
            <a:ext cx="0" cy="576262"/>
          </a:xfrm>
          <a:prstGeom prst="line">
            <a:avLst/>
          </a:prstGeom>
          <a:noFill/>
          <a:ln w="952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pic>
        <p:nvPicPr>
          <p:cNvPr id="3091" name="Picture 25" descr="tm_logo"/>
          <p:cNvPicPr>
            <a:picLocks noChangeAspect="1" noChangeArrowheads="1"/>
          </p:cNvPicPr>
          <p:nvPr/>
        </p:nvPicPr>
        <p:blipFill>
          <a:blip r:embed="rId16" cstate="print">
            <a:grayscl/>
            <a:extLst>
              <a:ext uri="{28A0092B-C50C-407E-A947-70E740481C1C}">
                <a14:useLocalDpi xmlns:a14="http://schemas.microsoft.com/office/drawing/2010/main" xmlns="" val="0"/>
              </a:ext>
            </a:extLst>
          </a:blip>
          <a:srcRect r="392"/>
          <a:stretch>
            <a:fillRect/>
          </a:stretch>
        </p:blipFill>
        <p:spPr bwMode="auto">
          <a:xfrm>
            <a:off x="1258888" y="1095375"/>
            <a:ext cx="1943100" cy="585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042" r:id="rId1"/>
    <p:sldLayoutId id="2147485043" r:id="rId2"/>
    <p:sldLayoutId id="2147485044" r:id="rId3"/>
    <p:sldLayoutId id="2147485045" r:id="rId4"/>
    <p:sldLayoutId id="2147485046" r:id="rId5"/>
    <p:sldLayoutId id="2147485047" r:id="rId6"/>
    <p:sldLayoutId id="2147485048" r:id="rId7"/>
    <p:sldLayoutId id="2147485049" r:id="rId8"/>
    <p:sldLayoutId id="2147485050" r:id="rId9"/>
    <p:sldLayoutId id="2147485051" r:id="rId10"/>
    <p:sldLayoutId id="2147485052" r:id="rId11"/>
  </p:sldLayoutIdLst>
  <p:timing>
    <p:tnLst>
      <p:par>
        <p:cTn id="1" dur="indefinite" restart="never" nodeType="tmRoot"/>
      </p:par>
    </p:tnLst>
  </p:timing>
  <p:hf hdr="0" ftr="0"/>
  <p:txStyles>
    <p:titleStyle>
      <a:lvl1pPr algn="l" rtl="0" eaLnBrk="1" fontAlgn="base" hangingPunct="1">
        <a:spcBef>
          <a:spcPct val="0"/>
        </a:spcBef>
        <a:spcAft>
          <a:spcPct val="0"/>
        </a:spcAft>
        <a:defRPr sz="2600" b="1">
          <a:solidFill>
            <a:schemeClr val="bg1"/>
          </a:solidFill>
          <a:latin typeface="+mj-lt"/>
          <a:ea typeface="+mj-ea"/>
          <a:cs typeface="+mj-cs"/>
        </a:defRPr>
      </a:lvl1pPr>
      <a:lvl2pPr algn="l" rtl="0" eaLnBrk="1" fontAlgn="base" hangingPunct="1">
        <a:spcBef>
          <a:spcPct val="0"/>
        </a:spcBef>
        <a:spcAft>
          <a:spcPct val="0"/>
        </a:spcAft>
        <a:defRPr sz="2600" b="1">
          <a:solidFill>
            <a:schemeClr val="bg1"/>
          </a:solidFill>
          <a:latin typeface="Arial" pitchFamily="34" charset="0"/>
          <a:ea typeface="黑体" pitchFamily="49" charset="-122"/>
        </a:defRPr>
      </a:lvl2pPr>
      <a:lvl3pPr algn="l" rtl="0" eaLnBrk="1" fontAlgn="base" hangingPunct="1">
        <a:spcBef>
          <a:spcPct val="0"/>
        </a:spcBef>
        <a:spcAft>
          <a:spcPct val="0"/>
        </a:spcAft>
        <a:defRPr sz="2600" b="1">
          <a:solidFill>
            <a:schemeClr val="bg1"/>
          </a:solidFill>
          <a:latin typeface="Arial" pitchFamily="34" charset="0"/>
          <a:ea typeface="黑体" pitchFamily="49" charset="-122"/>
        </a:defRPr>
      </a:lvl3pPr>
      <a:lvl4pPr algn="l" rtl="0" eaLnBrk="1" fontAlgn="base" hangingPunct="1">
        <a:spcBef>
          <a:spcPct val="0"/>
        </a:spcBef>
        <a:spcAft>
          <a:spcPct val="0"/>
        </a:spcAft>
        <a:defRPr sz="2600" b="1">
          <a:solidFill>
            <a:schemeClr val="bg1"/>
          </a:solidFill>
          <a:latin typeface="Arial" pitchFamily="34" charset="0"/>
          <a:ea typeface="黑体" pitchFamily="49" charset="-122"/>
        </a:defRPr>
      </a:lvl4pPr>
      <a:lvl5pPr algn="l" rtl="0" eaLnBrk="1" fontAlgn="base" hangingPunct="1">
        <a:spcBef>
          <a:spcPct val="0"/>
        </a:spcBef>
        <a:spcAft>
          <a:spcPct val="0"/>
        </a:spcAft>
        <a:defRPr sz="2600" b="1">
          <a:solidFill>
            <a:schemeClr val="bg1"/>
          </a:solidFill>
          <a:latin typeface="Arial" pitchFamily="34" charset="0"/>
          <a:ea typeface="黑体" pitchFamily="49" charset="-122"/>
        </a:defRPr>
      </a:lvl5pPr>
      <a:lvl6pPr marL="457200" algn="l" rtl="0" eaLnBrk="1" fontAlgn="base" hangingPunct="1">
        <a:spcBef>
          <a:spcPct val="0"/>
        </a:spcBef>
        <a:spcAft>
          <a:spcPct val="0"/>
        </a:spcAft>
        <a:defRPr sz="2600" b="1">
          <a:solidFill>
            <a:schemeClr val="bg1"/>
          </a:solidFill>
          <a:latin typeface="Arial" pitchFamily="34" charset="0"/>
          <a:ea typeface="黑体" pitchFamily="49" charset="-122"/>
        </a:defRPr>
      </a:lvl6pPr>
      <a:lvl7pPr marL="914400" algn="l" rtl="0" eaLnBrk="1" fontAlgn="base" hangingPunct="1">
        <a:spcBef>
          <a:spcPct val="0"/>
        </a:spcBef>
        <a:spcAft>
          <a:spcPct val="0"/>
        </a:spcAft>
        <a:defRPr sz="2600" b="1">
          <a:solidFill>
            <a:schemeClr val="bg1"/>
          </a:solidFill>
          <a:latin typeface="Arial" pitchFamily="34" charset="0"/>
          <a:ea typeface="黑体" pitchFamily="49" charset="-122"/>
        </a:defRPr>
      </a:lvl7pPr>
      <a:lvl8pPr marL="1371600" algn="l" rtl="0" eaLnBrk="1" fontAlgn="base" hangingPunct="1">
        <a:spcBef>
          <a:spcPct val="0"/>
        </a:spcBef>
        <a:spcAft>
          <a:spcPct val="0"/>
        </a:spcAft>
        <a:defRPr sz="2600" b="1">
          <a:solidFill>
            <a:schemeClr val="bg1"/>
          </a:solidFill>
          <a:latin typeface="Arial" pitchFamily="34" charset="0"/>
          <a:ea typeface="黑体" pitchFamily="49" charset="-122"/>
        </a:defRPr>
      </a:lvl8pPr>
      <a:lvl9pPr marL="1828800" algn="l" rtl="0" eaLnBrk="1" fontAlgn="base" hangingPunct="1">
        <a:spcBef>
          <a:spcPct val="0"/>
        </a:spcBef>
        <a:spcAft>
          <a:spcPct val="0"/>
        </a:spcAft>
        <a:defRPr sz="2600" b="1">
          <a:solidFill>
            <a:schemeClr val="bg1"/>
          </a:solidFill>
          <a:latin typeface="Arial" pitchFamily="34" charset="0"/>
          <a:ea typeface="黑体" pitchFamily="49" charset="-122"/>
        </a:defRPr>
      </a:lvl9pPr>
    </p:titleStyle>
    <p:bodyStyle>
      <a:lvl1pPr marL="342900" indent="-342900" algn="l" rtl="0" eaLnBrk="1" fontAlgn="base" hangingPunct="1">
        <a:lnSpc>
          <a:spcPct val="120000"/>
        </a:lnSpc>
        <a:spcBef>
          <a:spcPct val="20000"/>
        </a:spcBef>
        <a:spcAft>
          <a:spcPct val="0"/>
        </a:spcAft>
        <a:buClr>
          <a:schemeClr val="accent1"/>
        </a:buClr>
        <a:buFont typeface="Wingdings" pitchFamily="2" charset="2"/>
        <a:buChar char="n"/>
        <a:defRPr sz="2000" b="1">
          <a:solidFill>
            <a:schemeClr val="tx1"/>
          </a:solidFill>
          <a:latin typeface="+mn-lt"/>
          <a:ea typeface="+mn-ea"/>
          <a:cs typeface="+mn-cs"/>
        </a:defRPr>
      </a:lvl1pPr>
      <a:lvl2pPr marL="742950" indent="-285750" algn="l" rtl="0" eaLnBrk="1" fontAlgn="base" hangingPunct="1">
        <a:lnSpc>
          <a:spcPct val="120000"/>
        </a:lnSpc>
        <a:spcBef>
          <a:spcPct val="20000"/>
        </a:spcBef>
        <a:spcAft>
          <a:spcPct val="0"/>
        </a:spcAft>
        <a:buClr>
          <a:schemeClr val="accent1"/>
        </a:buClr>
        <a:buFont typeface="Wingdings" pitchFamily="2" charset="2"/>
        <a:buChar char="n"/>
        <a:defRPr b="1">
          <a:solidFill>
            <a:schemeClr val="tx1"/>
          </a:solidFill>
          <a:latin typeface="+mn-lt"/>
          <a:ea typeface="+mn-ea"/>
        </a:defRPr>
      </a:lvl2pPr>
      <a:lvl3pPr marL="1143000" indent="-228600" algn="l" rtl="0" eaLnBrk="1" fontAlgn="base" hangingPunct="1">
        <a:lnSpc>
          <a:spcPct val="120000"/>
        </a:lnSpc>
        <a:spcBef>
          <a:spcPct val="20000"/>
        </a:spcBef>
        <a:spcAft>
          <a:spcPct val="0"/>
        </a:spcAft>
        <a:buClr>
          <a:schemeClr val="accent2"/>
        </a:buClr>
        <a:buFont typeface="Wingdings" pitchFamily="2" charset="2"/>
        <a:buChar char="n"/>
        <a:defRPr sz="1600" b="1">
          <a:solidFill>
            <a:schemeClr val="tx1"/>
          </a:solidFill>
          <a:latin typeface="+mn-lt"/>
          <a:ea typeface="+mn-ea"/>
        </a:defRPr>
      </a:lvl3pPr>
      <a:lvl4pPr marL="1600200" indent="-228600" algn="l" rtl="0" eaLnBrk="1" fontAlgn="base" hangingPunct="1">
        <a:lnSpc>
          <a:spcPct val="120000"/>
        </a:lnSpc>
        <a:spcBef>
          <a:spcPct val="20000"/>
        </a:spcBef>
        <a:spcAft>
          <a:spcPct val="0"/>
        </a:spcAft>
        <a:buClr>
          <a:schemeClr val="hlink"/>
        </a:buClr>
        <a:buFont typeface="Wingdings" pitchFamily="2" charset="2"/>
        <a:buChar char="n"/>
        <a:defRPr sz="1400" b="1">
          <a:solidFill>
            <a:schemeClr val="tx1"/>
          </a:solidFill>
          <a:latin typeface="+mn-lt"/>
          <a:ea typeface="+mn-ea"/>
        </a:defRPr>
      </a:lvl4pPr>
      <a:lvl5pPr marL="2057400" indent="-228600" algn="l" rtl="0" eaLnBrk="1" fontAlgn="base" hangingPunct="1">
        <a:spcBef>
          <a:spcPct val="20000"/>
        </a:spcBef>
        <a:spcAft>
          <a:spcPct val="0"/>
        </a:spcAft>
        <a:buChar char="»"/>
        <a:defRPr>
          <a:solidFill>
            <a:schemeClr val="tx1"/>
          </a:solidFill>
          <a:latin typeface="+mn-lt"/>
          <a:ea typeface="+mn-ea"/>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ctrTitle" sz="quarter"/>
          </p:nvPr>
        </p:nvSpPr>
        <p:spPr>
          <a:xfrm>
            <a:off x="609600" y="1905000"/>
            <a:ext cx="7772400" cy="1470025"/>
          </a:xfrm>
        </p:spPr>
        <p:txBody>
          <a:bodyPr/>
          <a:lstStyle/>
          <a:p>
            <a:r>
              <a:rPr lang="en-US" altLang="zh-CN" sz="6000" b="1" dirty="0">
                <a:latin typeface="华文新魏" pitchFamily="2" charset="-122"/>
                <a:ea typeface="华文新魏" pitchFamily="2" charset="-122"/>
              </a:rPr>
              <a:t>ZLHIS</a:t>
            </a:r>
            <a:r>
              <a:rPr lang="zh-CN" altLang="en-US" sz="6000" b="1" dirty="0">
                <a:latin typeface="华文新魏" pitchFamily="2" charset="-122"/>
                <a:ea typeface="华文新魏" pitchFamily="2" charset="-122"/>
              </a:rPr>
              <a:t>插件开发文档</a:t>
            </a:r>
            <a:endParaRPr lang="en-US" altLang="zh-CN" sz="6000" b="1" dirty="0" smtClean="0">
              <a:latin typeface="华文新魏" pitchFamily="2" charset="-122"/>
              <a:ea typeface="华文新魏" pitchFamily="2" charset="-122"/>
            </a:endParaRPr>
          </a:p>
        </p:txBody>
      </p:sp>
      <p:sp>
        <p:nvSpPr>
          <p:cNvPr id="4099" name="Rectangle 3"/>
          <p:cNvSpPr>
            <a:spLocks noGrp="1" noChangeArrowheads="1"/>
          </p:cNvSpPr>
          <p:nvPr>
            <p:ph type="subTitle" sz="quarter" idx="1"/>
          </p:nvPr>
        </p:nvSpPr>
        <p:spPr>
          <a:xfrm>
            <a:off x="0" y="5914676"/>
            <a:ext cx="5562600" cy="533400"/>
          </a:xfrm>
        </p:spPr>
        <p:txBody>
          <a:bodyPr/>
          <a:lstStyle/>
          <a:p>
            <a:pPr algn="l"/>
            <a:r>
              <a:rPr lang="zh-CN" altLang="en-US" b="1" dirty="0">
                <a:latin typeface="隶书" pitchFamily="49" charset="-122"/>
                <a:ea typeface="隶书" pitchFamily="49" charset="-122"/>
              </a:rPr>
              <a:t>中联渠道二次开发</a:t>
            </a:r>
            <a:r>
              <a:rPr lang="zh-CN" altLang="en-US" b="1" dirty="0" smtClean="0">
                <a:latin typeface="隶书" pitchFamily="49" charset="-122"/>
                <a:ea typeface="隶书" pitchFamily="49" charset="-122"/>
              </a:rPr>
              <a:t>培训第一期</a:t>
            </a:r>
          </a:p>
        </p:txBody>
      </p:sp>
      <p:sp>
        <p:nvSpPr>
          <p:cNvPr id="4101" name="Rectangle 4"/>
          <p:cNvSpPr>
            <a:spLocks noChangeArrowheads="1"/>
          </p:cNvSpPr>
          <p:nvPr/>
        </p:nvSpPr>
        <p:spPr bwMode="auto">
          <a:xfrm>
            <a:off x="7749448" y="6032189"/>
            <a:ext cx="1371600" cy="415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spcBef>
                <a:spcPct val="20000"/>
              </a:spcBef>
              <a:buClr>
                <a:srgbClr val="004873"/>
              </a:buClr>
              <a:buFont typeface="Wingdings" pitchFamily="2" charset="2"/>
              <a:buNone/>
            </a:pPr>
            <a:r>
              <a:rPr lang="en-US" altLang="zh-CN" sz="2000" b="1" dirty="0" smtClean="0">
                <a:latin typeface="隶书" pitchFamily="49" charset="-122"/>
                <a:ea typeface="隶书" pitchFamily="49" charset="-122"/>
              </a:rPr>
              <a:t>2014.11</a:t>
            </a:r>
            <a:endParaRPr lang="en-US" altLang="zh-CN" sz="2000" b="1" dirty="0">
              <a:latin typeface="隶书" pitchFamily="49" charset="-122"/>
              <a:ea typeface="隶书" pitchFamily="49" charset="-122"/>
            </a:endParaRPr>
          </a:p>
        </p:txBody>
      </p:sp>
      <p:sp>
        <p:nvSpPr>
          <p:cNvPr id="19" name="Rectangle 2"/>
          <p:cNvSpPr txBox="1">
            <a:spLocks noChangeArrowheads="1"/>
          </p:cNvSpPr>
          <p:nvPr/>
        </p:nvSpPr>
        <p:spPr bwMode="auto">
          <a:xfrm>
            <a:off x="5105400" y="3429000"/>
            <a:ext cx="2819400" cy="735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rgbClr val="000000"/>
                </a:solidFill>
                <a:latin typeface="Times New Roman" pitchFamily="18" charset="0"/>
                <a:ea typeface="微软雅黑" pitchFamily="34" charset="-122"/>
              </a:defRPr>
            </a:lvl2pPr>
            <a:lvl3pPr algn="l" rtl="0" eaLnBrk="0" fontAlgn="base" hangingPunct="0">
              <a:spcBef>
                <a:spcPct val="0"/>
              </a:spcBef>
              <a:spcAft>
                <a:spcPct val="0"/>
              </a:spcAft>
              <a:defRPr sz="4400">
                <a:solidFill>
                  <a:srgbClr val="000000"/>
                </a:solidFill>
                <a:latin typeface="Times New Roman" pitchFamily="18" charset="0"/>
                <a:ea typeface="微软雅黑" pitchFamily="34" charset="-122"/>
              </a:defRPr>
            </a:lvl3pPr>
            <a:lvl4pPr algn="l" rtl="0" eaLnBrk="0" fontAlgn="base" hangingPunct="0">
              <a:spcBef>
                <a:spcPct val="0"/>
              </a:spcBef>
              <a:spcAft>
                <a:spcPct val="0"/>
              </a:spcAft>
              <a:defRPr sz="4400">
                <a:solidFill>
                  <a:srgbClr val="000000"/>
                </a:solidFill>
                <a:latin typeface="Times New Roman" pitchFamily="18" charset="0"/>
                <a:ea typeface="微软雅黑" pitchFamily="34" charset="-122"/>
              </a:defRPr>
            </a:lvl4pPr>
            <a:lvl5pPr algn="l" rtl="0" eaLnBrk="0" fontAlgn="base" hangingPunct="0">
              <a:spcBef>
                <a:spcPct val="0"/>
              </a:spcBef>
              <a:spcAft>
                <a:spcPct val="0"/>
              </a:spcAft>
              <a:defRPr sz="4400">
                <a:solidFill>
                  <a:srgbClr val="000000"/>
                </a:solidFill>
                <a:latin typeface="Times New Roman" pitchFamily="18" charset="0"/>
                <a:ea typeface="微软雅黑" pitchFamily="34" charset="-122"/>
              </a:defRPr>
            </a:lvl5pPr>
            <a:lvl6pPr marL="457200" algn="l" rtl="0" fontAlgn="base">
              <a:spcBef>
                <a:spcPct val="0"/>
              </a:spcBef>
              <a:spcAft>
                <a:spcPct val="0"/>
              </a:spcAft>
              <a:defRPr sz="4400">
                <a:solidFill>
                  <a:srgbClr val="000000"/>
                </a:solidFill>
                <a:latin typeface="Times New Roman" pitchFamily="18" charset="0"/>
                <a:ea typeface="微软雅黑" pitchFamily="34" charset="-122"/>
              </a:defRPr>
            </a:lvl6pPr>
            <a:lvl7pPr marL="914400" algn="l" rtl="0" fontAlgn="base">
              <a:spcBef>
                <a:spcPct val="0"/>
              </a:spcBef>
              <a:spcAft>
                <a:spcPct val="0"/>
              </a:spcAft>
              <a:defRPr sz="4400">
                <a:solidFill>
                  <a:srgbClr val="000000"/>
                </a:solidFill>
                <a:latin typeface="Times New Roman" pitchFamily="18" charset="0"/>
                <a:ea typeface="微软雅黑" pitchFamily="34" charset="-122"/>
              </a:defRPr>
            </a:lvl7pPr>
            <a:lvl8pPr marL="1371600" algn="l" rtl="0" fontAlgn="base">
              <a:spcBef>
                <a:spcPct val="0"/>
              </a:spcBef>
              <a:spcAft>
                <a:spcPct val="0"/>
              </a:spcAft>
              <a:defRPr sz="4400">
                <a:solidFill>
                  <a:srgbClr val="000000"/>
                </a:solidFill>
                <a:latin typeface="Times New Roman" pitchFamily="18" charset="0"/>
                <a:ea typeface="微软雅黑" pitchFamily="34" charset="-122"/>
              </a:defRPr>
            </a:lvl8pPr>
            <a:lvl9pPr marL="1828800" algn="l" rtl="0" fontAlgn="base">
              <a:spcBef>
                <a:spcPct val="0"/>
              </a:spcBef>
              <a:spcAft>
                <a:spcPct val="0"/>
              </a:spcAft>
              <a:defRPr sz="4400">
                <a:solidFill>
                  <a:srgbClr val="000000"/>
                </a:solidFill>
                <a:latin typeface="Times New Roman" pitchFamily="18" charset="0"/>
                <a:ea typeface="微软雅黑" pitchFamily="34" charset="-122"/>
              </a:defRPr>
            </a:lvl9pPr>
          </a:lstStyle>
          <a:p>
            <a:r>
              <a:rPr lang="en-US" altLang="zh-CN" sz="4000" b="1" dirty="0" smtClean="0">
                <a:latin typeface="华文新魏" pitchFamily="2" charset="-122"/>
                <a:ea typeface="华文新魏" pitchFamily="2" charset="-122"/>
              </a:rPr>
              <a:t>——</a:t>
            </a:r>
            <a:r>
              <a:rPr lang="zh-CN" altLang="en-US" sz="4000" b="1" dirty="0" smtClean="0">
                <a:latin typeface="华文新魏" pitchFamily="2" charset="-122"/>
                <a:ea typeface="华文新魏" pitchFamily="2" charset="-122"/>
              </a:rPr>
              <a:t>梁唐彬</a:t>
            </a:r>
            <a:endParaRPr lang="en-US" altLang="zh-CN" sz="4000" b="1" dirty="0" smtClean="0">
              <a:latin typeface="华文新魏" pitchFamily="2" charset="-122"/>
              <a:ea typeface="华文新魏" pitchFamily="2" charset="-122"/>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853047" y="747236"/>
            <a:ext cx="2492990" cy="1477328"/>
          </a:xfrm>
          <a:prstGeom prst="rect">
            <a:avLst/>
          </a:prstGeom>
          <a:noFill/>
        </p:spPr>
        <p:txBody>
          <a:bodyPr wrap="none">
            <a:spAutoFit/>
          </a:bodyPr>
          <a:lstStyle/>
          <a:p>
            <a:pPr>
              <a:defRPr/>
            </a:pPr>
            <a:r>
              <a:rPr lang="zh-CN" altLang="en-US" sz="5400" b="1" dirty="0" smtClean="0">
                <a:ln w="19050">
                  <a:solidFill>
                    <a:schemeClr val="tx2">
                      <a:tint val="1000"/>
                    </a:schemeClr>
                  </a:solidFill>
                  <a:prstDash val="solid"/>
                </a:ln>
                <a:solidFill>
                  <a:schemeClr val="bg2"/>
                </a:solidFill>
                <a:effectLst>
                  <a:outerShdw blurRad="38100" dist="38100" dir="2700000" algn="tl">
                    <a:srgbClr val="000000">
                      <a:alpha val="43137"/>
                    </a:srgbClr>
                  </a:outerShdw>
                </a:effectLst>
                <a:latin typeface="+mn-ea"/>
                <a:ea typeface="+mn-ea"/>
              </a:rPr>
              <a:t>练习</a:t>
            </a:r>
            <a:r>
              <a:rPr lang="zh-CN" altLang="en-US" sz="3600" b="1" dirty="0" smtClean="0">
                <a:ln w="19050">
                  <a:solidFill>
                    <a:schemeClr val="tx2">
                      <a:tint val="1000"/>
                    </a:schemeClr>
                  </a:solidFill>
                  <a:prstDash val="solid"/>
                </a:ln>
                <a:solidFill>
                  <a:schemeClr val="bg2"/>
                </a:solidFill>
                <a:effectLst>
                  <a:outerShdw blurRad="38100" dist="38100" dir="2700000" algn="tl">
                    <a:srgbClr val="000000">
                      <a:alpha val="43137"/>
                    </a:srgbClr>
                  </a:outerShdw>
                </a:effectLst>
                <a:latin typeface="+mn-ea"/>
                <a:ea typeface="+mn-ea"/>
              </a:rPr>
              <a:t>时间</a:t>
            </a:r>
            <a:endParaRPr lang="en-US" altLang="zh-CN" sz="3600" b="1" dirty="0" smtClean="0">
              <a:ln w="19050">
                <a:solidFill>
                  <a:schemeClr val="tx2">
                    <a:tint val="1000"/>
                  </a:schemeClr>
                </a:solidFill>
                <a:prstDash val="solid"/>
              </a:ln>
              <a:solidFill>
                <a:schemeClr val="bg2"/>
              </a:solidFill>
              <a:effectLst>
                <a:outerShdw blurRad="38100" dist="38100" dir="2700000" algn="tl">
                  <a:srgbClr val="000000">
                    <a:alpha val="43137"/>
                  </a:srgbClr>
                </a:outerShdw>
              </a:effectLst>
              <a:latin typeface="+mn-ea"/>
              <a:ea typeface="+mn-ea"/>
            </a:endParaRPr>
          </a:p>
          <a:p>
            <a:pPr>
              <a:defRPr/>
            </a:pPr>
            <a:r>
              <a:rPr lang="en-US" altLang="zh-CN" sz="3600" b="1" dirty="0" smtClean="0">
                <a:ln w="19050">
                  <a:solidFill>
                    <a:schemeClr val="tx2">
                      <a:tint val="1000"/>
                    </a:schemeClr>
                  </a:solidFill>
                  <a:prstDash val="solid"/>
                </a:ln>
                <a:solidFill>
                  <a:schemeClr val="bg2"/>
                </a:solidFill>
                <a:effectLst>
                  <a:outerShdw blurRad="38100" dist="38100" dir="2700000" algn="tl">
                    <a:srgbClr val="000000">
                      <a:alpha val="43137"/>
                    </a:srgbClr>
                  </a:outerShdw>
                </a:effectLst>
                <a:latin typeface="+mn-ea"/>
                <a:ea typeface="+mn-ea"/>
              </a:rPr>
              <a:t>(60</a:t>
            </a:r>
            <a:r>
              <a:rPr lang="zh-CN" altLang="en-US" sz="3600" b="1" dirty="0" smtClean="0">
                <a:ln w="19050">
                  <a:solidFill>
                    <a:schemeClr val="tx2">
                      <a:tint val="1000"/>
                    </a:schemeClr>
                  </a:solidFill>
                  <a:prstDash val="solid"/>
                </a:ln>
                <a:solidFill>
                  <a:schemeClr val="bg2"/>
                </a:solidFill>
                <a:effectLst>
                  <a:outerShdw blurRad="38100" dist="38100" dir="2700000" algn="tl">
                    <a:srgbClr val="000000">
                      <a:alpha val="43137"/>
                    </a:srgbClr>
                  </a:outerShdw>
                </a:effectLst>
                <a:latin typeface="+mn-ea"/>
                <a:ea typeface="+mn-ea"/>
              </a:rPr>
              <a:t>分钟</a:t>
            </a:r>
            <a:r>
              <a:rPr lang="en-US" altLang="zh-CN" sz="3600" b="1" dirty="0" smtClean="0">
                <a:ln w="19050">
                  <a:solidFill>
                    <a:schemeClr val="tx2">
                      <a:tint val="1000"/>
                    </a:schemeClr>
                  </a:solidFill>
                  <a:prstDash val="solid"/>
                </a:ln>
                <a:solidFill>
                  <a:schemeClr val="bg2"/>
                </a:solidFill>
                <a:effectLst>
                  <a:outerShdw blurRad="38100" dist="38100" dir="2700000" algn="tl">
                    <a:srgbClr val="000000">
                      <a:alpha val="43137"/>
                    </a:srgbClr>
                  </a:outerShdw>
                </a:effectLst>
                <a:latin typeface="+mn-ea"/>
                <a:ea typeface="+mn-ea"/>
              </a:rPr>
              <a:t>)</a:t>
            </a:r>
            <a:endParaRPr lang="en-US" altLang="zh-CN" sz="4000" b="1" dirty="0" smtClean="0">
              <a:ln w="19050">
                <a:solidFill>
                  <a:schemeClr val="tx2">
                    <a:tint val="1000"/>
                  </a:schemeClr>
                </a:solidFill>
                <a:prstDash val="solid"/>
              </a:ln>
              <a:solidFill>
                <a:schemeClr val="bg2"/>
              </a:solidFill>
              <a:effectLst>
                <a:outerShdw blurRad="38100" dist="38100" dir="2700000" algn="tl">
                  <a:srgbClr val="000000">
                    <a:alpha val="43137"/>
                  </a:srgbClr>
                </a:outerShdw>
              </a:effectLst>
              <a:latin typeface="+mn-ea"/>
              <a:ea typeface="+mn-ea"/>
            </a:endParaRPr>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486400" y="609600"/>
            <a:ext cx="3430394" cy="1752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矩形 2"/>
          <p:cNvSpPr/>
          <p:nvPr/>
        </p:nvSpPr>
        <p:spPr>
          <a:xfrm>
            <a:off x="557430" y="2408712"/>
            <a:ext cx="8359364" cy="4278094"/>
          </a:xfrm>
          <a:prstGeom prst="rect">
            <a:avLst/>
          </a:prstGeom>
        </p:spPr>
        <p:txBody>
          <a:bodyPr wrap="square">
            <a:spAutoFit/>
          </a:bodyPr>
          <a:lstStyle/>
          <a:p>
            <a:pPr>
              <a:defRPr/>
            </a:pPr>
            <a:r>
              <a:rPr lang="en-US" altLang="zh-CN" sz="2800" b="1" dirty="0" smtClean="0">
                <a:ln w="19050">
                  <a:solidFill>
                    <a:schemeClr val="tx2">
                      <a:tint val="1000"/>
                    </a:schemeClr>
                  </a:solidFill>
                  <a:prstDash val="solid"/>
                </a:ln>
                <a:solidFill>
                  <a:schemeClr val="bg2"/>
                </a:solidFill>
                <a:latin typeface="+mn-ea"/>
              </a:rPr>
              <a:t>1</a:t>
            </a:r>
            <a:r>
              <a:rPr lang="en-US" altLang="zh-CN" sz="2800" b="1" dirty="0">
                <a:ln w="19050">
                  <a:solidFill>
                    <a:schemeClr val="tx2">
                      <a:tint val="1000"/>
                    </a:schemeClr>
                  </a:solidFill>
                  <a:prstDash val="solid"/>
                </a:ln>
                <a:solidFill>
                  <a:schemeClr val="bg2"/>
                </a:solidFill>
                <a:latin typeface="+mn-ea"/>
              </a:rPr>
              <a:t>.</a:t>
            </a:r>
            <a:r>
              <a:rPr lang="zh-CN" altLang="en-US" sz="2800" b="1" dirty="0" smtClean="0">
                <a:ln w="19050">
                  <a:solidFill>
                    <a:schemeClr val="tx2">
                      <a:tint val="1000"/>
                    </a:schemeClr>
                  </a:solidFill>
                  <a:prstDash val="solid"/>
                </a:ln>
                <a:solidFill>
                  <a:schemeClr val="bg2"/>
                </a:solidFill>
                <a:latin typeface="+mn-ea"/>
              </a:rPr>
              <a:t>在门诊和住院医生站医嘱信息界面增加扩展功能：医生信息，点击执行该按钮时，弹出提示或窗口，显示当前操作员的姓名、性别、出生日期</a:t>
            </a:r>
            <a:r>
              <a:rPr lang="en-US" altLang="zh-CN" sz="2800" b="1" dirty="0" smtClean="0">
                <a:ln w="19050">
                  <a:solidFill>
                    <a:schemeClr val="tx2">
                      <a:tint val="1000"/>
                    </a:schemeClr>
                  </a:solidFill>
                  <a:prstDash val="solid"/>
                </a:ln>
                <a:solidFill>
                  <a:schemeClr val="bg2"/>
                </a:solidFill>
                <a:latin typeface="+mn-ea"/>
              </a:rPr>
              <a:t>(</a:t>
            </a:r>
            <a:r>
              <a:rPr lang="zh-CN" altLang="en-US" sz="2800" b="1" dirty="0" smtClean="0">
                <a:ln w="19050">
                  <a:solidFill>
                    <a:schemeClr val="tx2">
                      <a:tint val="1000"/>
                    </a:schemeClr>
                  </a:solidFill>
                  <a:prstDash val="solid"/>
                </a:ln>
                <a:solidFill>
                  <a:schemeClr val="bg2"/>
                </a:solidFill>
                <a:latin typeface="+mn-ea"/>
              </a:rPr>
              <a:t>人员表</a:t>
            </a:r>
            <a:r>
              <a:rPr lang="en-US" altLang="zh-CN" sz="2800" b="1" dirty="0" smtClean="0">
                <a:ln w="19050">
                  <a:solidFill>
                    <a:schemeClr val="tx2">
                      <a:tint val="1000"/>
                    </a:schemeClr>
                  </a:solidFill>
                  <a:prstDash val="solid"/>
                </a:ln>
                <a:solidFill>
                  <a:schemeClr val="bg2"/>
                </a:solidFill>
                <a:latin typeface="+mn-ea"/>
              </a:rPr>
              <a:t>)</a:t>
            </a:r>
            <a:r>
              <a:rPr lang="zh-CN" altLang="en-US" sz="2800" b="1" dirty="0" smtClean="0">
                <a:ln w="19050">
                  <a:solidFill>
                    <a:schemeClr val="tx2">
                      <a:tint val="1000"/>
                    </a:schemeClr>
                  </a:solidFill>
                  <a:prstDash val="solid"/>
                </a:ln>
                <a:solidFill>
                  <a:schemeClr val="bg2"/>
                </a:solidFill>
                <a:latin typeface="+mn-ea"/>
              </a:rPr>
              <a:t>。</a:t>
            </a:r>
            <a:endParaRPr lang="en-US" altLang="zh-CN" sz="2800" b="1" dirty="0" smtClean="0">
              <a:ln w="19050">
                <a:solidFill>
                  <a:schemeClr val="tx2">
                    <a:tint val="1000"/>
                  </a:schemeClr>
                </a:solidFill>
                <a:prstDash val="solid"/>
              </a:ln>
              <a:solidFill>
                <a:schemeClr val="bg2"/>
              </a:solidFill>
              <a:latin typeface="+mn-ea"/>
            </a:endParaRPr>
          </a:p>
          <a:p>
            <a:pPr>
              <a:defRPr/>
            </a:pPr>
            <a:r>
              <a:rPr lang="en-US" altLang="zh-CN" sz="2800" b="1" dirty="0" smtClean="0">
                <a:ln w="19050">
                  <a:solidFill>
                    <a:schemeClr val="tx2">
                      <a:tint val="1000"/>
                    </a:schemeClr>
                  </a:solidFill>
                  <a:prstDash val="solid"/>
                </a:ln>
                <a:solidFill>
                  <a:schemeClr val="bg2"/>
                </a:solidFill>
                <a:latin typeface="+mn-ea"/>
              </a:rPr>
              <a:t>2.</a:t>
            </a:r>
            <a:r>
              <a:rPr lang="zh-CN" altLang="en-US" sz="2800" b="1" dirty="0" smtClean="0">
                <a:ln w="19050">
                  <a:solidFill>
                    <a:schemeClr val="tx2">
                      <a:tint val="1000"/>
                    </a:schemeClr>
                  </a:solidFill>
                  <a:prstDash val="solid"/>
                </a:ln>
                <a:solidFill>
                  <a:schemeClr val="bg2"/>
                </a:solidFill>
                <a:latin typeface="+mn-ea"/>
              </a:rPr>
              <a:t>住院护士站切换病人时，弹出提示或窗体，显示当前选择的病人的姓名、住院号、性别、年龄、床号</a:t>
            </a:r>
            <a:r>
              <a:rPr lang="en-US" altLang="zh-CN" sz="2800" b="1" dirty="0" smtClean="0">
                <a:ln w="19050">
                  <a:solidFill>
                    <a:schemeClr val="tx2">
                      <a:tint val="1000"/>
                    </a:schemeClr>
                  </a:solidFill>
                  <a:prstDash val="solid"/>
                </a:ln>
                <a:solidFill>
                  <a:schemeClr val="bg2"/>
                </a:solidFill>
                <a:latin typeface="+mn-ea"/>
              </a:rPr>
              <a:t>(</a:t>
            </a:r>
            <a:r>
              <a:rPr lang="zh-CN" altLang="en-US" sz="2800" b="1" dirty="0" smtClean="0">
                <a:ln w="19050">
                  <a:solidFill>
                    <a:schemeClr val="tx2">
                      <a:tint val="1000"/>
                    </a:schemeClr>
                  </a:solidFill>
                  <a:prstDash val="solid"/>
                </a:ln>
                <a:solidFill>
                  <a:schemeClr val="bg2"/>
                </a:solidFill>
                <a:latin typeface="+mn-ea"/>
              </a:rPr>
              <a:t>病案主页</a:t>
            </a:r>
            <a:r>
              <a:rPr lang="en-US" altLang="zh-CN" sz="2800" b="1" dirty="0" smtClean="0">
                <a:ln w="19050">
                  <a:solidFill>
                    <a:schemeClr val="tx2">
                      <a:tint val="1000"/>
                    </a:schemeClr>
                  </a:solidFill>
                  <a:prstDash val="solid"/>
                </a:ln>
                <a:solidFill>
                  <a:schemeClr val="bg2"/>
                </a:solidFill>
                <a:latin typeface="+mn-ea"/>
              </a:rPr>
              <a:t>)</a:t>
            </a:r>
            <a:r>
              <a:rPr lang="zh-CN" altLang="en-US" sz="2800" b="1" dirty="0" smtClean="0">
                <a:ln w="19050">
                  <a:solidFill>
                    <a:schemeClr val="tx2">
                      <a:tint val="1000"/>
                    </a:schemeClr>
                  </a:solidFill>
                  <a:prstDash val="solid"/>
                </a:ln>
                <a:solidFill>
                  <a:schemeClr val="bg2"/>
                </a:solidFill>
                <a:latin typeface="+mn-ea"/>
              </a:rPr>
              <a:t>。</a:t>
            </a:r>
            <a:endParaRPr lang="en-US" altLang="zh-CN" sz="2800" b="1" dirty="0" smtClean="0">
              <a:ln w="19050">
                <a:solidFill>
                  <a:schemeClr val="tx2">
                    <a:tint val="1000"/>
                  </a:schemeClr>
                </a:solidFill>
                <a:prstDash val="solid"/>
              </a:ln>
              <a:solidFill>
                <a:schemeClr val="bg2"/>
              </a:solidFill>
              <a:latin typeface="+mn-ea"/>
            </a:endParaRPr>
          </a:p>
          <a:p>
            <a:pPr>
              <a:defRPr/>
            </a:pPr>
            <a:endParaRPr lang="en-US" altLang="zh-CN" sz="2800" b="1" dirty="0">
              <a:ln w="19050">
                <a:solidFill>
                  <a:schemeClr val="tx2">
                    <a:tint val="1000"/>
                  </a:schemeClr>
                </a:solidFill>
                <a:prstDash val="solid"/>
              </a:ln>
              <a:solidFill>
                <a:schemeClr val="bg2"/>
              </a:solidFill>
              <a:latin typeface="+mn-ea"/>
            </a:endParaRPr>
          </a:p>
          <a:p>
            <a:pPr>
              <a:defRPr/>
            </a:pPr>
            <a:r>
              <a:rPr lang="zh-CN" altLang="en-US" sz="2800" b="1" dirty="0" smtClean="0">
                <a:ln w="19050">
                  <a:solidFill>
                    <a:schemeClr val="tx2">
                      <a:tint val="1000"/>
                    </a:schemeClr>
                  </a:solidFill>
                  <a:prstDash val="solid"/>
                </a:ln>
                <a:solidFill>
                  <a:schemeClr val="bg2"/>
                </a:solidFill>
                <a:latin typeface="+mn-ea"/>
              </a:rPr>
              <a:t>提示：插件中可直接使用公共部件</a:t>
            </a:r>
            <a:r>
              <a:rPr lang="en-US" altLang="zh-CN" sz="2800" b="1" dirty="0" smtClean="0">
                <a:ln w="19050">
                  <a:solidFill>
                    <a:schemeClr val="tx2">
                      <a:tint val="1000"/>
                    </a:schemeClr>
                  </a:solidFill>
                  <a:prstDash val="solid"/>
                </a:ln>
                <a:solidFill>
                  <a:schemeClr val="bg2"/>
                </a:solidFill>
                <a:latin typeface="+mn-ea"/>
              </a:rPr>
              <a:t>zl9Comlib</a:t>
            </a:r>
            <a:r>
              <a:rPr lang="zh-CN" altLang="en-US" sz="2800" b="1" dirty="0" smtClean="0">
                <a:ln w="19050">
                  <a:solidFill>
                    <a:schemeClr val="tx2">
                      <a:tint val="1000"/>
                    </a:schemeClr>
                  </a:solidFill>
                  <a:prstDash val="solid"/>
                </a:ln>
                <a:solidFill>
                  <a:schemeClr val="bg2"/>
                </a:solidFill>
                <a:latin typeface="+mn-ea"/>
              </a:rPr>
              <a:t>的函数，例如：</a:t>
            </a:r>
            <a:r>
              <a:rPr lang="en-US" altLang="zh-CN" sz="2000" dirty="0" err="1">
                <a:solidFill>
                  <a:schemeClr val="bg2"/>
                </a:solidFill>
              </a:rPr>
              <a:t>zlDatabase.OpenSQLRecord</a:t>
            </a:r>
            <a:r>
              <a:rPr lang="en-US" altLang="zh-CN" sz="2000" dirty="0">
                <a:solidFill>
                  <a:schemeClr val="bg2"/>
                </a:solidFill>
              </a:rPr>
              <a:t>(strSQL,”ZlPlugin”,par1,par2</a:t>
            </a:r>
            <a:r>
              <a:rPr lang="zh-CN" altLang="zh-CN" sz="2000" dirty="0">
                <a:solidFill>
                  <a:schemeClr val="bg2"/>
                </a:solidFill>
              </a:rPr>
              <a:t>···</a:t>
            </a:r>
            <a:r>
              <a:rPr lang="en-US" altLang="zh-CN" sz="2000" dirty="0" smtClean="0">
                <a:solidFill>
                  <a:schemeClr val="bg2"/>
                </a:solidFill>
              </a:rPr>
              <a:t>)</a:t>
            </a:r>
            <a:r>
              <a:rPr lang="zh-CN" altLang="en-US" sz="2000" dirty="0" smtClean="0">
                <a:solidFill>
                  <a:schemeClr val="bg2"/>
                </a:solidFill>
              </a:rPr>
              <a:t>。</a:t>
            </a:r>
            <a:endParaRPr lang="en-US" altLang="zh-CN" sz="2000" dirty="0" smtClean="0">
              <a:solidFill>
                <a:schemeClr val="bg2"/>
              </a:solidFill>
            </a:endParaRPr>
          </a:p>
          <a:p>
            <a:pPr>
              <a:defRPr/>
            </a:pPr>
            <a:endParaRPr lang="en-US" altLang="zh-CN" sz="2000" b="1" dirty="0">
              <a:ln w="19050">
                <a:solidFill>
                  <a:schemeClr val="tx2">
                    <a:tint val="1000"/>
                  </a:schemeClr>
                </a:solidFill>
                <a:prstDash val="solid"/>
              </a:ln>
              <a:solidFill>
                <a:schemeClr val="bg2"/>
              </a:solidFill>
              <a:latin typeface="+mn-ea"/>
            </a:endParaRPr>
          </a:p>
        </p:txBody>
      </p:sp>
    </p:spTree>
    <p:extLst>
      <p:ext uri="{BB962C8B-B14F-4D97-AF65-F5344CB8AC3E}">
        <p14:creationId xmlns:p14="http://schemas.microsoft.com/office/powerpoint/2010/main" xmlns="" val="124706059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13855"/>
            <a:ext cx="8610600" cy="1143000"/>
          </a:xfrm>
        </p:spPr>
        <p:txBody>
          <a:bodyPr/>
          <a:lstStyle/>
          <a:p>
            <a:r>
              <a:rPr lang="zh-CN" altLang="zh-CN" sz="4000" dirty="0"/>
              <a:t>插件功能</a:t>
            </a:r>
            <a:r>
              <a:rPr lang="zh-CN" altLang="zh-CN" sz="4000" dirty="0" smtClean="0"/>
              <a:t>说明</a:t>
            </a:r>
            <a:r>
              <a:rPr lang="en-US" altLang="zh-CN" sz="4000" dirty="0" smtClean="0"/>
              <a:t>-</a:t>
            </a:r>
            <a:r>
              <a:rPr lang="zh-CN" altLang="zh-CN" sz="4000" dirty="0"/>
              <a:t>业务功能点接口</a:t>
            </a:r>
            <a:endParaRPr lang="zh-CN" altLang="en-US" sz="4000" b="1" dirty="0">
              <a:latin typeface="+mn-ea"/>
              <a:ea typeface="+mn-ea"/>
            </a:endParaRPr>
          </a:p>
        </p:txBody>
      </p:sp>
      <p:sp>
        <p:nvSpPr>
          <p:cNvPr id="3" name="内容占位符 2"/>
          <p:cNvSpPr>
            <a:spLocks noGrp="1"/>
          </p:cNvSpPr>
          <p:nvPr>
            <p:ph idx="1"/>
          </p:nvPr>
        </p:nvSpPr>
        <p:spPr/>
        <p:txBody>
          <a:bodyPr/>
          <a:lstStyle/>
          <a:p>
            <a:r>
              <a:rPr lang="en-US" altLang="zh-CN" kern="1200" dirty="0"/>
              <a:t>ZLHIS</a:t>
            </a:r>
            <a:r>
              <a:rPr lang="zh-CN" altLang="en-US" kern="1200" dirty="0"/>
              <a:t>在执行某些业务的具体功能时，调用</a:t>
            </a:r>
            <a:r>
              <a:rPr lang="en-US" altLang="zh-CN" kern="1200" dirty="0"/>
              <a:t>ZLHIS</a:t>
            </a:r>
            <a:r>
              <a:rPr lang="zh-CN" altLang="en-US" kern="1200" dirty="0" smtClean="0"/>
              <a:t>插件的接口，主要分为两大类：</a:t>
            </a:r>
            <a:endParaRPr lang="en-US" altLang="zh-CN" kern="1200" dirty="0" smtClean="0"/>
          </a:p>
          <a:p>
            <a:pPr lvl="1"/>
            <a:r>
              <a:rPr lang="zh-CN" altLang="en-US" kern="1200" dirty="0"/>
              <a:t>功能</a:t>
            </a:r>
            <a:r>
              <a:rPr lang="zh-CN" altLang="en-US" kern="1200" dirty="0" smtClean="0"/>
              <a:t>前接口</a:t>
            </a:r>
            <a:r>
              <a:rPr lang="en-US" altLang="zh-CN" kern="1200" dirty="0" smtClean="0"/>
              <a:t>(</a:t>
            </a:r>
            <a:r>
              <a:rPr lang="zh-CN" altLang="zh-CN" kern="1200" dirty="0"/>
              <a:t>实时判断、提前</a:t>
            </a:r>
            <a:r>
              <a:rPr lang="zh-CN" altLang="zh-CN" kern="1200" dirty="0" smtClean="0"/>
              <a:t>干预</a:t>
            </a:r>
            <a:r>
              <a:rPr lang="zh-CN" altLang="en-US" kern="1200" dirty="0" smtClean="0"/>
              <a:t>、信息交互</a:t>
            </a:r>
            <a:r>
              <a:rPr lang="en-US" altLang="zh-CN" kern="1200" dirty="0" smtClean="0"/>
              <a:t>)</a:t>
            </a:r>
          </a:p>
          <a:p>
            <a:pPr lvl="1"/>
            <a:r>
              <a:rPr lang="zh-CN" altLang="en-US" kern="1200" dirty="0" smtClean="0"/>
              <a:t>功能后接口</a:t>
            </a:r>
            <a:r>
              <a:rPr lang="en-US" altLang="zh-CN" kern="1200" dirty="0" smtClean="0"/>
              <a:t>(</a:t>
            </a:r>
            <a:r>
              <a:rPr lang="zh-CN" altLang="en-US" kern="1200" dirty="0" smtClean="0"/>
              <a:t>数据处理和同步、信息交互、附加功能调用</a:t>
            </a:r>
            <a:r>
              <a:rPr lang="en-US" altLang="zh-CN" kern="1200" dirty="0" smtClean="0"/>
              <a:t>)</a:t>
            </a:r>
          </a:p>
          <a:p>
            <a:pPr lvl="1"/>
            <a:endParaRPr lang="en-US" altLang="zh-CN" dirty="0" smtClean="0"/>
          </a:p>
          <a:p>
            <a:pPr marL="0" indent="0">
              <a:buNone/>
            </a:pPr>
            <a:endParaRPr lang="en-US" altLang="zh-CN" dirty="0" smtClean="0"/>
          </a:p>
          <a:p>
            <a:endParaRPr lang="zh-CN" altLang="en-US" dirty="0"/>
          </a:p>
        </p:txBody>
      </p:sp>
    </p:spTree>
    <p:extLst>
      <p:ext uri="{BB962C8B-B14F-4D97-AF65-F5344CB8AC3E}">
        <p14:creationId xmlns:p14="http://schemas.microsoft.com/office/powerpoint/2010/main" xmlns="" val="260150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业务功能点涉及哪些业务？</a:t>
            </a:r>
            <a:endParaRPr lang="en-US" altLang="zh-CN" dirty="0" smtClean="0"/>
          </a:p>
          <a:p>
            <a:pPr lvl="1"/>
            <a:r>
              <a:rPr lang="zh-CN" altLang="en-US" dirty="0" smtClean="0"/>
              <a:t>医嘱业务</a:t>
            </a:r>
            <a:endParaRPr lang="en-US" altLang="zh-CN" dirty="0" smtClean="0"/>
          </a:p>
          <a:p>
            <a:pPr lvl="1"/>
            <a:r>
              <a:rPr lang="zh-CN" altLang="en-US" dirty="0" smtClean="0"/>
              <a:t>病人业务</a:t>
            </a:r>
            <a:endParaRPr lang="en-US" altLang="zh-CN" dirty="0" smtClean="0"/>
          </a:p>
          <a:p>
            <a:pPr lvl="1"/>
            <a:r>
              <a:rPr lang="zh-CN" altLang="en-US" dirty="0" smtClean="0"/>
              <a:t>病历业务</a:t>
            </a:r>
            <a:endParaRPr lang="en-US" altLang="zh-CN" dirty="0" smtClean="0"/>
          </a:p>
          <a:p>
            <a:pPr lvl="1"/>
            <a:r>
              <a:rPr lang="zh-CN" altLang="en-US" dirty="0" smtClean="0"/>
              <a:t>临床路径</a:t>
            </a:r>
            <a:endParaRPr lang="en-US" altLang="zh-CN" dirty="0" smtClean="0"/>
          </a:p>
          <a:p>
            <a:pPr lvl="1"/>
            <a:r>
              <a:rPr lang="zh-CN" altLang="en-US" dirty="0" smtClean="0"/>
              <a:t>挂号业务</a:t>
            </a:r>
            <a:endParaRPr lang="en-US" altLang="zh-CN" dirty="0" smtClean="0"/>
          </a:p>
          <a:p>
            <a:pPr lvl="1"/>
            <a:r>
              <a:rPr lang="zh-CN" altLang="en-US" dirty="0" smtClean="0"/>
              <a:t>系统功能</a:t>
            </a:r>
            <a:endParaRPr lang="en-US" altLang="zh-CN" dirty="0" smtClean="0"/>
          </a:p>
          <a:p>
            <a:pPr lvl="1"/>
            <a:r>
              <a:rPr lang="zh-CN" altLang="en-US" dirty="0" smtClean="0"/>
              <a:t>血库系统</a:t>
            </a:r>
            <a:r>
              <a:rPr lang="en-US" altLang="zh-CN" dirty="0" smtClean="0"/>
              <a:t>(</a:t>
            </a:r>
            <a:r>
              <a:rPr lang="en-US" altLang="zh-CN" dirty="0" err="1" smtClean="0"/>
              <a:t>BloodStoreImport</a:t>
            </a:r>
            <a:r>
              <a:rPr lang="en-US" altLang="zh-CN" dirty="0" smtClean="0"/>
              <a:t>)</a:t>
            </a:r>
          </a:p>
          <a:p>
            <a:endParaRPr lang="zh-CN" altLang="en-US" dirty="0"/>
          </a:p>
        </p:txBody>
      </p:sp>
      <p:sp>
        <p:nvSpPr>
          <p:cNvPr id="2" name="标题 1"/>
          <p:cNvSpPr>
            <a:spLocks noGrp="1"/>
          </p:cNvSpPr>
          <p:nvPr>
            <p:ph type="title"/>
          </p:nvPr>
        </p:nvSpPr>
        <p:spPr>
          <a:xfrm>
            <a:off x="381000" y="13855"/>
            <a:ext cx="8610600" cy="1143000"/>
          </a:xfrm>
        </p:spPr>
        <p:txBody>
          <a:bodyPr/>
          <a:lstStyle/>
          <a:p>
            <a:r>
              <a:rPr lang="zh-CN" altLang="zh-CN" sz="4000" dirty="0"/>
              <a:t>插件功能</a:t>
            </a:r>
            <a:r>
              <a:rPr lang="zh-CN" altLang="zh-CN" sz="4000" dirty="0" smtClean="0"/>
              <a:t>说明</a:t>
            </a:r>
            <a:r>
              <a:rPr lang="en-US" altLang="zh-CN" sz="4000" dirty="0" smtClean="0"/>
              <a:t>-</a:t>
            </a:r>
            <a:r>
              <a:rPr lang="zh-CN" altLang="zh-CN" sz="4000" dirty="0"/>
              <a:t>业务功能点接口</a:t>
            </a:r>
            <a:endParaRPr lang="zh-CN" altLang="en-US" sz="4000" b="1" dirty="0">
              <a:latin typeface="+mn-ea"/>
              <a:ea typeface="+mn-ea"/>
            </a:endParaRPr>
          </a:p>
        </p:txBody>
      </p:sp>
      <p:pic>
        <p:nvPicPr>
          <p:cNvPr id="6149"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621206" y="1189203"/>
            <a:ext cx="7740144" cy="3882242"/>
          </a:xfrm>
          <a:prstGeom prst="rect">
            <a:avLst/>
          </a:prstGeom>
          <a:noFill/>
          <a:ln w="9525">
            <a:solidFill>
              <a:srgbClr val="FF33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150" name="Picture 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648915" y="2780504"/>
            <a:ext cx="6510028" cy="1259280"/>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151" name="Picture 7"/>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621206" y="3130323"/>
            <a:ext cx="6904485" cy="1818923"/>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152" name="Picture 8"/>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640998" y="4039784"/>
            <a:ext cx="6904486" cy="971309"/>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153" name="Picture 9"/>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1633676" y="4626184"/>
            <a:ext cx="6677242" cy="918562"/>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155" name="Picture 11"/>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1621206" y="990600"/>
            <a:ext cx="6305550" cy="3171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57139179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55"/>
                                        </p:tgtEl>
                                        <p:attrNameLst>
                                          <p:attrName>style.visibility</p:attrName>
                                        </p:attrNameLst>
                                      </p:cBhvr>
                                      <p:to>
                                        <p:strVal val="visible"/>
                                      </p:to>
                                    </p:set>
                                    <p:animEffect transition="in" filter="fade">
                                      <p:cBhvr>
                                        <p:cTn id="12" dur="500"/>
                                        <p:tgtEl>
                                          <p:spTgt spid="615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615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149"/>
                                        </p:tgtEl>
                                        <p:attrNameLst>
                                          <p:attrName>style.visibility</p:attrName>
                                        </p:attrNameLst>
                                      </p:cBhvr>
                                      <p:to>
                                        <p:strVal val="visible"/>
                                      </p:to>
                                    </p:set>
                                    <p:animEffect transition="in" filter="fade">
                                      <p:cBhvr>
                                        <p:cTn id="26" dur="500"/>
                                        <p:tgtEl>
                                          <p:spTgt spid="6149"/>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614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500"/>
                                        <p:tgtEl>
                                          <p:spTgt spid="3">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6150"/>
                                        </p:tgtEl>
                                        <p:attrNameLst>
                                          <p:attrName>style.visibility</p:attrName>
                                        </p:attrNameLst>
                                      </p:cBhvr>
                                      <p:to>
                                        <p:strVal val="visible"/>
                                      </p:to>
                                    </p:set>
                                    <p:animEffect transition="in" filter="fade">
                                      <p:cBhvr>
                                        <p:cTn id="40" dur="500"/>
                                        <p:tgtEl>
                                          <p:spTgt spid="6150"/>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615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animEffect transition="in" filter="fade">
                                      <p:cBhvr>
                                        <p:cTn id="49" dur="500"/>
                                        <p:tgtEl>
                                          <p:spTgt spid="3">
                                            <p:txEl>
                                              <p:pRg st="4" end="4"/>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6151"/>
                                        </p:tgtEl>
                                        <p:attrNameLst>
                                          <p:attrName>style.visibility</p:attrName>
                                        </p:attrNameLst>
                                      </p:cBhvr>
                                      <p:to>
                                        <p:strVal val="visible"/>
                                      </p:to>
                                    </p:set>
                                    <p:animEffect transition="in" filter="fade">
                                      <p:cBhvr>
                                        <p:cTn id="54" dur="500"/>
                                        <p:tgtEl>
                                          <p:spTgt spid="6151"/>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6151"/>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3">
                                            <p:txEl>
                                              <p:pRg st="5" end="5"/>
                                            </p:txEl>
                                          </p:spTgt>
                                        </p:tgtEl>
                                        <p:attrNameLst>
                                          <p:attrName>style.visibility</p:attrName>
                                        </p:attrNameLst>
                                      </p:cBhvr>
                                      <p:to>
                                        <p:strVal val="visible"/>
                                      </p:to>
                                    </p:set>
                                    <p:animEffect transition="in" filter="fade">
                                      <p:cBhvr>
                                        <p:cTn id="63" dur="500"/>
                                        <p:tgtEl>
                                          <p:spTgt spid="3">
                                            <p:txEl>
                                              <p:pRg st="5" end="5"/>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6152"/>
                                        </p:tgtEl>
                                        <p:attrNameLst>
                                          <p:attrName>style.visibility</p:attrName>
                                        </p:attrNameLst>
                                      </p:cBhvr>
                                      <p:to>
                                        <p:strVal val="visible"/>
                                      </p:to>
                                    </p:set>
                                    <p:animEffect transition="in" filter="fade">
                                      <p:cBhvr>
                                        <p:cTn id="68" dur="500"/>
                                        <p:tgtEl>
                                          <p:spTgt spid="6152"/>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nodeType="clickEffect">
                                  <p:stCondLst>
                                    <p:cond delay="0"/>
                                  </p:stCondLst>
                                  <p:childTnLst>
                                    <p:set>
                                      <p:cBhvr>
                                        <p:cTn id="72" dur="1" fill="hold">
                                          <p:stCondLst>
                                            <p:cond delay="0"/>
                                          </p:stCondLst>
                                        </p:cTn>
                                        <p:tgtEl>
                                          <p:spTgt spid="6152"/>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3">
                                            <p:txEl>
                                              <p:pRg st="6" end="6"/>
                                            </p:txEl>
                                          </p:spTgt>
                                        </p:tgtEl>
                                        <p:attrNameLst>
                                          <p:attrName>style.visibility</p:attrName>
                                        </p:attrNameLst>
                                      </p:cBhvr>
                                      <p:to>
                                        <p:strVal val="visible"/>
                                      </p:to>
                                    </p:set>
                                    <p:animEffect transition="in" filter="fade">
                                      <p:cBhvr>
                                        <p:cTn id="77" dur="500"/>
                                        <p:tgtEl>
                                          <p:spTgt spid="3">
                                            <p:txEl>
                                              <p:pRg st="6" end="6"/>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
                                            <p:txEl>
                                              <p:pRg st="7" end="7"/>
                                            </p:txEl>
                                          </p:spTgt>
                                        </p:tgtEl>
                                        <p:attrNameLst>
                                          <p:attrName>style.visibility</p:attrName>
                                        </p:attrNameLst>
                                      </p:cBhvr>
                                      <p:to>
                                        <p:strVal val="visible"/>
                                      </p:to>
                                    </p:set>
                                    <p:animEffect transition="in" filter="fade">
                                      <p:cBhvr>
                                        <p:cTn id="82" dur="500"/>
                                        <p:tgtEl>
                                          <p:spTgt spid="3">
                                            <p:txEl>
                                              <p:pRg st="7" end="7"/>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6153"/>
                                        </p:tgtEl>
                                        <p:attrNameLst>
                                          <p:attrName>style.visibility</p:attrName>
                                        </p:attrNameLst>
                                      </p:cBhvr>
                                      <p:to>
                                        <p:strVal val="visible"/>
                                      </p:to>
                                    </p:set>
                                    <p:animEffect transition="in" filter="fade">
                                      <p:cBhvr>
                                        <p:cTn id="87" dur="500"/>
                                        <p:tgtEl>
                                          <p:spTgt spid="6153"/>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nodeType="clickEffect">
                                  <p:stCondLst>
                                    <p:cond delay="0"/>
                                  </p:stCondLst>
                                  <p:childTnLst>
                                    <p:set>
                                      <p:cBhvr>
                                        <p:cTn id="91" dur="1" fill="hold">
                                          <p:stCondLst>
                                            <p:cond delay="0"/>
                                          </p:stCondLst>
                                        </p:cTn>
                                        <p:tgtEl>
                                          <p:spTgt spid="61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13855"/>
            <a:ext cx="8610600" cy="1143000"/>
          </a:xfrm>
        </p:spPr>
        <p:txBody>
          <a:bodyPr/>
          <a:lstStyle/>
          <a:p>
            <a:r>
              <a:rPr lang="zh-CN" altLang="zh-CN" sz="4000" dirty="0"/>
              <a:t>插件功能</a:t>
            </a:r>
            <a:r>
              <a:rPr lang="zh-CN" altLang="zh-CN" sz="4000" dirty="0" smtClean="0"/>
              <a:t>说明</a:t>
            </a:r>
            <a:r>
              <a:rPr lang="en-US" altLang="zh-CN" sz="4000" dirty="0" smtClean="0"/>
              <a:t>-</a:t>
            </a:r>
            <a:r>
              <a:rPr lang="zh-CN" altLang="en-US" sz="4000" dirty="0" smtClean="0"/>
              <a:t>窗体卡片接入</a:t>
            </a:r>
            <a:endParaRPr lang="zh-CN" altLang="en-US" sz="4000" b="1" dirty="0">
              <a:latin typeface="+mn-ea"/>
              <a:ea typeface="+mn-ea"/>
            </a:endParaRPr>
          </a:p>
        </p:txBody>
      </p:sp>
      <p:sp>
        <p:nvSpPr>
          <p:cNvPr id="3" name="内容占位符 2"/>
          <p:cNvSpPr>
            <a:spLocks noGrp="1"/>
          </p:cNvSpPr>
          <p:nvPr>
            <p:ph idx="1"/>
          </p:nvPr>
        </p:nvSpPr>
        <p:spPr/>
        <p:txBody>
          <a:bodyPr/>
          <a:lstStyle/>
          <a:p>
            <a:r>
              <a:rPr lang="en-US" altLang="zh-CN" kern="1200" dirty="0" smtClean="0"/>
              <a:t>ZLHIS</a:t>
            </a:r>
            <a:r>
              <a:rPr lang="zh-CN" altLang="en-US" kern="1200" dirty="0" smtClean="0"/>
              <a:t>中的某些窗体以</a:t>
            </a:r>
            <a:r>
              <a:rPr lang="en-US" altLang="zh-CN" kern="1200" dirty="0" err="1" smtClean="0"/>
              <a:t>TabControl</a:t>
            </a:r>
            <a:r>
              <a:rPr lang="zh-CN" altLang="en-US" kern="1200" dirty="0" smtClean="0"/>
              <a:t>控件页签绑定方式时可以接入：</a:t>
            </a:r>
            <a:endParaRPr lang="en-US" altLang="zh-CN" kern="1200" dirty="0" smtClean="0"/>
          </a:p>
          <a:p>
            <a:pPr lvl="0"/>
            <a:r>
              <a:rPr lang="zh-CN" altLang="en-US" kern="1200" dirty="0" smtClean="0"/>
              <a:t>可以自由扩展载入其它业务功能使操作更方便快捷。过通：</a:t>
            </a:r>
            <a:r>
              <a:rPr lang="en-US" altLang="zh-CN" dirty="0" smtClean="0"/>
              <a:t> </a:t>
            </a:r>
            <a:r>
              <a:rPr lang="en-US" altLang="zh-CN" dirty="0" err="1" smtClean="0"/>
              <a:t>GetFormCaption</a:t>
            </a:r>
            <a:r>
              <a:rPr lang="zh-CN" altLang="zh-CN" dirty="0" smtClean="0"/>
              <a:t>，</a:t>
            </a:r>
            <a:r>
              <a:rPr lang="en-US" altLang="zh-CN" dirty="0" err="1" smtClean="0"/>
              <a:t>GetForm</a:t>
            </a:r>
            <a:r>
              <a:rPr lang="zh-CN" altLang="zh-CN" dirty="0" smtClean="0"/>
              <a:t>，</a:t>
            </a:r>
            <a:r>
              <a:rPr lang="en-US" altLang="zh-CN" dirty="0" err="1" smtClean="0"/>
              <a:t>GetButtomName</a:t>
            </a:r>
            <a:r>
              <a:rPr lang="zh-CN" altLang="zh-CN" dirty="0" smtClean="0"/>
              <a:t>，</a:t>
            </a:r>
            <a:r>
              <a:rPr lang="en-US" altLang="zh-CN" dirty="0" err="1" smtClean="0"/>
              <a:t>RefreshForm</a:t>
            </a:r>
            <a:r>
              <a:rPr lang="zh-CN" altLang="zh-CN" dirty="0" smtClean="0"/>
              <a:t>，</a:t>
            </a:r>
            <a:r>
              <a:rPr lang="en-US" altLang="zh-CN" dirty="0" err="1" smtClean="0"/>
              <a:t>ExeButtomClick</a:t>
            </a:r>
            <a:r>
              <a:rPr lang="zh-CN" altLang="en-US" dirty="0" smtClean="0"/>
              <a:t>方法获取外接窗体信息</a:t>
            </a:r>
            <a:endParaRPr lang="en-US" altLang="zh-CN" kern="1200" dirty="0" smtClean="0"/>
          </a:p>
          <a:p>
            <a:pPr lvl="1"/>
            <a:endParaRPr lang="en-US" altLang="zh-CN" dirty="0" smtClean="0"/>
          </a:p>
          <a:p>
            <a:pPr marL="0" indent="0">
              <a:buNone/>
            </a:pPr>
            <a:endParaRPr lang="en-US" altLang="zh-CN" dirty="0" smtClean="0"/>
          </a:p>
          <a:p>
            <a:endParaRPr lang="zh-CN" altLang="en-US" dirty="0"/>
          </a:p>
        </p:txBody>
      </p:sp>
      <p:pic>
        <p:nvPicPr>
          <p:cNvPr id="5" name="图片 4" descr="1.png"/>
          <p:cNvPicPr>
            <a:picLocks noChangeAspect="1"/>
          </p:cNvPicPr>
          <p:nvPr/>
        </p:nvPicPr>
        <p:blipFill>
          <a:blip r:embed="rId3" cstate="print"/>
          <a:stretch>
            <a:fillRect/>
          </a:stretch>
        </p:blipFill>
        <p:spPr>
          <a:xfrm>
            <a:off x="2504514" y="0"/>
            <a:ext cx="4134971" cy="6858000"/>
          </a:xfrm>
          <a:prstGeom prst="rect">
            <a:avLst/>
          </a:prstGeom>
        </p:spPr>
      </p:pic>
    </p:spTree>
    <p:extLst>
      <p:ext uri="{BB962C8B-B14F-4D97-AF65-F5344CB8AC3E}">
        <p14:creationId xmlns:p14="http://schemas.microsoft.com/office/powerpoint/2010/main" xmlns="" val="260150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13855"/>
            <a:ext cx="8610600" cy="1143000"/>
          </a:xfrm>
        </p:spPr>
        <p:txBody>
          <a:bodyPr/>
          <a:lstStyle/>
          <a:p>
            <a:r>
              <a:rPr lang="zh-CN" altLang="zh-CN" sz="4000" dirty="0"/>
              <a:t>插件功能</a:t>
            </a:r>
            <a:r>
              <a:rPr lang="zh-CN" altLang="zh-CN" sz="4000" dirty="0" smtClean="0"/>
              <a:t>说明</a:t>
            </a:r>
            <a:r>
              <a:rPr lang="en-US" altLang="zh-CN" sz="4000" dirty="0" smtClean="0"/>
              <a:t>-</a:t>
            </a:r>
            <a:r>
              <a:rPr lang="zh-CN" altLang="en-US" sz="4000" dirty="0" smtClean="0"/>
              <a:t>扩展插件</a:t>
            </a:r>
            <a:endParaRPr lang="zh-CN" altLang="en-US" sz="4000" b="1" dirty="0">
              <a:latin typeface="+mn-ea"/>
              <a:ea typeface="+mn-ea"/>
            </a:endParaRPr>
          </a:p>
        </p:txBody>
      </p:sp>
      <p:sp>
        <p:nvSpPr>
          <p:cNvPr id="3" name="内容占位符 2"/>
          <p:cNvSpPr>
            <a:spLocks noGrp="1"/>
          </p:cNvSpPr>
          <p:nvPr>
            <p:ph idx="1"/>
          </p:nvPr>
        </p:nvSpPr>
        <p:spPr/>
        <p:txBody>
          <a:bodyPr/>
          <a:lstStyle/>
          <a:p>
            <a:r>
              <a:rPr lang="zh-CN" altLang="zh-CN" dirty="0"/>
              <a:t>主要扩展独立的功能按钮，通过：</a:t>
            </a:r>
            <a:r>
              <a:rPr lang="en-US" altLang="zh-CN" dirty="0" err="1"/>
              <a:t>GetFuncNames</a:t>
            </a:r>
            <a:r>
              <a:rPr lang="zh-CN" altLang="zh-CN" dirty="0"/>
              <a:t>、</a:t>
            </a:r>
            <a:r>
              <a:rPr lang="en-US" altLang="zh-CN" dirty="0" err="1"/>
              <a:t>ExecuteFunc</a:t>
            </a:r>
            <a:r>
              <a:rPr lang="en-US" altLang="zh-CN" dirty="0"/>
              <a:t> </a:t>
            </a:r>
            <a:r>
              <a:rPr lang="zh-CN" altLang="zh-CN" dirty="0"/>
              <a:t>两个函数进行实现扩展，增加扩展</a:t>
            </a:r>
            <a:r>
              <a:rPr lang="zh-CN" altLang="zh-CN" dirty="0" smtClean="0"/>
              <a:t>功能按钮</a:t>
            </a:r>
            <a:r>
              <a:rPr lang="zh-CN" altLang="en-US" dirty="0" smtClean="0"/>
              <a:t>、按钮功能响应</a:t>
            </a:r>
            <a:r>
              <a:rPr lang="zh-CN" altLang="zh-CN" dirty="0" smtClean="0"/>
              <a:t>的</a:t>
            </a:r>
            <a:r>
              <a:rPr lang="zh-CN" altLang="zh-CN" dirty="0"/>
              <a:t>方式跟主插件</a:t>
            </a:r>
            <a:r>
              <a:rPr lang="zh-CN" altLang="zh-CN" dirty="0" smtClean="0"/>
              <a:t>相同</a:t>
            </a:r>
            <a:r>
              <a:rPr lang="zh-CN" altLang="en-US" dirty="0" smtClean="0"/>
              <a:t>。对于窗口的页签卡片也支持扩展。</a:t>
            </a:r>
            <a:endParaRPr lang="en-US" altLang="zh-CN" dirty="0" smtClean="0"/>
          </a:p>
          <a:p>
            <a:r>
              <a:rPr lang="zh-CN" altLang="zh-CN" dirty="0"/>
              <a:t>扩展插件只能是</a:t>
            </a:r>
            <a:r>
              <a:rPr lang="en-US" altLang="zh-CN" dirty="0" err="1"/>
              <a:t>zlplugin</a:t>
            </a:r>
            <a:r>
              <a:rPr lang="zh-CN" altLang="zh-CN" dirty="0"/>
              <a:t>开头的，编译后，拷贝到目标机器上注册即可</a:t>
            </a:r>
            <a:r>
              <a:rPr lang="zh-CN" altLang="zh-CN" dirty="0" smtClean="0"/>
              <a:t>使用</a:t>
            </a:r>
            <a:r>
              <a:rPr lang="zh-CN" altLang="en-US" dirty="0" smtClean="0"/>
              <a:t>。</a:t>
            </a:r>
            <a:endParaRPr lang="en-US" altLang="zh-CN" dirty="0" smtClean="0"/>
          </a:p>
          <a:p>
            <a:pPr marL="0" indent="0">
              <a:buNone/>
            </a:pPr>
            <a:endParaRPr lang="en-US" altLang="zh-CN" dirty="0" smtClean="0"/>
          </a:p>
          <a:p>
            <a:endParaRPr lang="zh-CN" altLang="en-US" dirty="0"/>
          </a:p>
        </p:txBody>
      </p:sp>
    </p:spTree>
    <p:extLst>
      <p:ext uri="{BB962C8B-B14F-4D97-AF65-F5344CB8AC3E}">
        <p14:creationId xmlns:p14="http://schemas.microsoft.com/office/powerpoint/2010/main" xmlns="" val="259544335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4" name="五边形 3"/>
          <p:cNvSpPr/>
          <p:nvPr/>
        </p:nvSpPr>
        <p:spPr>
          <a:xfrm>
            <a:off x="1115616" y="3058562"/>
            <a:ext cx="6912768" cy="720080"/>
          </a:xfrm>
          <a:prstGeom prst="homePlate">
            <a:avLst/>
          </a:prstGeom>
          <a:solidFill>
            <a:srgbClr val="A37ACC"/>
          </a:solidFill>
        </p:spPr>
        <p:style>
          <a:lnRef idx="0">
            <a:schemeClr val="accent5"/>
          </a:lnRef>
          <a:fillRef idx="3">
            <a:schemeClr val="accent5"/>
          </a:fillRef>
          <a:effectRef idx="3">
            <a:schemeClr val="accent5"/>
          </a:effectRef>
          <a:fontRef idx="minor">
            <a:schemeClr val="lt1"/>
          </a:fontRef>
        </p:style>
        <p:txBody>
          <a:bodyPr rtlCol="0" anchor="ctr"/>
          <a:lstStyle/>
          <a:p>
            <a:r>
              <a:rPr lang="zh-CN" altLang="zh-CN" sz="3200" dirty="0"/>
              <a:t>插件功能说明</a:t>
            </a:r>
            <a:endParaRPr lang="zh-CN" altLang="en-US" sz="3200" dirty="0"/>
          </a:p>
        </p:txBody>
      </p:sp>
      <p:sp>
        <p:nvSpPr>
          <p:cNvPr id="7" name="五边形 6"/>
          <p:cNvSpPr/>
          <p:nvPr/>
        </p:nvSpPr>
        <p:spPr>
          <a:xfrm>
            <a:off x="1115616" y="2005263"/>
            <a:ext cx="6912768" cy="720080"/>
          </a:xfrm>
          <a:prstGeom prst="homePlate">
            <a:avLst/>
          </a:prstGeom>
          <a:solidFill>
            <a:srgbClr val="AC4E14"/>
          </a:solidFill>
        </p:spPr>
        <p:style>
          <a:lnRef idx="0">
            <a:schemeClr val="accent2"/>
          </a:lnRef>
          <a:fillRef idx="3">
            <a:schemeClr val="accent2"/>
          </a:fillRef>
          <a:effectRef idx="3">
            <a:schemeClr val="accent2"/>
          </a:effectRef>
          <a:fontRef idx="minor">
            <a:schemeClr val="lt1"/>
          </a:fontRef>
        </p:style>
        <p:txBody>
          <a:bodyPr rtlCol="0" anchor="ctr"/>
          <a:lstStyle/>
          <a:p>
            <a:r>
              <a:rPr lang="en-US" altLang="zh-CN" sz="3200" dirty="0"/>
              <a:t>ZLHIS</a:t>
            </a:r>
            <a:r>
              <a:rPr lang="zh-CN" altLang="zh-CN" sz="3200" dirty="0"/>
              <a:t>插件简介</a:t>
            </a:r>
            <a:endParaRPr lang="zh-CN" altLang="en-US" sz="3200" dirty="0"/>
          </a:p>
        </p:txBody>
      </p:sp>
      <p:sp>
        <p:nvSpPr>
          <p:cNvPr id="6" name="五边形 5"/>
          <p:cNvSpPr/>
          <p:nvPr/>
        </p:nvSpPr>
        <p:spPr>
          <a:xfrm>
            <a:off x="1115616" y="4156375"/>
            <a:ext cx="6912768" cy="720080"/>
          </a:xfrm>
          <a:prstGeom prst="homePlate">
            <a:avLst/>
          </a:prstGeom>
          <a:solidFill>
            <a:srgbClr val="0070C0"/>
          </a:solidFill>
        </p:spPr>
        <p:style>
          <a:lnRef idx="0">
            <a:schemeClr val="accent5"/>
          </a:lnRef>
          <a:fillRef idx="3">
            <a:schemeClr val="accent5"/>
          </a:fillRef>
          <a:effectRef idx="3">
            <a:schemeClr val="accent5"/>
          </a:effectRef>
          <a:fontRef idx="minor">
            <a:schemeClr val="lt1"/>
          </a:fontRef>
        </p:style>
        <p:txBody>
          <a:bodyPr rtlCol="0" anchor="ctr"/>
          <a:lstStyle/>
          <a:p>
            <a:r>
              <a:rPr lang="zh-CN" altLang="zh-CN" sz="3200" dirty="0"/>
              <a:t>其他说明</a:t>
            </a:r>
            <a:endParaRPr lang="zh-CN" altLang="en-US" sz="3200" dirty="0"/>
          </a:p>
        </p:txBody>
      </p:sp>
    </p:spTree>
    <p:extLst>
      <p:ext uri="{BB962C8B-B14F-4D97-AF65-F5344CB8AC3E}">
        <p14:creationId xmlns:p14="http://schemas.microsoft.com/office/powerpoint/2010/main" xmlns="" val="388488963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6"/>
                                        </p:tgtEl>
                                        <p:attrNameLst>
                                          <p:attrName>style.color</p:attrName>
                                        </p:attrNameLst>
                                      </p:cBhvr>
                                      <p:to>
                                        <a:schemeClr val="bg1"/>
                                      </p:to>
                                    </p:animClr>
                                    <p:animClr clrSpc="rgb" dir="cw">
                                      <p:cBhvr>
                                        <p:cTn id="7" dur="250" autoRev="1" fill="remove"/>
                                        <p:tgtEl>
                                          <p:spTgt spid="6"/>
                                        </p:tgtEl>
                                        <p:attrNameLst>
                                          <p:attrName>fillcolor</p:attrName>
                                        </p:attrNameLst>
                                      </p:cBhvr>
                                      <p:to>
                                        <a:schemeClr val="bg1"/>
                                      </p:to>
                                    </p:animClr>
                                    <p:set>
                                      <p:cBhvr>
                                        <p:cTn id="8" dur="250" autoRev="1" fill="remove"/>
                                        <p:tgtEl>
                                          <p:spTgt spid="6"/>
                                        </p:tgtEl>
                                        <p:attrNameLst>
                                          <p:attrName>fill.type</p:attrName>
                                        </p:attrNameLst>
                                      </p:cBhvr>
                                      <p:to>
                                        <p:strVal val="solid"/>
                                      </p:to>
                                    </p:set>
                                    <p:set>
                                      <p:cBhvr>
                                        <p:cTn id="9" dur="250" autoRev="1" fill="remove"/>
                                        <p:tgtEl>
                                          <p:spTgt spid="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13855"/>
            <a:ext cx="8610600" cy="1143000"/>
          </a:xfrm>
        </p:spPr>
        <p:txBody>
          <a:bodyPr/>
          <a:lstStyle/>
          <a:p>
            <a:r>
              <a:rPr lang="zh-CN" altLang="en-US" sz="4000" dirty="0" smtClean="0"/>
              <a:t>其他说</a:t>
            </a:r>
            <a:r>
              <a:rPr lang="zh-CN" altLang="zh-CN" sz="4000" dirty="0" smtClean="0"/>
              <a:t>明</a:t>
            </a:r>
            <a:endParaRPr lang="zh-CN" altLang="en-US" sz="4000" b="1" dirty="0">
              <a:latin typeface="+mn-ea"/>
              <a:ea typeface="+mn-ea"/>
            </a:endParaRPr>
          </a:p>
        </p:txBody>
      </p:sp>
      <p:sp>
        <p:nvSpPr>
          <p:cNvPr id="3" name="内容占位符 2"/>
          <p:cNvSpPr>
            <a:spLocks noGrp="1"/>
          </p:cNvSpPr>
          <p:nvPr>
            <p:ph idx="1"/>
          </p:nvPr>
        </p:nvSpPr>
        <p:spPr/>
        <p:txBody>
          <a:bodyPr/>
          <a:lstStyle/>
          <a:p>
            <a:r>
              <a:rPr lang="zh-CN" altLang="zh-CN" dirty="0"/>
              <a:t>插件和扩展插件拷贝到本机注册即可使用，没有目录位置的限制</a:t>
            </a:r>
            <a:r>
              <a:rPr lang="zh-CN" altLang="en-US" dirty="0" smtClean="0"/>
              <a:t>。</a:t>
            </a:r>
            <a:endParaRPr lang="en-US" altLang="zh-CN" dirty="0" smtClean="0"/>
          </a:p>
          <a:p>
            <a:r>
              <a:rPr lang="zh-CN" altLang="zh-CN" dirty="0"/>
              <a:t>插件中默认引用了公共部件，可直接使用公共部件中的函数，常用的有</a:t>
            </a:r>
            <a:r>
              <a:rPr lang="zh-CN" altLang="zh-CN" dirty="0" smtClean="0"/>
              <a:t>：</a:t>
            </a:r>
            <a:endParaRPr lang="en-US" altLang="zh-CN" dirty="0" smtClean="0"/>
          </a:p>
          <a:p>
            <a:pPr marL="400050" lvl="1" indent="0">
              <a:buNone/>
            </a:pPr>
            <a:r>
              <a:rPr lang="zh-CN" altLang="zh-CN" dirty="0" smtClean="0"/>
              <a:t>查询</a:t>
            </a:r>
            <a:r>
              <a:rPr lang="zh-CN" altLang="zh-CN" dirty="0"/>
              <a:t>数据库返回记录集：</a:t>
            </a:r>
            <a:r>
              <a:rPr lang="en-US" altLang="zh-CN" dirty="0" err="1"/>
              <a:t>zlDatabase.OpenSQLRecord</a:t>
            </a:r>
            <a:r>
              <a:rPr lang="en-US" altLang="zh-CN" dirty="0"/>
              <a:t>(strSQL,”ZlPlugin”,par1,par2</a:t>
            </a:r>
            <a:r>
              <a:rPr lang="zh-CN" altLang="zh-CN" dirty="0"/>
              <a:t>···</a:t>
            </a:r>
            <a:r>
              <a:rPr lang="en-US" altLang="zh-CN" dirty="0" smtClean="0"/>
              <a:t>);</a:t>
            </a:r>
            <a:r>
              <a:rPr lang="zh-CN" altLang="zh-CN" dirty="0" smtClean="0"/>
              <a:t>执行</a:t>
            </a:r>
            <a:r>
              <a:rPr lang="zh-CN" altLang="zh-CN" dirty="0"/>
              <a:t>存储过程处理数据：</a:t>
            </a:r>
            <a:r>
              <a:rPr lang="en-US" altLang="zh-CN" dirty="0" err="1"/>
              <a:t>zlDatabase.ExecuteProcedure</a:t>
            </a:r>
            <a:r>
              <a:rPr lang="en-US" altLang="zh-CN" dirty="0"/>
              <a:t>(</a:t>
            </a:r>
            <a:r>
              <a:rPr lang="en-US" altLang="zh-CN" dirty="0" err="1"/>
              <a:t>strSQL</a:t>
            </a:r>
            <a:r>
              <a:rPr lang="en-US" altLang="zh-CN" dirty="0"/>
              <a:t>,”</a:t>
            </a:r>
            <a:r>
              <a:rPr lang="en-US" altLang="zh-CN" dirty="0" err="1"/>
              <a:t>ZlPlugin</a:t>
            </a:r>
            <a:r>
              <a:rPr lang="en-US" altLang="zh-CN" dirty="0" smtClean="0"/>
              <a:t>”);</a:t>
            </a:r>
            <a:r>
              <a:rPr lang="zh-CN" altLang="en-US" dirty="0" smtClean="0"/>
              <a:t>读取记录集中的图片对象：</a:t>
            </a:r>
            <a:r>
              <a:rPr lang="en-US" altLang="zh-CN" dirty="0" err="1" smtClean="0"/>
              <a:t>zlDatabase.ReadPicture</a:t>
            </a:r>
            <a:r>
              <a:rPr lang="en-US" altLang="zh-CN" dirty="0" smtClean="0"/>
              <a:t>(</a:t>
            </a:r>
            <a:r>
              <a:rPr lang="en-US" altLang="zh-CN" dirty="0" err="1" smtClean="0"/>
              <a:t>rsTmp</a:t>
            </a:r>
            <a:r>
              <a:rPr lang="en-US" altLang="zh-CN" dirty="0" smtClean="0"/>
              <a:t>,”</a:t>
            </a:r>
            <a:r>
              <a:rPr lang="zh-CN" altLang="en-US" dirty="0" smtClean="0"/>
              <a:t>字段名</a:t>
            </a:r>
            <a:r>
              <a:rPr lang="en-US" altLang="zh-CN" dirty="0" smtClean="0"/>
              <a:t>”)</a:t>
            </a:r>
          </a:p>
          <a:p>
            <a:pPr marL="0" indent="0">
              <a:buNone/>
            </a:pPr>
            <a:endParaRPr lang="en-US" altLang="zh-CN" dirty="0" smtClean="0"/>
          </a:p>
          <a:p>
            <a:endParaRPr lang="zh-CN" altLang="en-US" dirty="0"/>
          </a:p>
        </p:txBody>
      </p:sp>
    </p:spTree>
    <p:extLst>
      <p:ext uri="{BB962C8B-B14F-4D97-AF65-F5344CB8AC3E}">
        <p14:creationId xmlns:p14="http://schemas.microsoft.com/office/powerpoint/2010/main" xmlns="" val="405833912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1" name="Picture 3" descr="E:\MyJob\部门事务\产品经理年度目标\2014财年\2014财年专项工作\2.2 渠道二次开发培训\课件\结束.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800600" y="1828800"/>
            <a:ext cx="2828925" cy="285750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矩形 5"/>
          <p:cNvSpPr/>
          <p:nvPr/>
        </p:nvSpPr>
        <p:spPr>
          <a:xfrm>
            <a:off x="2467065" y="2826663"/>
            <a:ext cx="2467342" cy="923330"/>
          </a:xfrm>
          <a:prstGeom prst="rect">
            <a:avLst/>
          </a:prstGeom>
          <a:noFill/>
        </p:spPr>
        <p:txBody>
          <a:bodyPr wrap="none">
            <a:spAutoFit/>
          </a:bodyPr>
          <a:lstStyle/>
          <a:p>
            <a:pPr>
              <a:defRPr/>
            </a:pPr>
            <a:r>
              <a:rPr lang="zh-CN" altLang="en-US" sz="5400" b="1" dirty="0" smtClean="0">
                <a:ln w="19050">
                  <a:solidFill>
                    <a:schemeClr val="tx2">
                      <a:tint val="1000"/>
                    </a:schemeClr>
                  </a:solidFill>
                  <a:prstDash val="solid"/>
                </a:ln>
                <a:solidFill>
                  <a:schemeClr val="bg2"/>
                </a:solidFill>
                <a:effectLst>
                  <a:outerShdw blurRad="38100" dist="38100" dir="2700000" algn="tl">
                    <a:srgbClr val="000000">
                      <a:alpha val="43137"/>
                    </a:srgbClr>
                  </a:outerShdw>
                </a:effectLst>
              </a:rPr>
              <a:t>谢谢</a:t>
            </a:r>
            <a:r>
              <a:rPr lang="zh-CN" altLang="en-US" sz="3500" b="1" dirty="0" smtClean="0">
                <a:ln w="19050">
                  <a:solidFill>
                    <a:schemeClr val="tx2">
                      <a:tint val="1000"/>
                    </a:schemeClr>
                  </a:solidFill>
                  <a:prstDash val="solid"/>
                </a:ln>
                <a:solidFill>
                  <a:schemeClr val="bg2"/>
                </a:solidFill>
                <a:effectLst>
                  <a:outerShdw blurRad="38100" dist="38100" dir="2700000" algn="tl">
                    <a:srgbClr val="000000">
                      <a:alpha val="43137"/>
                    </a:srgbClr>
                  </a:outerShdw>
                </a:effectLst>
              </a:rPr>
              <a:t>大家</a:t>
            </a:r>
            <a:endParaRPr lang="zh-CN" altLang="en-US" sz="5000" b="1" dirty="0">
              <a:ln w="19050">
                <a:solidFill>
                  <a:schemeClr val="tx2">
                    <a:tint val="1000"/>
                  </a:schemeClr>
                </a:solidFill>
                <a:prstDash val="solid"/>
              </a:ln>
              <a:solidFill>
                <a:schemeClr val="bg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420155869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853047" y="747236"/>
            <a:ext cx="2492990" cy="1477328"/>
          </a:xfrm>
          <a:prstGeom prst="rect">
            <a:avLst/>
          </a:prstGeom>
          <a:noFill/>
        </p:spPr>
        <p:txBody>
          <a:bodyPr wrap="none">
            <a:spAutoFit/>
          </a:bodyPr>
          <a:lstStyle/>
          <a:p>
            <a:pPr>
              <a:defRPr/>
            </a:pPr>
            <a:r>
              <a:rPr lang="zh-CN" altLang="en-US" sz="5400" b="1" dirty="0" smtClean="0">
                <a:ln w="19050">
                  <a:solidFill>
                    <a:schemeClr val="tx2">
                      <a:tint val="1000"/>
                    </a:schemeClr>
                  </a:solidFill>
                  <a:prstDash val="solid"/>
                </a:ln>
                <a:solidFill>
                  <a:schemeClr val="bg2"/>
                </a:solidFill>
                <a:effectLst>
                  <a:outerShdw blurRad="38100" dist="38100" dir="2700000" algn="tl">
                    <a:srgbClr val="000000">
                      <a:alpha val="43137"/>
                    </a:srgbClr>
                  </a:outerShdw>
                </a:effectLst>
                <a:latin typeface="+mn-ea"/>
                <a:ea typeface="+mn-ea"/>
              </a:rPr>
              <a:t>练习</a:t>
            </a:r>
            <a:r>
              <a:rPr lang="zh-CN" altLang="en-US" sz="3600" b="1" dirty="0" smtClean="0">
                <a:ln w="19050">
                  <a:solidFill>
                    <a:schemeClr val="tx2">
                      <a:tint val="1000"/>
                    </a:schemeClr>
                  </a:solidFill>
                  <a:prstDash val="solid"/>
                </a:ln>
                <a:solidFill>
                  <a:schemeClr val="bg2"/>
                </a:solidFill>
                <a:effectLst>
                  <a:outerShdw blurRad="38100" dist="38100" dir="2700000" algn="tl">
                    <a:srgbClr val="000000">
                      <a:alpha val="43137"/>
                    </a:srgbClr>
                  </a:outerShdw>
                </a:effectLst>
                <a:latin typeface="+mn-ea"/>
                <a:ea typeface="+mn-ea"/>
              </a:rPr>
              <a:t>时间</a:t>
            </a:r>
            <a:endParaRPr lang="en-US" altLang="zh-CN" sz="3600" b="1" dirty="0" smtClean="0">
              <a:ln w="19050">
                <a:solidFill>
                  <a:schemeClr val="tx2">
                    <a:tint val="1000"/>
                  </a:schemeClr>
                </a:solidFill>
                <a:prstDash val="solid"/>
              </a:ln>
              <a:solidFill>
                <a:schemeClr val="bg2"/>
              </a:solidFill>
              <a:effectLst>
                <a:outerShdw blurRad="38100" dist="38100" dir="2700000" algn="tl">
                  <a:srgbClr val="000000">
                    <a:alpha val="43137"/>
                  </a:srgbClr>
                </a:outerShdw>
              </a:effectLst>
              <a:latin typeface="+mn-ea"/>
              <a:ea typeface="+mn-ea"/>
            </a:endParaRPr>
          </a:p>
          <a:p>
            <a:pPr>
              <a:defRPr/>
            </a:pPr>
            <a:r>
              <a:rPr lang="en-US" altLang="zh-CN" sz="3600" b="1" dirty="0" smtClean="0">
                <a:ln w="19050">
                  <a:solidFill>
                    <a:schemeClr val="tx2">
                      <a:tint val="1000"/>
                    </a:schemeClr>
                  </a:solidFill>
                  <a:prstDash val="solid"/>
                </a:ln>
                <a:solidFill>
                  <a:schemeClr val="bg2"/>
                </a:solidFill>
                <a:effectLst>
                  <a:outerShdw blurRad="38100" dist="38100" dir="2700000" algn="tl">
                    <a:srgbClr val="000000">
                      <a:alpha val="43137"/>
                    </a:srgbClr>
                  </a:outerShdw>
                </a:effectLst>
                <a:latin typeface="+mn-ea"/>
                <a:ea typeface="+mn-ea"/>
              </a:rPr>
              <a:t>(60</a:t>
            </a:r>
            <a:r>
              <a:rPr lang="zh-CN" altLang="en-US" sz="3600" b="1" dirty="0" smtClean="0">
                <a:ln w="19050">
                  <a:solidFill>
                    <a:schemeClr val="tx2">
                      <a:tint val="1000"/>
                    </a:schemeClr>
                  </a:solidFill>
                  <a:prstDash val="solid"/>
                </a:ln>
                <a:solidFill>
                  <a:schemeClr val="bg2"/>
                </a:solidFill>
                <a:effectLst>
                  <a:outerShdw blurRad="38100" dist="38100" dir="2700000" algn="tl">
                    <a:srgbClr val="000000">
                      <a:alpha val="43137"/>
                    </a:srgbClr>
                  </a:outerShdw>
                </a:effectLst>
                <a:latin typeface="+mn-ea"/>
                <a:ea typeface="+mn-ea"/>
              </a:rPr>
              <a:t>分钟</a:t>
            </a:r>
            <a:r>
              <a:rPr lang="en-US" altLang="zh-CN" sz="3600" b="1" dirty="0" smtClean="0">
                <a:ln w="19050">
                  <a:solidFill>
                    <a:schemeClr val="tx2">
                      <a:tint val="1000"/>
                    </a:schemeClr>
                  </a:solidFill>
                  <a:prstDash val="solid"/>
                </a:ln>
                <a:solidFill>
                  <a:schemeClr val="bg2"/>
                </a:solidFill>
                <a:effectLst>
                  <a:outerShdw blurRad="38100" dist="38100" dir="2700000" algn="tl">
                    <a:srgbClr val="000000">
                      <a:alpha val="43137"/>
                    </a:srgbClr>
                  </a:outerShdw>
                </a:effectLst>
                <a:latin typeface="+mn-ea"/>
                <a:ea typeface="+mn-ea"/>
              </a:rPr>
              <a:t>)</a:t>
            </a:r>
            <a:endParaRPr lang="en-US" altLang="zh-CN" sz="4000" b="1" dirty="0" smtClean="0">
              <a:ln w="19050">
                <a:solidFill>
                  <a:schemeClr val="tx2">
                    <a:tint val="1000"/>
                  </a:schemeClr>
                </a:solidFill>
                <a:prstDash val="solid"/>
              </a:ln>
              <a:solidFill>
                <a:schemeClr val="bg2"/>
              </a:solidFill>
              <a:effectLst>
                <a:outerShdw blurRad="38100" dist="38100" dir="2700000" algn="tl">
                  <a:srgbClr val="000000">
                    <a:alpha val="43137"/>
                  </a:srgbClr>
                </a:outerShdw>
              </a:effectLst>
              <a:latin typeface="+mn-ea"/>
              <a:ea typeface="+mn-ea"/>
            </a:endParaRPr>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486400" y="609600"/>
            <a:ext cx="3430394" cy="1752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矩形 3"/>
          <p:cNvSpPr/>
          <p:nvPr/>
        </p:nvSpPr>
        <p:spPr>
          <a:xfrm>
            <a:off x="557430" y="2360221"/>
            <a:ext cx="8359364" cy="4647426"/>
          </a:xfrm>
          <a:prstGeom prst="rect">
            <a:avLst/>
          </a:prstGeom>
        </p:spPr>
        <p:txBody>
          <a:bodyPr wrap="square">
            <a:spAutoFit/>
          </a:bodyPr>
          <a:lstStyle/>
          <a:p>
            <a:pPr>
              <a:defRPr/>
            </a:pPr>
            <a:r>
              <a:rPr lang="en-US" altLang="zh-CN" sz="2800" b="1" dirty="0" smtClean="0">
                <a:ln w="19050">
                  <a:solidFill>
                    <a:schemeClr val="tx2">
                      <a:tint val="1000"/>
                    </a:schemeClr>
                  </a:solidFill>
                  <a:prstDash val="solid"/>
                </a:ln>
                <a:solidFill>
                  <a:schemeClr val="bg2"/>
                </a:solidFill>
                <a:latin typeface="+mn-ea"/>
              </a:rPr>
              <a:t>1.</a:t>
            </a:r>
            <a:r>
              <a:rPr lang="zh-CN" altLang="en-US" sz="2800" b="1" dirty="0" smtClean="0">
                <a:ln w="19050">
                  <a:solidFill>
                    <a:schemeClr val="tx2">
                      <a:tint val="1000"/>
                    </a:schemeClr>
                  </a:solidFill>
                  <a:prstDash val="solid"/>
                </a:ln>
                <a:solidFill>
                  <a:schemeClr val="bg2"/>
                </a:solidFill>
                <a:latin typeface="+mn-ea"/>
              </a:rPr>
              <a:t>住院医生站下达医嘱后保存前，检查如果有新开的医嘱的单</a:t>
            </a:r>
            <a:r>
              <a:rPr lang="zh-CN" altLang="en-US" sz="2800" b="1" dirty="0" smtClean="0">
                <a:ln w="19050">
                  <a:solidFill>
                    <a:schemeClr val="tx2">
                      <a:tint val="1000"/>
                    </a:schemeClr>
                  </a:solidFill>
                  <a:prstDash val="solid"/>
                </a:ln>
                <a:solidFill>
                  <a:schemeClr val="bg2"/>
                </a:solidFill>
                <a:latin typeface="华文琥珀" pitchFamily="2" charset="-122"/>
                <a:ea typeface="华文琥珀" pitchFamily="2" charset="-122"/>
              </a:rPr>
              <a:t>量</a:t>
            </a:r>
            <a:r>
              <a:rPr lang="zh-CN" altLang="en-US" sz="2800" b="1" dirty="0" smtClean="0">
                <a:ln w="19050">
                  <a:solidFill>
                    <a:schemeClr val="tx2">
                      <a:tint val="1000"/>
                    </a:schemeClr>
                  </a:solidFill>
                  <a:prstDash val="solid"/>
                </a:ln>
                <a:solidFill>
                  <a:schemeClr val="bg2"/>
                </a:solidFill>
                <a:latin typeface="+mn-ea"/>
              </a:rPr>
              <a:t>超过</a:t>
            </a:r>
            <a:r>
              <a:rPr lang="en-US" altLang="zh-CN" sz="2800" b="1" dirty="0" smtClean="0">
                <a:ln w="19050">
                  <a:solidFill>
                    <a:schemeClr val="tx2">
                      <a:tint val="1000"/>
                    </a:schemeClr>
                  </a:solidFill>
                  <a:prstDash val="solid"/>
                </a:ln>
                <a:solidFill>
                  <a:schemeClr val="bg2"/>
                </a:solidFill>
                <a:latin typeface="+mn-ea"/>
              </a:rPr>
              <a:t>1000</a:t>
            </a:r>
            <a:r>
              <a:rPr lang="zh-CN" altLang="en-US" sz="2800" b="1" dirty="0" smtClean="0">
                <a:ln w="19050">
                  <a:solidFill>
                    <a:schemeClr val="tx2">
                      <a:tint val="1000"/>
                    </a:schemeClr>
                  </a:solidFill>
                  <a:prstDash val="solid"/>
                </a:ln>
                <a:solidFill>
                  <a:schemeClr val="bg2"/>
                </a:solidFill>
                <a:latin typeface="+mn-ea"/>
              </a:rPr>
              <a:t>，则禁止保存医嘱。</a:t>
            </a:r>
            <a:endParaRPr lang="en-US" altLang="zh-CN" sz="2800" b="1" dirty="0" smtClean="0">
              <a:ln w="19050">
                <a:solidFill>
                  <a:schemeClr val="tx2">
                    <a:tint val="1000"/>
                  </a:schemeClr>
                </a:solidFill>
                <a:prstDash val="solid"/>
              </a:ln>
              <a:solidFill>
                <a:schemeClr val="bg2"/>
              </a:solidFill>
              <a:latin typeface="+mn-ea"/>
            </a:endParaRPr>
          </a:p>
          <a:p>
            <a:pPr>
              <a:defRPr/>
            </a:pPr>
            <a:endParaRPr lang="en-US" altLang="zh-CN" sz="2800" b="1" dirty="0" smtClean="0">
              <a:ln w="19050">
                <a:solidFill>
                  <a:schemeClr val="tx2">
                    <a:tint val="1000"/>
                  </a:schemeClr>
                </a:solidFill>
                <a:prstDash val="solid"/>
              </a:ln>
              <a:solidFill>
                <a:schemeClr val="bg2"/>
              </a:solidFill>
              <a:latin typeface="+mn-ea"/>
            </a:endParaRPr>
          </a:p>
          <a:p>
            <a:pPr>
              <a:defRPr/>
            </a:pPr>
            <a:r>
              <a:rPr lang="en-US" altLang="zh-CN" sz="2800" b="1" dirty="0" smtClean="0">
                <a:ln w="19050">
                  <a:solidFill>
                    <a:schemeClr val="tx2">
                      <a:tint val="1000"/>
                    </a:schemeClr>
                  </a:solidFill>
                  <a:prstDash val="solid"/>
                </a:ln>
                <a:solidFill>
                  <a:schemeClr val="bg2"/>
                </a:solidFill>
                <a:latin typeface="+mn-ea"/>
              </a:rPr>
              <a:t>2.</a:t>
            </a:r>
            <a:r>
              <a:rPr lang="zh-CN" altLang="en-US" sz="2800" b="1" dirty="0" smtClean="0">
                <a:ln w="19050">
                  <a:solidFill>
                    <a:schemeClr val="tx2">
                      <a:tint val="1000"/>
                    </a:schemeClr>
                  </a:solidFill>
                  <a:prstDash val="solid"/>
                </a:ln>
                <a:solidFill>
                  <a:schemeClr val="bg2"/>
                </a:solidFill>
                <a:latin typeface="+mn-ea"/>
              </a:rPr>
              <a:t>新增一个扩展插件</a:t>
            </a:r>
            <a:r>
              <a:rPr lang="en-US" altLang="zh-CN" sz="2800" b="1" dirty="0" err="1" smtClean="0">
                <a:ln w="19050">
                  <a:solidFill>
                    <a:schemeClr val="tx2">
                      <a:tint val="1000"/>
                    </a:schemeClr>
                  </a:solidFill>
                  <a:prstDash val="solid"/>
                </a:ln>
                <a:solidFill>
                  <a:schemeClr val="bg2"/>
                </a:solidFill>
                <a:latin typeface="+mn-ea"/>
              </a:rPr>
              <a:t>zlPlugInXXX</a:t>
            </a:r>
            <a:r>
              <a:rPr lang="zh-CN" altLang="en-US" sz="2800" b="1" dirty="0" smtClean="0">
                <a:ln w="19050">
                  <a:solidFill>
                    <a:schemeClr val="tx2">
                      <a:tint val="1000"/>
                    </a:schemeClr>
                  </a:solidFill>
                  <a:prstDash val="solid"/>
                </a:ln>
                <a:solidFill>
                  <a:schemeClr val="bg2"/>
                </a:solidFill>
                <a:latin typeface="+mn-ea"/>
              </a:rPr>
              <a:t>，</a:t>
            </a:r>
            <a:r>
              <a:rPr lang="en-US" altLang="zh-CN" sz="2800" b="1" dirty="0" smtClean="0">
                <a:ln w="19050">
                  <a:solidFill>
                    <a:schemeClr val="tx2">
                      <a:tint val="1000"/>
                    </a:schemeClr>
                  </a:solidFill>
                  <a:prstDash val="solid"/>
                </a:ln>
                <a:solidFill>
                  <a:schemeClr val="bg2"/>
                </a:solidFill>
                <a:latin typeface="+mn-ea"/>
              </a:rPr>
              <a:t>XXX</a:t>
            </a:r>
            <a:r>
              <a:rPr lang="zh-CN" altLang="en-US" sz="2800" b="1" dirty="0" smtClean="0">
                <a:ln w="19050">
                  <a:solidFill>
                    <a:schemeClr val="tx2">
                      <a:tint val="1000"/>
                    </a:schemeClr>
                  </a:solidFill>
                  <a:prstDash val="solid"/>
                </a:ln>
                <a:solidFill>
                  <a:schemeClr val="bg2"/>
                </a:solidFill>
                <a:latin typeface="+mn-ea"/>
              </a:rPr>
              <a:t>为自己的姓名，扩展插件中新增一个扩展功能，嵌入到人员管理模块中，名称：人员签名图片，点击扩展按钮后，弹出窗体显示该人员的签名图片</a:t>
            </a:r>
            <a:r>
              <a:rPr lang="en-US" altLang="zh-CN" sz="2800" b="1" dirty="0" smtClean="0">
                <a:ln w="19050">
                  <a:solidFill>
                    <a:schemeClr val="tx2">
                      <a:tint val="1000"/>
                    </a:schemeClr>
                  </a:solidFill>
                  <a:prstDash val="solid"/>
                </a:ln>
                <a:solidFill>
                  <a:schemeClr val="bg2"/>
                </a:solidFill>
                <a:latin typeface="+mn-ea"/>
              </a:rPr>
              <a:t>(</a:t>
            </a:r>
            <a:r>
              <a:rPr lang="zh-CN" altLang="en-US" sz="2800" b="1" dirty="0" smtClean="0">
                <a:ln w="19050">
                  <a:solidFill>
                    <a:schemeClr val="tx2">
                      <a:tint val="1000"/>
                    </a:schemeClr>
                  </a:solidFill>
                  <a:prstDash val="solid"/>
                </a:ln>
                <a:solidFill>
                  <a:schemeClr val="bg2"/>
                </a:solidFill>
                <a:latin typeface="+mn-ea"/>
              </a:rPr>
              <a:t>人员表</a:t>
            </a:r>
            <a:r>
              <a:rPr lang="en-US" altLang="zh-CN" sz="2800" b="1" dirty="0" smtClean="0">
                <a:ln w="19050">
                  <a:solidFill>
                    <a:schemeClr val="tx2">
                      <a:tint val="1000"/>
                    </a:schemeClr>
                  </a:solidFill>
                  <a:prstDash val="solid"/>
                </a:ln>
                <a:solidFill>
                  <a:schemeClr val="bg2"/>
                </a:solidFill>
                <a:latin typeface="+mn-ea"/>
              </a:rPr>
              <a:t>.</a:t>
            </a:r>
            <a:r>
              <a:rPr lang="zh-CN" altLang="en-US" sz="2800" b="1" dirty="0" smtClean="0">
                <a:ln w="19050">
                  <a:solidFill>
                    <a:schemeClr val="tx2">
                      <a:tint val="1000"/>
                    </a:schemeClr>
                  </a:solidFill>
                  <a:prstDash val="solid"/>
                </a:ln>
                <a:solidFill>
                  <a:schemeClr val="bg2"/>
                </a:solidFill>
                <a:latin typeface="+mn-ea"/>
              </a:rPr>
              <a:t>签名图片</a:t>
            </a:r>
            <a:r>
              <a:rPr lang="en-US" altLang="zh-CN" sz="2800" b="1" dirty="0" smtClean="0">
                <a:ln w="19050">
                  <a:solidFill>
                    <a:schemeClr val="tx2">
                      <a:tint val="1000"/>
                    </a:schemeClr>
                  </a:solidFill>
                  <a:prstDash val="solid"/>
                </a:ln>
                <a:solidFill>
                  <a:schemeClr val="bg2"/>
                </a:solidFill>
                <a:latin typeface="+mn-ea"/>
              </a:rPr>
              <a:t>)</a:t>
            </a:r>
            <a:r>
              <a:rPr lang="zh-CN" altLang="en-US" sz="2800" b="1" dirty="0" smtClean="0">
                <a:ln w="19050">
                  <a:solidFill>
                    <a:schemeClr val="tx2">
                      <a:tint val="1000"/>
                    </a:schemeClr>
                  </a:solidFill>
                  <a:prstDash val="solid"/>
                </a:ln>
                <a:solidFill>
                  <a:schemeClr val="bg2"/>
                </a:solidFill>
                <a:latin typeface="+mn-ea"/>
              </a:rPr>
              <a:t>。提示：</a:t>
            </a:r>
            <a:r>
              <a:rPr lang="zh-CN" altLang="en-US" sz="2800" b="1" dirty="0">
                <a:ln w="19050">
                  <a:solidFill>
                    <a:schemeClr val="tx2">
                      <a:tint val="1000"/>
                    </a:schemeClr>
                  </a:solidFill>
                  <a:prstDash val="solid"/>
                </a:ln>
                <a:solidFill>
                  <a:schemeClr val="bg2"/>
                </a:solidFill>
                <a:latin typeface="+mn-ea"/>
              </a:rPr>
              <a:t>记录</a:t>
            </a:r>
            <a:r>
              <a:rPr lang="zh-CN" altLang="en-US" sz="2800" b="1" dirty="0" smtClean="0">
                <a:ln w="19050">
                  <a:solidFill>
                    <a:schemeClr val="tx2">
                      <a:tint val="1000"/>
                    </a:schemeClr>
                  </a:solidFill>
                  <a:prstDash val="solid"/>
                </a:ln>
                <a:solidFill>
                  <a:schemeClr val="bg2"/>
                </a:solidFill>
                <a:latin typeface="+mn-ea"/>
              </a:rPr>
              <a:t>集中的图片字段转化为图片对象：</a:t>
            </a:r>
            <a:r>
              <a:rPr lang="en-US" altLang="zh-CN" sz="2400" b="1" dirty="0" smtClean="0">
                <a:ln w="19050">
                  <a:solidFill>
                    <a:schemeClr val="tx2">
                      <a:tint val="1000"/>
                    </a:schemeClr>
                  </a:solidFill>
                  <a:prstDash val="solid"/>
                </a:ln>
                <a:solidFill>
                  <a:schemeClr val="bg2"/>
                </a:solidFill>
                <a:latin typeface="+mn-ea"/>
              </a:rPr>
              <a:t>Set </a:t>
            </a:r>
            <a:r>
              <a:rPr lang="en-US" altLang="zh-CN" sz="2400" b="1" dirty="0" err="1" smtClean="0">
                <a:ln w="19050">
                  <a:solidFill>
                    <a:schemeClr val="tx2">
                      <a:tint val="1000"/>
                    </a:schemeClr>
                  </a:solidFill>
                  <a:prstDash val="solid"/>
                </a:ln>
                <a:solidFill>
                  <a:schemeClr val="bg2"/>
                </a:solidFill>
                <a:latin typeface="+mn-ea"/>
              </a:rPr>
              <a:t>Picture.Picture</a:t>
            </a:r>
            <a:r>
              <a:rPr lang="en-US" altLang="zh-CN" sz="2400" b="1" dirty="0" smtClean="0">
                <a:ln w="19050">
                  <a:solidFill>
                    <a:schemeClr val="tx2">
                      <a:tint val="1000"/>
                    </a:schemeClr>
                  </a:solidFill>
                  <a:prstDash val="solid"/>
                </a:ln>
                <a:solidFill>
                  <a:schemeClr val="bg2"/>
                </a:solidFill>
                <a:latin typeface="+mn-ea"/>
              </a:rPr>
              <a:t> </a:t>
            </a:r>
            <a:r>
              <a:rPr lang="en-US" altLang="zh-CN" sz="2400" b="1" dirty="0">
                <a:ln w="19050">
                  <a:solidFill>
                    <a:schemeClr val="tx2">
                      <a:tint val="1000"/>
                    </a:schemeClr>
                  </a:solidFill>
                  <a:prstDash val="solid"/>
                </a:ln>
                <a:solidFill>
                  <a:schemeClr val="bg2"/>
                </a:solidFill>
                <a:latin typeface="+mn-ea"/>
              </a:rPr>
              <a:t>= </a:t>
            </a:r>
            <a:r>
              <a:rPr lang="en-US" altLang="zh-CN" sz="2400" b="1" dirty="0" err="1">
                <a:ln w="19050">
                  <a:solidFill>
                    <a:schemeClr val="tx2">
                      <a:tint val="1000"/>
                    </a:schemeClr>
                  </a:solidFill>
                  <a:prstDash val="solid"/>
                </a:ln>
                <a:solidFill>
                  <a:schemeClr val="bg2"/>
                </a:solidFill>
                <a:latin typeface="+mn-ea"/>
              </a:rPr>
              <a:t>LoadPicture</a:t>
            </a:r>
            <a:r>
              <a:rPr lang="en-US" altLang="zh-CN" sz="2400" b="1" dirty="0">
                <a:ln w="19050">
                  <a:solidFill>
                    <a:schemeClr val="tx2">
                      <a:tint val="1000"/>
                    </a:schemeClr>
                  </a:solidFill>
                  <a:prstDash val="solid"/>
                </a:ln>
                <a:solidFill>
                  <a:schemeClr val="bg2"/>
                </a:solidFill>
                <a:latin typeface="+mn-ea"/>
              </a:rPr>
              <a:t>(</a:t>
            </a:r>
            <a:r>
              <a:rPr lang="en-US" altLang="zh-CN" sz="2400" b="1" dirty="0" err="1">
                <a:ln w="19050">
                  <a:solidFill>
                    <a:schemeClr val="tx2">
                      <a:tint val="1000"/>
                    </a:schemeClr>
                  </a:solidFill>
                  <a:prstDash val="solid"/>
                </a:ln>
                <a:solidFill>
                  <a:schemeClr val="bg2"/>
                </a:solidFill>
                <a:latin typeface="+mn-ea"/>
              </a:rPr>
              <a:t>zlDatabase.ReadPicture</a:t>
            </a:r>
            <a:r>
              <a:rPr lang="en-US" altLang="zh-CN" sz="2400" b="1" dirty="0">
                <a:ln w="19050">
                  <a:solidFill>
                    <a:schemeClr val="tx2">
                      <a:tint val="1000"/>
                    </a:schemeClr>
                  </a:solidFill>
                  <a:prstDash val="solid"/>
                </a:ln>
                <a:solidFill>
                  <a:schemeClr val="bg2"/>
                </a:solidFill>
                <a:latin typeface="+mn-ea"/>
              </a:rPr>
              <a:t>(</a:t>
            </a:r>
            <a:r>
              <a:rPr lang="en-US" altLang="zh-CN" sz="2400" b="1" dirty="0" err="1">
                <a:ln w="19050">
                  <a:solidFill>
                    <a:schemeClr val="tx2">
                      <a:tint val="1000"/>
                    </a:schemeClr>
                  </a:solidFill>
                  <a:prstDash val="solid"/>
                </a:ln>
                <a:solidFill>
                  <a:schemeClr val="bg2"/>
                </a:solidFill>
                <a:latin typeface="+mn-ea"/>
              </a:rPr>
              <a:t>rstmp</a:t>
            </a:r>
            <a:r>
              <a:rPr lang="en-US" altLang="zh-CN" sz="2400" b="1" dirty="0">
                <a:ln w="19050">
                  <a:solidFill>
                    <a:schemeClr val="tx2">
                      <a:tint val="1000"/>
                    </a:schemeClr>
                  </a:solidFill>
                  <a:prstDash val="solid"/>
                </a:ln>
                <a:solidFill>
                  <a:schemeClr val="bg2"/>
                </a:solidFill>
                <a:latin typeface="+mn-ea"/>
              </a:rPr>
              <a:t>, "</a:t>
            </a:r>
            <a:r>
              <a:rPr lang="zh-CN" altLang="en-US" sz="2400" b="1" dirty="0">
                <a:ln w="19050">
                  <a:solidFill>
                    <a:schemeClr val="tx2">
                      <a:tint val="1000"/>
                    </a:schemeClr>
                  </a:solidFill>
                  <a:prstDash val="solid"/>
                </a:ln>
                <a:solidFill>
                  <a:schemeClr val="bg2"/>
                </a:solidFill>
                <a:latin typeface="+mn-ea"/>
              </a:rPr>
              <a:t>签名图片</a:t>
            </a:r>
            <a:r>
              <a:rPr lang="en-US" altLang="zh-CN" sz="2400" b="1" dirty="0">
                <a:ln w="19050">
                  <a:solidFill>
                    <a:schemeClr val="tx2">
                      <a:tint val="1000"/>
                    </a:schemeClr>
                  </a:solidFill>
                  <a:prstDash val="solid"/>
                </a:ln>
                <a:solidFill>
                  <a:schemeClr val="bg2"/>
                </a:solidFill>
                <a:latin typeface="+mn-ea"/>
              </a:rPr>
              <a:t>"))</a:t>
            </a:r>
            <a:endParaRPr lang="en-US" altLang="zh-CN" sz="2000" b="1" dirty="0">
              <a:ln w="19050">
                <a:solidFill>
                  <a:schemeClr val="tx2">
                    <a:tint val="1000"/>
                  </a:schemeClr>
                </a:solidFill>
                <a:prstDash val="solid"/>
              </a:ln>
              <a:solidFill>
                <a:schemeClr val="bg2"/>
              </a:solidFill>
              <a:latin typeface="+mn-ea"/>
            </a:endParaRPr>
          </a:p>
        </p:txBody>
      </p:sp>
    </p:spTree>
    <p:extLst>
      <p:ext uri="{BB962C8B-B14F-4D97-AF65-F5344CB8AC3E}">
        <p14:creationId xmlns:p14="http://schemas.microsoft.com/office/powerpoint/2010/main" xmlns="" val="5755199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2" descr="E:\MyJob\部门事务\产品经理年度目标\2014财年\2014财年专项工作\2.2 渠道二次开发培训\课件\前言.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800600" y="1507611"/>
            <a:ext cx="3332952" cy="3332952"/>
          </a:xfrm>
          <a:prstGeom prst="rect">
            <a:avLst/>
          </a:prstGeom>
          <a:noFill/>
          <a:extLst>
            <a:ext uri="{909E8E84-426E-40DD-AFC4-6F175D3DCCD1}">
              <a14:hiddenFill xmlns:a14="http://schemas.microsoft.com/office/drawing/2010/main" xmlns="">
                <a:solidFill>
                  <a:srgbClr val="FFFFFF"/>
                </a:solidFill>
              </a14:hiddenFill>
            </a:ext>
          </a:extLst>
        </p:spPr>
      </p:pic>
      <p:sp>
        <p:nvSpPr>
          <p:cNvPr id="5" name="矩形 4"/>
          <p:cNvSpPr/>
          <p:nvPr/>
        </p:nvSpPr>
        <p:spPr>
          <a:xfrm>
            <a:off x="2614920" y="2743200"/>
            <a:ext cx="2492990" cy="923330"/>
          </a:xfrm>
          <a:prstGeom prst="rect">
            <a:avLst/>
          </a:prstGeom>
          <a:noFill/>
        </p:spPr>
        <p:txBody>
          <a:bodyPr wrap="none">
            <a:spAutoFit/>
          </a:bodyPr>
          <a:lstStyle/>
          <a:p>
            <a:pPr>
              <a:defRPr/>
            </a:pPr>
            <a:r>
              <a:rPr lang="zh-CN" altLang="en-US" sz="3600" b="1" dirty="0" smtClean="0">
                <a:ln w="19050">
                  <a:solidFill>
                    <a:schemeClr val="tx2">
                      <a:tint val="1000"/>
                    </a:schemeClr>
                  </a:solidFill>
                  <a:prstDash val="solid"/>
                </a:ln>
                <a:solidFill>
                  <a:schemeClr val="bg2"/>
                </a:solidFill>
                <a:effectLst>
                  <a:outerShdw blurRad="38100" dist="38100" dir="2700000" algn="tl">
                    <a:srgbClr val="000000">
                      <a:alpha val="43137"/>
                    </a:srgbClr>
                  </a:outerShdw>
                </a:effectLst>
                <a:latin typeface="+mn-ea"/>
                <a:ea typeface="+mn-ea"/>
              </a:rPr>
              <a:t>本课</a:t>
            </a:r>
            <a:r>
              <a:rPr lang="zh-CN" altLang="en-US" sz="5400" b="1" dirty="0" smtClean="0">
                <a:ln w="19050">
                  <a:solidFill>
                    <a:schemeClr val="tx2">
                      <a:tint val="1000"/>
                    </a:schemeClr>
                  </a:solidFill>
                  <a:prstDash val="solid"/>
                </a:ln>
                <a:solidFill>
                  <a:schemeClr val="bg2"/>
                </a:solidFill>
                <a:effectLst>
                  <a:outerShdw blurRad="38100" dist="38100" dir="2700000" algn="tl">
                    <a:srgbClr val="000000">
                      <a:alpha val="43137"/>
                    </a:srgbClr>
                  </a:outerShdw>
                </a:effectLst>
                <a:latin typeface="+mn-ea"/>
                <a:ea typeface="+mn-ea"/>
              </a:rPr>
              <a:t>前言</a:t>
            </a:r>
            <a:endParaRPr lang="en-US" altLang="zh-CN" sz="5400" b="1" dirty="0" smtClean="0">
              <a:ln w="19050">
                <a:solidFill>
                  <a:schemeClr val="tx2">
                    <a:tint val="1000"/>
                  </a:schemeClr>
                </a:solidFill>
                <a:prstDash val="solid"/>
              </a:ln>
              <a:solidFill>
                <a:schemeClr val="bg2"/>
              </a:solidFill>
              <a:effectLst>
                <a:outerShdw blurRad="38100" dist="38100" dir="2700000" algn="tl">
                  <a:srgbClr val="000000">
                    <a:alpha val="43137"/>
                  </a:srgbClr>
                </a:outerShdw>
              </a:effectLst>
              <a:latin typeface="+mn-ea"/>
              <a:ea typeface="+mn-ea"/>
            </a:endParaRPr>
          </a:p>
        </p:txBody>
      </p:sp>
    </p:spTree>
    <p:extLst>
      <p:ext uri="{BB962C8B-B14F-4D97-AF65-F5344CB8AC3E}">
        <p14:creationId xmlns:p14="http://schemas.microsoft.com/office/powerpoint/2010/main" xmlns="" val="344173338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4" name="五边形 3"/>
          <p:cNvSpPr/>
          <p:nvPr/>
        </p:nvSpPr>
        <p:spPr>
          <a:xfrm>
            <a:off x="1115616" y="3058562"/>
            <a:ext cx="6912768" cy="720080"/>
          </a:xfrm>
          <a:prstGeom prst="homePlate">
            <a:avLst/>
          </a:prstGeom>
          <a:solidFill>
            <a:srgbClr val="A37ACC"/>
          </a:solidFill>
        </p:spPr>
        <p:style>
          <a:lnRef idx="0">
            <a:schemeClr val="accent5"/>
          </a:lnRef>
          <a:fillRef idx="3">
            <a:schemeClr val="accent5"/>
          </a:fillRef>
          <a:effectRef idx="3">
            <a:schemeClr val="accent5"/>
          </a:effectRef>
          <a:fontRef idx="minor">
            <a:schemeClr val="lt1"/>
          </a:fontRef>
        </p:style>
        <p:txBody>
          <a:bodyPr rtlCol="0" anchor="ctr"/>
          <a:lstStyle/>
          <a:p>
            <a:r>
              <a:rPr lang="zh-CN" altLang="zh-CN" sz="3200" dirty="0"/>
              <a:t>插件功能说明</a:t>
            </a:r>
            <a:endParaRPr lang="zh-CN" altLang="en-US" sz="3200" dirty="0"/>
          </a:p>
        </p:txBody>
      </p:sp>
      <p:sp>
        <p:nvSpPr>
          <p:cNvPr id="7" name="五边形 6"/>
          <p:cNvSpPr/>
          <p:nvPr/>
        </p:nvSpPr>
        <p:spPr>
          <a:xfrm>
            <a:off x="1115616" y="2005263"/>
            <a:ext cx="6912768" cy="720080"/>
          </a:xfrm>
          <a:prstGeom prst="homePlate">
            <a:avLst/>
          </a:prstGeom>
          <a:solidFill>
            <a:srgbClr val="AC4E14"/>
          </a:solidFill>
        </p:spPr>
        <p:style>
          <a:lnRef idx="0">
            <a:schemeClr val="accent2"/>
          </a:lnRef>
          <a:fillRef idx="3">
            <a:schemeClr val="accent2"/>
          </a:fillRef>
          <a:effectRef idx="3">
            <a:schemeClr val="accent2"/>
          </a:effectRef>
          <a:fontRef idx="minor">
            <a:schemeClr val="lt1"/>
          </a:fontRef>
        </p:style>
        <p:txBody>
          <a:bodyPr rtlCol="0" anchor="ctr"/>
          <a:lstStyle/>
          <a:p>
            <a:r>
              <a:rPr lang="en-US" altLang="zh-CN" sz="3200" dirty="0"/>
              <a:t>ZLHIS</a:t>
            </a:r>
            <a:r>
              <a:rPr lang="zh-CN" altLang="zh-CN" sz="3200" dirty="0"/>
              <a:t>插件简介</a:t>
            </a:r>
            <a:endParaRPr lang="zh-CN" altLang="en-US" sz="3200" dirty="0"/>
          </a:p>
        </p:txBody>
      </p:sp>
      <p:sp>
        <p:nvSpPr>
          <p:cNvPr id="6" name="五边形 5"/>
          <p:cNvSpPr/>
          <p:nvPr/>
        </p:nvSpPr>
        <p:spPr>
          <a:xfrm>
            <a:off x="1115616" y="4156375"/>
            <a:ext cx="6912768" cy="720080"/>
          </a:xfrm>
          <a:prstGeom prst="homePlate">
            <a:avLst/>
          </a:prstGeom>
          <a:solidFill>
            <a:srgbClr val="0070C0"/>
          </a:solidFill>
        </p:spPr>
        <p:style>
          <a:lnRef idx="0">
            <a:schemeClr val="accent5"/>
          </a:lnRef>
          <a:fillRef idx="3">
            <a:schemeClr val="accent5"/>
          </a:fillRef>
          <a:effectRef idx="3">
            <a:schemeClr val="accent5"/>
          </a:effectRef>
          <a:fontRef idx="minor">
            <a:schemeClr val="lt1"/>
          </a:fontRef>
        </p:style>
        <p:txBody>
          <a:bodyPr rtlCol="0" anchor="ctr"/>
          <a:lstStyle/>
          <a:p>
            <a:r>
              <a:rPr lang="zh-CN" altLang="zh-CN" sz="3200" dirty="0"/>
              <a:t>其他说明</a:t>
            </a:r>
            <a:endParaRPr lang="zh-CN" altLang="en-US" sz="3200" dirty="0"/>
          </a:p>
        </p:txBody>
      </p:sp>
    </p:spTree>
    <p:extLst>
      <p:ext uri="{BB962C8B-B14F-4D97-AF65-F5344CB8AC3E}">
        <p14:creationId xmlns:p14="http://schemas.microsoft.com/office/powerpoint/2010/main" xmlns="" val="210655334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7"/>
                                        </p:tgtEl>
                                        <p:attrNameLst>
                                          <p:attrName>style.color</p:attrName>
                                        </p:attrNameLst>
                                      </p:cBhvr>
                                      <p:to>
                                        <a:schemeClr val="bg1"/>
                                      </p:to>
                                    </p:animClr>
                                    <p:animClr clrSpc="rgb" dir="cw">
                                      <p:cBhvr>
                                        <p:cTn id="7" dur="250" autoRev="1" fill="remove"/>
                                        <p:tgtEl>
                                          <p:spTgt spid="7"/>
                                        </p:tgtEl>
                                        <p:attrNameLst>
                                          <p:attrName>fillcolor</p:attrName>
                                        </p:attrNameLst>
                                      </p:cBhvr>
                                      <p:to>
                                        <a:schemeClr val="bg1"/>
                                      </p:to>
                                    </p:animClr>
                                    <p:set>
                                      <p:cBhvr>
                                        <p:cTn id="8" dur="250" autoRev="1" fill="remove"/>
                                        <p:tgtEl>
                                          <p:spTgt spid="7"/>
                                        </p:tgtEl>
                                        <p:attrNameLst>
                                          <p:attrName>fill.type</p:attrName>
                                        </p:attrNameLst>
                                      </p:cBhvr>
                                      <p:to>
                                        <p:strVal val="solid"/>
                                      </p:to>
                                    </p:set>
                                    <p:set>
                                      <p:cBhvr>
                                        <p:cTn id="9" dur="250" autoRev="1" fill="remove"/>
                                        <p:tgtEl>
                                          <p:spTgt spid="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066800" y="1219199"/>
            <a:ext cx="7162800" cy="55250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标题 1"/>
          <p:cNvSpPr>
            <a:spLocks noGrp="1"/>
          </p:cNvSpPr>
          <p:nvPr>
            <p:ph type="title"/>
          </p:nvPr>
        </p:nvSpPr>
        <p:spPr>
          <a:xfrm>
            <a:off x="457200" y="274638"/>
            <a:ext cx="8229600" cy="1143000"/>
          </a:xfrm>
        </p:spPr>
        <p:txBody>
          <a:bodyPr/>
          <a:lstStyle/>
          <a:p>
            <a:r>
              <a:rPr lang="en-US" altLang="zh-CN" sz="4000" dirty="0"/>
              <a:t>ZLHIS</a:t>
            </a:r>
            <a:r>
              <a:rPr lang="zh-CN" altLang="zh-CN" sz="4000" dirty="0"/>
              <a:t>插件简介</a:t>
            </a:r>
            <a:endParaRPr lang="zh-CN" altLang="en-US" sz="4000" dirty="0"/>
          </a:p>
        </p:txBody>
      </p:sp>
    </p:spTree>
    <p:extLst>
      <p:ext uri="{BB962C8B-B14F-4D97-AF65-F5344CB8AC3E}">
        <p14:creationId xmlns:p14="http://schemas.microsoft.com/office/powerpoint/2010/main" xmlns="" val="340434061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4" name="五边形 3"/>
          <p:cNvSpPr/>
          <p:nvPr/>
        </p:nvSpPr>
        <p:spPr>
          <a:xfrm>
            <a:off x="1115616" y="3058562"/>
            <a:ext cx="6912768" cy="720080"/>
          </a:xfrm>
          <a:prstGeom prst="homePlate">
            <a:avLst/>
          </a:prstGeom>
          <a:solidFill>
            <a:srgbClr val="A37ACC"/>
          </a:solidFill>
        </p:spPr>
        <p:style>
          <a:lnRef idx="0">
            <a:schemeClr val="accent5"/>
          </a:lnRef>
          <a:fillRef idx="3">
            <a:schemeClr val="accent5"/>
          </a:fillRef>
          <a:effectRef idx="3">
            <a:schemeClr val="accent5"/>
          </a:effectRef>
          <a:fontRef idx="minor">
            <a:schemeClr val="lt1"/>
          </a:fontRef>
        </p:style>
        <p:txBody>
          <a:bodyPr rtlCol="0" anchor="ctr"/>
          <a:lstStyle/>
          <a:p>
            <a:r>
              <a:rPr lang="zh-CN" altLang="zh-CN" sz="3200" dirty="0"/>
              <a:t>插件功能说明</a:t>
            </a:r>
            <a:endParaRPr lang="zh-CN" altLang="en-US" sz="3200" dirty="0"/>
          </a:p>
        </p:txBody>
      </p:sp>
      <p:sp>
        <p:nvSpPr>
          <p:cNvPr id="7" name="五边形 6"/>
          <p:cNvSpPr/>
          <p:nvPr/>
        </p:nvSpPr>
        <p:spPr>
          <a:xfrm>
            <a:off x="1115616" y="2005263"/>
            <a:ext cx="6912768" cy="720080"/>
          </a:xfrm>
          <a:prstGeom prst="homePlate">
            <a:avLst/>
          </a:prstGeom>
          <a:solidFill>
            <a:srgbClr val="AC4E14"/>
          </a:solidFill>
        </p:spPr>
        <p:style>
          <a:lnRef idx="0">
            <a:schemeClr val="accent2"/>
          </a:lnRef>
          <a:fillRef idx="3">
            <a:schemeClr val="accent2"/>
          </a:fillRef>
          <a:effectRef idx="3">
            <a:schemeClr val="accent2"/>
          </a:effectRef>
          <a:fontRef idx="minor">
            <a:schemeClr val="lt1"/>
          </a:fontRef>
        </p:style>
        <p:txBody>
          <a:bodyPr rtlCol="0" anchor="ctr"/>
          <a:lstStyle/>
          <a:p>
            <a:r>
              <a:rPr lang="en-US" altLang="zh-CN" sz="3200" dirty="0"/>
              <a:t>ZLHIS</a:t>
            </a:r>
            <a:r>
              <a:rPr lang="zh-CN" altLang="zh-CN" sz="3200" dirty="0"/>
              <a:t>插件简介</a:t>
            </a:r>
            <a:endParaRPr lang="zh-CN" altLang="en-US" sz="3200" dirty="0"/>
          </a:p>
        </p:txBody>
      </p:sp>
      <p:sp>
        <p:nvSpPr>
          <p:cNvPr id="6" name="五边形 5"/>
          <p:cNvSpPr/>
          <p:nvPr/>
        </p:nvSpPr>
        <p:spPr>
          <a:xfrm>
            <a:off x="1115616" y="4156375"/>
            <a:ext cx="6912768" cy="720080"/>
          </a:xfrm>
          <a:prstGeom prst="homePlate">
            <a:avLst/>
          </a:prstGeom>
          <a:solidFill>
            <a:srgbClr val="0070C0"/>
          </a:solidFill>
        </p:spPr>
        <p:style>
          <a:lnRef idx="0">
            <a:schemeClr val="accent5"/>
          </a:lnRef>
          <a:fillRef idx="3">
            <a:schemeClr val="accent5"/>
          </a:fillRef>
          <a:effectRef idx="3">
            <a:schemeClr val="accent5"/>
          </a:effectRef>
          <a:fontRef idx="minor">
            <a:schemeClr val="lt1"/>
          </a:fontRef>
        </p:style>
        <p:txBody>
          <a:bodyPr rtlCol="0" anchor="ctr"/>
          <a:lstStyle/>
          <a:p>
            <a:r>
              <a:rPr lang="zh-CN" altLang="zh-CN" sz="3200" dirty="0"/>
              <a:t>其他说明</a:t>
            </a:r>
            <a:endParaRPr lang="zh-CN" altLang="en-US" sz="3200" dirty="0"/>
          </a:p>
        </p:txBody>
      </p:sp>
    </p:spTree>
    <p:extLst>
      <p:ext uri="{BB962C8B-B14F-4D97-AF65-F5344CB8AC3E}">
        <p14:creationId xmlns:p14="http://schemas.microsoft.com/office/powerpoint/2010/main" xmlns="" val="314512005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4"/>
                                        </p:tgtEl>
                                        <p:attrNameLst>
                                          <p:attrName>style.color</p:attrName>
                                        </p:attrNameLst>
                                      </p:cBhvr>
                                      <p:to>
                                        <a:schemeClr val="bg1"/>
                                      </p:to>
                                    </p:animClr>
                                    <p:animClr clrSpc="rgb" dir="cw">
                                      <p:cBhvr>
                                        <p:cTn id="7" dur="250" autoRev="1" fill="remove"/>
                                        <p:tgtEl>
                                          <p:spTgt spid="4"/>
                                        </p:tgtEl>
                                        <p:attrNameLst>
                                          <p:attrName>fillcolor</p:attrName>
                                        </p:attrNameLst>
                                      </p:cBhvr>
                                      <p:to>
                                        <a:schemeClr val="bg1"/>
                                      </p:to>
                                    </p:animClr>
                                    <p:set>
                                      <p:cBhvr>
                                        <p:cTn id="8" dur="250" autoRev="1" fill="remove"/>
                                        <p:tgtEl>
                                          <p:spTgt spid="4"/>
                                        </p:tgtEl>
                                        <p:attrNameLst>
                                          <p:attrName>fill.type</p:attrName>
                                        </p:attrNameLst>
                                      </p:cBhvr>
                                      <p:to>
                                        <p:strVal val="solid"/>
                                      </p:to>
                                    </p:set>
                                    <p:set>
                                      <p:cBhvr>
                                        <p:cTn id="9" dur="250" autoRev="1" fill="remove"/>
                                        <p:tgtEl>
                                          <p:spTgt spid="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13855"/>
            <a:ext cx="8610600" cy="1143000"/>
          </a:xfrm>
        </p:spPr>
        <p:txBody>
          <a:bodyPr/>
          <a:lstStyle/>
          <a:p>
            <a:r>
              <a:rPr lang="zh-CN" altLang="zh-CN" sz="4000" dirty="0"/>
              <a:t>插件功能</a:t>
            </a:r>
            <a:r>
              <a:rPr lang="zh-CN" altLang="zh-CN" sz="4000" dirty="0" smtClean="0"/>
              <a:t>说明</a:t>
            </a:r>
            <a:r>
              <a:rPr lang="en-US" altLang="zh-CN" sz="4000" dirty="0" smtClean="0"/>
              <a:t>-</a:t>
            </a:r>
            <a:r>
              <a:rPr lang="zh-CN" altLang="zh-CN" sz="4000" dirty="0"/>
              <a:t>工作站功能</a:t>
            </a:r>
            <a:r>
              <a:rPr lang="zh-CN" altLang="zh-CN" sz="4000" dirty="0" smtClean="0"/>
              <a:t>嵌入</a:t>
            </a:r>
            <a:endParaRPr lang="zh-CN" altLang="en-US" sz="4000" b="1" dirty="0">
              <a:latin typeface="+mn-ea"/>
              <a:ea typeface="+mn-ea"/>
            </a:endParaRPr>
          </a:p>
        </p:txBody>
      </p:sp>
      <p:sp>
        <p:nvSpPr>
          <p:cNvPr id="3" name="内容占位符 2"/>
          <p:cNvSpPr>
            <a:spLocks noGrp="1"/>
          </p:cNvSpPr>
          <p:nvPr>
            <p:ph idx="1"/>
          </p:nvPr>
        </p:nvSpPr>
        <p:spPr/>
        <p:txBody>
          <a:bodyPr/>
          <a:lstStyle/>
          <a:p>
            <a:r>
              <a:rPr lang="zh-CN" altLang="zh-CN" dirty="0"/>
              <a:t>将插件的独立扩展功能挂接到</a:t>
            </a:r>
            <a:r>
              <a:rPr lang="en-US" altLang="zh-CN" dirty="0"/>
              <a:t>ZLHIS</a:t>
            </a:r>
            <a:r>
              <a:rPr lang="zh-CN" altLang="zh-CN" dirty="0"/>
              <a:t>的工作站或业务窗体中去，如图：</a:t>
            </a:r>
          </a:p>
          <a:p>
            <a:endParaRPr lang="zh-CN" altLang="en-US" dirty="0"/>
          </a:p>
        </p:txBody>
      </p:sp>
      <p:pic>
        <p:nvPicPr>
          <p:cNvPr id="2050" name="图片 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7200" y="2895598"/>
            <a:ext cx="8361218" cy="23273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59403166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13855"/>
            <a:ext cx="8610600" cy="1143000"/>
          </a:xfrm>
        </p:spPr>
        <p:txBody>
          <a:bodyPr/>
          <a:lstStyle/>
          <a:p>
            <a:r>
              <a:rPr lang="zh-CN" altLang="zh-CN" sz="4000" dirty="0"/>
              <a:t>插件功能</a:t>
            </a:r>
            <a:r>
              <a:rPr lang="zh-CN" altLang="zh-CN" sz="4000" dirty="0" smtClean="0"/>
              <a:t>说明</a:t>
            </a:r>
            <a:r>
              <a:rPr lang="en-US" altLang="zh-CN" sz="4000" dirty="0" smtClean="0"/>
              <a:t>-</a:t>
            </a:r>
            <a:r>
              <a:rPr lang="zh-CN" altLang="zh-CN" sz="4000" dirty="0"/>
              <a:t>工作站功能</a:t>
            </a:r>
            <a:r>
              <a:rPr lang="zh-CN" altLang="zh-CN" sz="4000" dirty="0" smtClean="0"/>
              <a:t>嵌入</a:t>
            </a:r>
            <a:endParaRPr lang="zh-CN" altLang="en-US" sz="4000" b="1" dirty="0">
              <a:latin typeface="+mn-ea"/>
              <a:ea typeface="+mn-ea"/>
            </a:endParaRPr>
          </a:p>
        </p:txBody>
      </p:sp>
      <p:sp>
        <p:nvSpPr>
          <p:cNvPr id="3" name="内容占位符 2"/>
          <p:cNvSpPr>
            <a:spLocks noGrp="1"/>
          </p:cNvSpPr>
          <p:nvPr>
            <p:ph idx="1"/>
          </p:nvPr>
        </p:nvSpPr>
        <p:spPr/>
        <p:txBody>
          <a:bodyPr/>
          <a:lstStyle/>
          <a:p>
            <a:r>
              <a:rPr lang="zh-CN" altLang="en-US" dirty="0" smtClean="0"/>
              <a:t>增加扩展功能按钮</a:t>
            </a:r>
            <a:r>
              <a:rPr lang="en-US" altLang="zh-CN" dirty="0" smtClean="0"/>
              <a:t>(</a:t>
            </a:r>
            <a:r>
              <a:rPr lang="en-US" altLang="zh-CN" dirty="0" err="1"/>
              <a:t>GetFuncNames</a:t>
            </a:r>
            <a:r>
              <a:rPr lang="en-US" altLang="zh-CN" dirty="0" smtClean="0"/>
              <a:t>)</a:t>
            </a:r>
            <a:endParaRPr lang="zh-CN" altLang="zh-CN" dirty="0"/>
          </a:p>
          <a:p>
            <a:endParaRPr lang="zh-CN" altLang="en-US" dirty="0"/>
          </a:p>
        </p:txBody>
      </p:sp>
      <p:pic>
        <p:nvPicPr>
          <p:cNvPr id="3074" name="图片 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21475" y="2286000"/>
            <a:ext cx="8229600" cy="4352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38287813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fade">
                                      <p:cBhvr>
                                        <p:cTn id="12"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13855"/>
            <a:ext cx="8610600" cy="1143000"/>
          </a:xfrm>
        </p:spPr>
        <p:txBody>
          <a:bodyPr/>
          <a:lstStyle/>
          <a:p>
            <a:r>
              <a:rPr lang="zh-CN" altLang="zh-CN" sz="4000" dirty="0"/>
              <a:t>插件功能</a:t>
            </a:r>
            <a:r>
              <a:rPr lang="zh-CN" altLang="zh-CN" sz="4000" dirty="0" smtClean="0"/>
              <a:t>说明</a:t>
            </a:r>
            <a:r>
              <a:rPr lang="en-US" altLang="zh-CN" sz="4000" dirty="0" smtClean="0"/>
              <a:t>-</a:t>
            </a:r>
            <a:r>
              <a:rPr lang="zh-CN" altLang="zh-CN" sz="4000" dirty="0"/>
              <a:t>工作站功能</a:t>
            </a:r>
            <a:r>
              <a:rPr lang="zh-CN" altLang="zh-CN" sz="4000" dirty="0" smtClean="0"/>
              <a:t>嵌入</a:t>
            </a:r>
            <a:endParaRPr lang="zh-CN" altLang="en-US" sz="4000" b="1" dirty="0">
              <a:latin typeface="+mn-ea"/>
              <a:ea typeface="+mn-ea"/>
            </a:endParaRPr>
          </a:p>
        </p:txBody>
      </p:sp>
      <p:sp>
        <p:nvSpPr>
          <p:cNvPr id="3" name="内容占位符 2"/>
          <p:cNvSpPr>
            <a:spLocks noGrp="1"/>
          </p:cNvSpPr>
          <p:nvPr>
            <p:ph idx="1"/>
          </p:nvPr>
        </p:nvSpPr>
        <p:spPr/>
        <p:txBody>
          <a:bodyPr/>
          <a:lstStyle/>
          <a:p>
            <a:r>
              <a:rPr lang="zh-CN" altLang="en-US" dirty="0" smtClean="0"/>
              <a:t>点击扩展按钮后的功能响应</a:t>
            </a:r>
            <a:r>
              <a:rPr lang="en-US" altLang="zh-CN" dirty="0" smtClean="0"/>
              <a:t>(</a:t>
            </a:r>
            <a:r>
              <a:rPr lang="en-US" altLang="zh-CN" dirty="0" err="1"/>
              <a:t>ExecuteFunc</a:t>
            </a:r>
            <a:r>
              <a:rPr lang="en-US" altLang="zh-CN" dirty="0" smtClean="0"/>
              <a:t>)</a:t>
            </a:r>
            <a:endParaRPr lang="zh-CN" altLang="en-US" dirty="0"/>
          </a:p>
        </p:txBody>
      </p:sp>
      <p:pic>
        <p:nvPicPr>
          <p:cNvPr id="4098" name="图片 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85800" y="2285999"/>
            <a:ext cx="7848600" cy="4208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43547157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Effect transition="in" filter="fade">
                                      <p:cBhvr>
                                        <p:cTn id="12"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13855"/>
            <a:ext cx="8610600" cy="1143000"/>
          </a:xfrm>
        </p:spPr>
        <p:txBody>
          <a:bodyPr/>
          <a:lstStyle/>
          <a:p>
            <a:r>
              <a:rPr lang="zh-CN" altLang="zh-CN" sz="4000" dirty="0"/>
              <a:t>插件功能</a:t>
            </a:r>
            <a:r>
              <a:rPr lang="zh-CN" altLang="zh-CN" sz="4000" dirty="0" smtClean="0"/>
              <a:t>说明</a:t>
            </a:r>
            <a:r>
              <a:rPr lang="en-US" altLang="zh-CN" sz="4000" dirty="0" smtClean="0"/>
              <a:t>-</a:t>
            </a:r>
            <a:r>
              <a:rPr lang="zh-CN" altLang="zh-CN" sz="4000" dirty="0"/>
              <a:t>工作站功能</a:t>
            </a:r>
            <a:r>
              <a:rPr lang="zh-CN" altLang="zh-CN" sz="4000" dirty="0" smtClean="0"/>
              <a:t>嵌入</a:t>
            </a:r>
            <a:endParaRPr lang="zh-CN" altLang="en-US" sz="4000" b="1" dirty="0">
              <a:latin typeface="+mn-ea"/>
              <a:ea typeface="+mn-ea"/>
            </a:endParaRPr>
          </a:p>
        </p:txBody>
      </p:sp>
      <p:sp>
        <p:nvSpPr>
          <p:cNvPr id="3" name="内容占位符 2"/>
          <p:cNvSpPr>
            <a:spLocks noGrp="1"/>
          </p:cNvSpPr>
          <p:nvPr>
            <p:ph idx="1"/>
          </p:nvPr>
        </p:nvSpPr>
        <p:spPr/>
        <p:txBody>
          <a:bodyPr/>
          <a:lstStyle/>
          <a:p>
            <a:r>
              <a:rPr lang="zh-CN" altLang="en-US" dirty="0" smtClean="0"/>
              <a:t>哪些场合支持扩展功能嵌入？</a:t>
            </a:r>
            <a:endParaRPr lang="en-US" altLang="zh-CN" dirty="0" smtClean="0"/>
          </a:p>
          <a:p>
            <a:endParaRPr lang="zh-CN" altLang="en-US" dirty="0"/>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86691" y="2247404"/>
            <a:ext cx="7239000" cy="42278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24228017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fade">
                                      <p:cBhvr>
                                        <p:cTn id="12"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S_CN_BriefOfEduField002-10_edu2[1]">
  <a:themeElements>
    <a:clrScheme name="MS_CN_BriefOfEduField002-10_edu2[1]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fontScheme name="MS_CN_BriefOfEduField002-10_edu2[1]">
      <a:majorFont>
        <a:latin typeface="Times New Roman"/>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33CC"/>
        </a:solidFill>
      </a:spPr>
      <a:bodyPr wrap="square" rtlCol="0" anchor="ctr">
        <a:spAutoFit/>
      </a:bodyPr>
      <a:lstStyle>
        <a:defPPr algn="ctr">
          <a:defRPr sz="2000" dirty="0" smtClean="0">
            <a:solidFill>
              <a:srgbClr val="FFFFFF"/>
            </a:solidFill>
          </a:defRPr>
        </a:defPPr>
      </a:lstStyle>
      <a:style>
        <a:lnRef idx="0">
          <a:schemeClr val="accent4"/>
        </a:lnRef>
        <a:fillRef idx="3">
          <a:schemeClr val="accent4"/>
        </a:fillRef>
        <a:effectRef idx="3">
          <a:schemeClr val="accent4"/>
        </a:effectRef>
        <a:fontRef idx="minor">
          <a:schemeClr val="lt1"/>
        </a:fontRef>
      </a:style>
    </a:spDef>
    <a:lnDef>
      <a:spPr>
        <a:ln>
          <a:solidFill>
            <a:srgbClr val="004873"/>
          </a:solidFill>
        </a:ln>
      </a:spPr>
      <a:bodyPr/>
      <a:lstStyle/>
      <a:style>
        <a:lnRef idx="1">
          <a:schemeClr val="accent1"/>
        </a:lnRef>
        <a:fillRef idx="0">
          <a:schemeClr val="accent1"/>
        </a:fillRef>
        <a:effectRef idx="0">
          <a:schemeClr val="accent1"/>
        </a:effectRef>
        <a:fontRef idx="minor">
          <a:schemeClr val="tx1"/>
        </a:fontRef>
      </a:style>
    </a:lnDef>
    <a:txDef>
      <a:spPr>
        <a:noFill/>
        <a:ln>
          <a:solidFill>
            <a:srgbClr val="004873"/>
          </a:solidFill>
        </a:ln>
      </a:spPr>
      <a:bodyPr wrap="square" rtlCol="0" anchor="ctr">
        <a:noAutofit/>
      </a:bodyPr>
      <a:lstStyle>
        <a:defPPr>
          <a:defRPr sz="2000" dirty="0" smtClean="0">
            <a:solidFill>
              <a:srgbClr val="004873"/>
            </a:solidFill>
          </a:defRPr>
        </a:defPPr>
      </a:lstStyle>
    </a:txDef>
  </a:objectDefaults>
  <a:extraClrSchemeLst>
    <a:extraClrScheme>
      <a:clrScheme name="MS_CN_BriefOfEduField002-10_edu2[1]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clrMap bg1="dk2" tx1="lt1" bg2="dk1" tx2="lt2" accent1="accent1" accent2="accent2" accent3="accent3" accent4="accent4" accent5="accent5" accent6="accent6" hlink="hlink" folHlink="folHlink"/>
    </a:extraClrScheme>
    <a:extraClrScheme>
      <a:clrScheme name="MS_CN_BriefOfEduField002-10_edu2[1] 2">
        <a:dk1>
          <a:srgbClr val="393939"/>
        </a:dk1>
        <a:lt1>
          <a:srgbClr val="FFFFFF"/>
        </a:lt1>
        <a:dk2>
          <a:srgbClr val="6600CC"/>
        </a:dk2>
        <a:lt2>
          <a:srgbClr val="CCCCFF"/>
        </a:lt2>
        <a:accent1>
          <a:srgbClr val="F9D87E"/>
        </a:accent1>
        <a:accent2>
          <a:srgbClr val="FFCCCC"/>
        </a:accent2>
        <a:accent3>
          <a:srgbClr val="FFFFFF"/>
        </a:accent3>
        <a:accent4>
          <a:srgbClr val="2F2F2F"/>
        </a:accent4>
        <a:accent5>
          <a:srgbClr val="FBE9C0"/>
        </a:accent5>
        <a:accent6>
          <a:srgbClr val="E7B9B9"/>
        </a:accent6>
        <a:hlink>
          <a:srgbClr val="FFCCFF"/>
        </a:hlink>
        <a:folHlink>
          <a:srgbClr val="99CCFF"/>
        </a:folHlink>
      </a:clrScheme>
      <a:clrMap bg1="lt1" tx1="dk1" bg2="lt2" tx2="dk2" accent1="accent1" accent2="accent2" accent3="accent3" accent4="accent4" accent5="accent5" accent6="accent6" hlink="hlink" folHlink="folHlink"/>
    </a:extraClrScheme>
    <a:extraClrScheme>
      <a:clrScheme name="MS_CN_BriefOfEduField002-10_edu2[1] 3">
        <a:dk1>
          <a:srgbClr val="000000"/>
        </a:dk1>
        <a:lt1>
          <a:srgbClr val="FFFFFF"/>
        </a:lt1>
        <a:dk2>
          <a:srgbClr val="000000"/>
        </a:dk2>
        <a:lt2>
          <a:srgbClr val="FFFFFF"/>
        </a:lt2>
        <a:accent1>
          <a:srgbClr val="CBCBCB"/>
        </a:accent1>
        <a:accent2>
          <a:srgbClr val="5F5F5F"/>
        </a:accent2>
        <a:accent3>
          <a:srgbClr val="FFFFFF"/>
        </a:accent3>
        <a:accent4>
          <a:srgbClr val="000000"/>
        </a:accent4>
        <a:accent5>
          <a:srgbClr val="E2E2E2"/>
        </a:accent5>
        <a:accent6>
          <a:srgbClr val="555555"/>
        </a:accent6>
        <a:hlink>
          <a:srgbClr val="969696"/>
        </a:hlink>
        <a:folHlink>
          <a:srgbClr val="EAEAEA"/>
        </a:folHlink>
      </a:clrScheme>
      <a:clrMap bg1="lt1" tx1="dk1" bg2="lt2" tx2="dk2" accent1="accent1" accent2="accent2" accent3="accent3" accent4="accent4" accent5="accent5" accent6="accent6" hlink="hlink" folHlink="folHlink"/>
    </a:extraClrScheme>
    <a:extraClrScheme>
      <a:clrScheme name="MS_CN_BriefOfEduField002-10_edu2[1] 4">
        <a:dk1>
          <a:srgbClr val="330000"/>
        </a:dk1>
        <a:lt1>
          <a:srgbClr val="FFFFCC"/>
        </a:lt1>
        <a:dk2>
          <a:srgbClr val="000000"/>
        </a:dk2>
        <a:lt2>
          <a:srgbClr val="FFCC00"/>
        </a:lt2>
        <a:accent1>
          <a:srgbClr val="FF9900"/>
        </a:accent1>
        <a:accent2>
          <a:srgbClr val="330099"/>
        </a:accent2>
        <a:accent3>
          <a:srgbClr val="AAAAAA"/>
        </a:accent3>
        <a:accent4>
          <a:srgbClr val="DADAAE"/>
        </a:accent4>
        <a:accent5>
          <a:srgbClr val="FFCAAA"/>
        </a:accent5>
        <a:accent6>
          <a:srgbClr val="2D008A"/>
        </a:accent6>
        <a:hlink>
          <a:srgbClr val="FF6633"/>
        </a:hlink>
        <a:folHlink>
          <a:srgbClr val="669900"/>
        </a:folHlink>
      </a:clrScheme>
      <a:clrMap bg1="dk2" tx1="lt1" bg2="dk1" tx2="lt2" accent1="accent1" accent2="accent2" accent3="accent3" accent4="accent4" accent5="accent5" accent6="accent6" hlink="hlink" folHlink="folHlink"/>
    </a:extraClrScheme>
    <a:extraClrScheme>
      <a:clrScheme name="MS_CN_BriefOfEduField002-10_edu2[1] 5">
        <a:dk1>
          <a:srgbClr val="333300"/>
        </a:dk1>
        <a:lt1>
          <a:srgbClr val="DDDDDD"/>
        </a:lt1>
        <a:dk2>
          <a:srgbClr val="996600"/>
        </a:dk2>
        <a:lt2>
          <a:srgbClr val="FFCC66"/>
        </a:lt2>
        <a:accent1>
          <a:srgbClr val="EEB00B"/>
        </a:accent1>
        <a:accent2>
          <a:srgbClr val="330099"/>
        </a:accent2>
        <a:accent3>
          <a:srgbClr val="CAB8AA"/>
        </a:accent3>
        <a:accent4>
          <a:srgbClr val="BDBDBD"/>
        </a:accent4>
        <a:accent5>
          <a:srgbClr val="F5D4AA"/>
        </a:accent5>
        <a:accent6>
          <a:srgbClr val="2D008A"/>
        </a:accent6>
        <a:hlink>
          <a:srgbClr val="FF6633"/>
        </a:hlink>
        <a:folHlink>
          <a:srgbClr val="CC9900"/>
        </a:folHlink>
      </a:clrScheme>
      <a:clrMap bg1="dk2" tx1="lt1" bg2="dk1" tx2="lt2" accent1="accent1" accent2="accent2" accent3="accent3" accent4="accent4" accent5="accent5" accent6="accent6" hlink="hlink" folHlink="folHlink"/>
    </a:extraClrScheme>
    <a:extraClrScheme>
      <a:clrScheme name="MS_CN_BriefOfEduField002-10_edu2[1] 6">
        <a:dk1>
          <a:srgbClr val="003300"/>
        </a:dk1>
        <a:lt1>
          <a:srgbClr val="FFFFCC"/>
        </a:lt1>
        <a:dk2>
          <a:srgbClr val="999933"/>
        </a:dk2>
        <a:lt2>
          <a:srgbClr val="FFFF66"/>
        </a:lt2>
        <a:accent1>
          <a:srgbClr val="CC9900"/>
        </a:accent1>
        <a:accent2>
          <a:srgbClr val="330099"/>
        </a:accent2>
        <a:accent3>
          <a:srgbClr val="CACAAD"/>
        </a:accent3>
        <a:accent4>
          <a:srgbClr val="DADAAE"/>
        </a:accent4>
        <a:accent5>
          <a:srgbClr val="E2CAAA"/>
        </a:accent5>
        <a:accent6>
          <a:srgbClr val="2D008A"/>
        </a:accent6>
        <a:hlink>
          <a:srgbClr val="FF9900"/>
        </a:hlink>
        <a:folHlink>
          <a:srgbClr val="FF6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MS_CN_BriefOfEduField002-10_edu2[1]">
  <a:themeElements>
    <a:clrScheme name="1_MS_CN_BriefOfEduField002-10_edu2[1]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fontScheme name="1_MS_CN_BriefOfEduField002-10_edu2[1]">
      <a:majorFont>
        <a:latin typeface="Times New Roman"/>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MS_CN_BriefOfEduField002-10_edu2[1]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clrMap bg1="dk2" tx1="lt1" bg2="dk1" tx2="lt2" accent1="accent1" accent2="accent2" accent3="accent3" accent4="accent4" accent5="accent5" accent6="accent6" hlink="hlink" folHlink="folHlink"/>
    </a:extraClrScheme>
    <a:extraClrScheme>
      <a:clrScheme name="1_MS_CN_BriefOfEduField002-10_edu2[1] 2">
        <a:dk1>
          <a:srgbClr val="393939"/>
        </a:dk1>
        <a:lt1>
          <a:srgbClr val="FFFFFF"/>
        </a:lt1>
        <a:dk2>
          <a:srgbClr val="6600CC"/>
        </a:dk2>
        <a:lt2>
          <a:srgbClr val="CCCCFF"/>
        </a:lt2>
        <a:accent1>
          <a:srgbClr val="F9D87E"/>
        </a:accent1>
        <a:accent2>
          <a:srgbClr val="FFCCCC"/>
        </a:accent2>
        <a:accent3>
          <a:srgbClr val="FFFFFF"/>
        </a:accent3>
        <a:accent4>
          <a:srgbClr val="2F2F2F"/>
        </a:accent4>
        <a:accent5>
          <a:srgbClr val="FBE9C0"/>
        </a:accent5>
        <a:accent6>
          <a:srgbClr val="E7B9B9"/>
        </a:accent6>
        <a:hlink>
          <a:srgbClr val="FFCCFF"/>
        </a:hlink>
        <a:folHlink>
          <a:srgbClr val="99CCFF"/>
        </a:folHlink>
      </a:clrScheme>
      <a:clrMap bg1="lt1" tx1="dk1" bg2="lt2" tx2="dk2" accent1="accent1" accent2="accent2" accent3="accent3" accent4="accent4" accent5="accent5" accent6="accent6" hlink="hlink" folHlink="folHlink"/>
    </a:extraClrScheme>
    <a:extraClrScheme>
      <a:clrScheme name="1_MS_CN_BriefOfEduField002-10_edu2[1] 3">
        <a:dk1>
          <a:srgbClr val="000000"/>
        </a:dk1>
        <a:lt1>
          <a:srgbClr val="FFFFFF"/>
        </a:lt1>
        <a:dk2>
          <a:srgbClr val="000000"/>
        </a:dk2>
        <a:lt2>
          <a:srgbClr val="FFFFFF"/>
        </a:lt2>
        <a:accent1>
          <a:srgbClr val="CBCBCB"/>
        </a:accent1>
        <a:accent2>
          <a:srgbClr val="5F5F5F"/>
        </a:accent2>
        <a:accent3>
          <a:srgbClr val="FFFFFF"/>
        </a:accent3>
        <a:accent4>
          <a:srgbClr val="000000"/>
        </a:accent4>
        <a:accent5>
          <a:srgbClr val="E2E2E2"/>
        </a:accent5>
        <a:accent6>
          <a:srgbClr val="555555"/>
        </a:accent6>
        <a:hlink>
          <a:srgbClr val="969696"/>
        </a:hlink>
        <a:folHlink>
          <a:srgbClr val="EAEAEA"/>
        </a:folHlink>
      </a:clrScheme>
      <a:clrMap bg1="lt1" tx1="dk1" bg2="lt2" tx2="dk2" accent1="accent1" accent2="accent2" accent3="accent3" accent4="accent4" accent5="accent5" accent6="accent6" hlink="hlink" folHlink="folHlink"/>
    </a:extraClrScheme>
    <a:extraClrScheme>
      <a:clrScheme name="1_MS_CN_BriefOfEduField002-10_edu2[1] 4">
        <a:dk1>
          <a:srgbClr val="330000"/>
        </a:dk1>
        <a:lt1>
          <a:srgbClr val="FFFFCC"/>
        </a:lt1>
        <a:dk2>
          <a:srgbClr val="000000"/>
        </a:dk2>
        <a:lt2>
          <a:srgbClr val="FFCC00"/>
        </a:lt2>
        <a:accent1>
          <a:srgbClr val="FF9900"/>
        </a:accent1>
        <a:accent2>
          <a:srgbClr val="330099"/>
        </a:accent2>
        <a:accent3>
          <a:srgbClr val="AAAAAA"/>
        </a:accent3>
        <a:accent4>
          <a:srgbClr val="DADAAE"/>
        </a:accent4>
        <a:accent5>
          <a:srgbClr val="FFCAAA"/>
        </a:accent5>
        <a:accent6>
          <a:srgbClr val="2D008A"/>
        </a:accent6>
        <a:hlink>
          <a:srgbClr val="FF6633"/>
        </a:hlink>
        <a:folHlink>
          <a:srgbClr val="669900"/>
        </a:folHlink>
      </a:clrScheme>
      <a:clrMap bg1="dk2" tx1="lt1" bg2="dk1" tx2="lt2" accent1="accent1" accent2="accent2" accent3="accent3" accent4="accent4" accent5="accent5" accent6="accent6" hlink="hlink" folHlink="folHlink"/>
    </a:extraClrScheme>
    <a:extraClrScheme>
      <a:clrScheme name="1_MS_CN_BriefOfEduField002-10_edu2[1] 5">
        <a:dk1>
          <a:srgbClr val="333300"/>
        </a:dk1>
        <a:lt1>
          <a:srgbClr val="DDDDDD"/>
        </a:lt1>
        <a:dk2>
          <a:srgbClr val="996600"/>
        </a:dk2>
        <a:lt2>
          <a:srgbClr val="FFCC66"/>
        </a:lt2>
        <a:accent1>
          <a:srgbClr val="EEB00B"/>
        </a:accent1>
        <a:accent2>
          <a:srgbClr val="330099"/>
        </a:accent2>
        <a:accent3>
          <a:srgbClr val="CAB8AA"/>
        </a:accent3>
        <a:accent4>
          <a:srgbClr val="BDBDBD"/>
        </a:accent4>
        <a:accent5>
          <a:srgbClr val="F5D4AA"/>
        </a:accent5>
        <a:accent6>
          <a:srgbClr val="2D008A"/>
        </a:accent6>
        <a:hlink>
          <a:srgbClr val="FF6633"/>
        </a:hlink>
        <a:folHlink>
          <a:srgbClr val="CC9900"/>
        </a:folHlink>
      </a:clrScheme>
      <a:clrMap bg1="dk2" tx1="lt1" bg2="dk1" tx2="lt2" accent1="accent1" accent2="accent2" accent3="accent3" accent4="accent4" accent5="accent5" accent6="accent6" hlink="hlink" folHlink="folHlink"/>
    </a:extraClrScheme>
    <a:extraClrScheme>
      <a:clrScheme name="1_MS_CN_BriefOfEduField002-10_edu2[1] 6">
        <a:dk1>
          <a:srgbClr val="003300"/>
        </a:dk1>
        <a:lt1>
          <a:srgbClr val="FFFFCC"/>
        </a:lt1>
        <a:dk2>
          <a:srgbClr val="999933"/>
        </a:dk2>
        <a:lt2>
          <a:srgbClr val="FFFF66"/>
        </a:lt2>
        <a:accent1>
          <a:srgbClr val="CC9900"/>
        </a:accent1>
        <a:accent2>
          <a:srgbClr val="330099"/>
        </a:accent2>
        <a:accent3>
          <a:srgbClr val="CACAAD"/>
        </a:accent3>
        <a:accent4>
          <a:srgbClr val="DADAAE"/>
        </a:accent4>
        <a:accent5>
          <a:srgbClr val="E2CAAA"/>
        </a:accent5>
        <a:accent6>
          <a:srgbClr val="2D008A"/>
        </a:accent6>
        <a:hlink>
          <a:srgbClr val="FF9900"/>
        </a:hlink>
        <a:folHlink>
          <a:srgbClr val="FF66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上海Nordri专业商务幻灯演示设计">
  <a:themeElements>
    <a:clrScheme name="上海Nordri专业商务幻灯演示设计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上海Nordri专业商务幻灯演示设计">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上海Nordri专业商务幻灯演示设计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上海Nordri专业商务幻灯演示设计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上海Nordri专业商务幻灯演示设计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上海Nordri专业商务幻灯演示设计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上海Nordri专业商务幻灯演示设计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上海Nordri专业商务幻灯演示设计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上海Nordri专业商务幻灯演示设计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上海Nordri专业商务幻灯演示设计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上海Nordri专业商务幻灯演示设计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上海Nordri专业商务幻灯演示设计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上海Nordri专业商务幻灯演示设计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上海Nordri专业商务幻灯演示设计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上海Nordri专业商务幻灯演示设计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NordriDesign">
  <a:themeElements>
    <a:clrScheme name="Nordri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399"/>
      </a:hlink>
      <a:folHlink>
        <a:srgbClr val="3366CC"/>
      </a:folHlink>
    </a:clrScheme>
    <a:fontScheme name="NordriDesig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ordri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399"/>
        </a:hlink>
        <a:folHlink>
          <a:srgbClr val="3366CC"/>
        </a:folHlink>
      </a:clrScheme>
      <a:clrMap bg1="lt1" tx1="dk1" bg2="lt2" tx2="dk2" accent1="accent1" accent2="accent2" accent3="accent3" accent4="accent4" accent5="accent5" accent6="accent6" hlink="hlink" folHlink="folHlink"/>
    </a:extraClrScheme>
    <a:extraClrScheme>
      <a:clrScheme name="NordriDesign 2">
        <a:dk1>
          <a:srgbClr val="000000"/>
        </a:dk1>
        <a:lt1>
          <a:srgbClr val="FFFFFF"/>
        </a:lt1>
        <a:dk2>
          <a:srgbClr val="000000"/>
        </a:dk2>
        <a:lt2>
          <a:srgbClr val="808080"/>
        </a:lt2>
        <a:accent1>
          <a:srgbClr val="2A62BC"/>
        </a:accent1>
        <a:accent2>
          <a:srgbClr val="22458A"/>
        </a:accent2>
        <a:accent3>
          <a:srgbClr val="FFFFFF"/>
        </a:accent3>
        <a:accent4>
          <a:srgbClr val="000000"/>
        </a:accent4>
        <a:accent5>
          <a:srgbClr val="ACB7DA"/>
        </a:accent5>
        <a:accent6>
          <a:srgbClr val="1E3E7D"/>
        </a:accent6>
        <a:hlink>
          <a:srgbClr val="000000"/>
        </a:hlink>
        <a:folHlink>
          <a:srgbClr val="5F5F5F"/>
        </a:folHlink>
      </a:clrScheme>
      <a:clrMap bg1="lt1" tx1="dk1" bg2="lt2" tx2="dk2" accent1="accent1" accent2="accent2" accent3="accent3" accent4="accent4" accent5="accent5" accent6="accent6" hlink="hlink" folHlink="folHlink"/>
    </a:extraClrScheme>
    <a:extraClrScheme>
      <a:clrScheme name="NordriDesign 3">
        <a:dk1>
          <a:srgbClr val="000000"/>
        </a:dk1>
        <a:lt1>
          <a:srgbClr val="FFFFFF"/>
        </a:lt1>
        <a:dk2>
          <a:srgbClr val="000000"/>
        </a:dk2>
        <a:lt2>
          <a:srgbClr val="808080"/>
        </a:lt2>
        <a:accent1>
          <a:srgbClr val="3366CC"/>
        </a:accent1>
        <a:accent2>
          <a:srgbClr val="003366"/>
        </a:accent2>
        <a:accent3>
          <a:srgbClr val="FFFFFF"/>
        </a:accent3>
        <a:accent4>
          <a:srgbClr val="000000"/>
        </a:accent4>
        <a:accent5>
          <a:srgbClr val="ADB8E2"/>
        </a:accent5>
        <a:accent6>
          <a:srgbClr val="002D5C"/>
        </a:accent6>
        <a:hlink>
          <a:srgbClr val="003366"/>
        </a:hlink>
        <a:folHlink>
          <a:srgbClr val="0066CC"/>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nordridesign.com">
  <a:themeElements>
    <a:clrScheme name="nordridesign.com 1">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66B2FE"/>
      </a:folHlink>
    </a:clrScheme>
    <a:fontScheme name="NordriDesign_免费商务模板系列">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1"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1"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NordriDesign_免费商务模板系列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ordriDesign_免费商务模板系列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ordriDesign_免费商务模板系列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ordriDesign_免费商务模板系列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ordriDesign_免费商务模板系列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ordriDesign_免费商务模板系列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ordriDesign_免费商务模板系列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ordriDesign_免费商务模板系列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ordriDesign_免费商务模板系列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ordriDesign_免费商务模板系列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ordriDesign_免费商务模板系列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ordriDesign_免费商务模板系列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NordriDesign_免费商务模板系列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nordridesign.com 1">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66B2F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_nordridesign.com">
  <a:themeElements>
    <a:clrScheme name="1_nordridesign.com 1">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fontScheme name="1_nordridesign.com">
      <a:majorFont>
        <a:latin typeface="Arial"/>
        <a:ea typeface="黑体"/>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nordridesign.com 1">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2_nordridesign.com">
  <a:themeElements>
    <a:clrScheme name="2_nordridesign.com 1">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fontScheme name="2_nordridesign.com">
      <a:majorFont>
        <a:latin typeface="Arial"/>
        <a:ea typeface="黑体"/>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nordridesign.com 1">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15703</TotalTime>
  <Words>1466</Words>
  <Application>Microsoft Office PowerPoint</Application>
  <PresentationFormat>全屏显示(4:3)</PresentationFormat>
  <Paragraphs>101</Paragraphs>
  <Slides>18</Slides>
  <Notes>16</Notes>
  <HiddenSlides>0</HiddenSlides>
  <MMClips>0</MMClips>
  <ScaleCrop>false</ScaleCrop>
  <HeadingPairs>
    <vt:vector size="4" baseType="variant">
      <vt:variant>
        <vt:lpstr>主题</vt:lpstr>
      </vt:variant>
      <vt:variant>
        <vt:i4>7</vt:i4>
      </vt:variant>
      <vt:variant>
        <vt:lpstr>幻灯片标题</vt:lpstr>
      </vt:variant>
      <vt:variant>
        <vt:i4>18</vt:i4>
      </vt:variant>
    </vt:vector>
  </HeadingPairs>
  <TitlesOfParts>
    <vt:vector size="25" baseType="lpstr">
      <vt:lpstr>MS_CN_BriefOfEduField002-10_edu2[1]</vt:lpstr>
      <vt:lpstr>1_MS_CN_BriefOfEduField002-10_edu2[1]</vt:lpstr>
      <vt:lpstr>上海Nordri专业商务幻灯演示设计</vt:lpstr>
      <vt:lpstr>NordriDesign</vt:lpstr>
      <vt:lpstr>nordridesign.com</vt:lpstr>
      <vt:lpstr>1_nordridesign.com</vt:lpstr>
      <vt:lpstr>2_nordridesign.com</vt:lpstr>
      <vt:lpstr>ZLHIS插件开发文档</vt:lpstr>
      <vt:lpstr>幻灯片 2</vt:lpstr>
      <vt:lpstr>目录</vt:lpstr>
      <vt:lpstr>ZLHIS插件简介</vt:lpstr>
      <vt:lpstr>目录</vt:lpstr>
      <vt:lpstr>插件功能说明-工作站功能嵌入</vt:lpstr>
      <vt:lpstr>插件功能说明-工作站功能嵌入</vt:lpstr>
      <vt:lpstr>插件功能说明-工作站功能嵌入</vt:lpstr>
      <vt:lpstr>插件功能说明-工作站功能嵌入</vt:lpstr>
      <vt:lpstr>幻灯片 10</vt:lpstr>
      <vt:lpstr>插件功能说明-业务功能点接口</vt:lpstr>
      <vt:lpstr>插件功能说明-业务功能点接口</vt:lpstr>
      <vt:lpstr>插件功能说明-窗体卡片接入</vt:lpstr>
      <vt:lpstr>插件功能说明-扩展插件</vt:lpstr>
      <vt:lpstr>目录</vt:lpstr>
      <vt:lpstr>其他说明</vt:lpstr>
      <vt:lpstr>幻灯片 17</vt:lpstr>
      <vt:lpstr>幻灯片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zhangzhp</dc:creator>
  <cp:lastModifiedBy>Windows 用户</cp:lastModifiedBy>
  <cp:revision>684</cp:revision>
  <cp:lastPrinted>1601-01-01T00:00:00Z</cp:lastPrinted>
  <dcterms:created xsi:type="dcterms:W3CDTF">1601-01-01T00:00:00Z</dcterms:created>
  <dcterms:modified xsi:type="dcterms:W3CDTF">2015-11-22T06:01:27Z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