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8" r:id="rId5"/>
    <p:sldId id="262" r:id="rId6"/>
    <p:sldId id="258" r:id="rId7"/>
    <p:sldId id="263" r:id="rId8"/>
    <p:sldId id="264" r:id="rId9"/>
    <p:sldId id="265" r:id="rId10"/>
    <p:sldId id="259" r:id="rId11"/>
    <p:sldId id="266" r:id="rId12"/>
    <p:sldId id="260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2274-7849-4D4C-9511-11C4912B5A07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9C0D-788F-431E-9B66-DC7E0979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6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2274-7849-4D4C-9511-11C4912B5A07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9C0D-788F-431E-9B66-DC7E0979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4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2274-7849-4D4C-9511-11C4912B5A07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9C0D-788F-431E-9B66-DC7E0979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0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2274-7849-4D4C-9511-11C4912B5A07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9C0D-788F-431E-9B66-DC7E0979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3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2274-7849-4D4C-9511-11C4912B5A07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9C0D-788F-431E-9B66-DC7E0979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3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2274-7849-4D4C-9511-11C4912B5A07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9C0D-788F-431E-9B66-DC7E0979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8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2274-7849-4D4C-9511-11C4912B5A07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9C0D-788F-431E-9B66-DC7E0979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6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2274-7849-4D4C-9511-11C4912B5A07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9C0D-788F-431E-9B66-DC7E0979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2274-7849-4D4C-9511-11C4912B5A07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9C0D-788F-431E-9B66-DC7E0979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2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2274-7849-4D4C-9511-11C4912B5A07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9C0D-788F-431E-9B66-DC7E0979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7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2274-7849-4D4C-9511-11C4912B5A07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9C0D-788F-431E-9B66-DC7E0979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6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82274-7849-4D4C-9511-11C4912B5A07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59C0D-788F-431E-9B66-DC7E0979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5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42" y="0"/>
            <a:ext cx="814374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242" y="115909"/>
            <a:ext cx="9144000" cy="1526617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+mn-lt"/>
              </a:rPr>
              <a:t>“DATA VISUALIZATION”</a:t>
            </a:r>
            <a:endParaRPr lang="en-US" sz="72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31875" y="5550793"/>
            <a:ext cx="3541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Presented By</a:t>
            </a:r>
          </a:p>
          <a:p>
            <a:r>
              <a:rPr lang="en-US" sz="2000" b="1" dirty="0" smtClean="0"/>
              <a:t>SHARIQ ALI (21F-CSE-11)</a:t>
            </a:r>
          </a:p>
          <a:p>
            <a:r>
              <a:rPr lang="en-US" sz="2000" b="1" dirty="0" smtClean="0"/>
              <a:t>ZAINAB LAKHO (21F-CSE-08)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7639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Implementation of pie chart with dummy data</a:t>
            </a:r>
            <a:endParaRPr lang="en-US"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23" y="1885955"/>
            <a:ext cx="9165465" cy="436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1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814" y="632988"/>
            <a:ext cx="9144000" cy="8569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latin typeface="+mn-lt"/>
              </a:rPr>
              <a:t>Which object-oriented programming (OOP) concepts have we used in our project?</a:t>
            </a:r>
            <a:endParaRPr lang="en-US" sz="44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5814" y="1934224"/>
            <a:ext cx="10891234" cy="492377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We have implement input/output, </a:t>
            </a:r>
            <a:r>
              <a:rPr lang="en-US" dirty="0" err="1" smtClean="0"/>
              <a:t>jfreechart</a:t>
            </a:r>
            <a:r>
              <a:rPr lang="en-US" dirty="0" smtClean="0"/>
              <a:t>, swing and </a:t>
            </a:r>
            <a:r>
              <a:rPr lang="en-US" dirty="0" err="1" smtClean="0"/>
              <a:t>sql</a:t>
            </a:r>
            <a:r>
              <a:rPr lang="en-US" dirty="0" smtClean="0"/>
              <a:t> libraries.</a:t>
            </a:r>
          </a:p>
          <a:p>
            <a:pPr algn="l"/>
            <a:r>
              <a:rPr lang="en-US" dirty="0" smtClean="0"/>
              <a:t>Along with Concept of: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Inheritance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Exception handling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Polymorphism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Threading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7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created a database and </a:t>
            </a:r>
            <a:r>
              <a:rPr lang="en-US" dirty="0" smtClean="0"/>
              <a:t>inserted </a:t>
            </a:r>
            <a:r>
              <a:rPr lang="en-US" dirty="0"/>
              <a:t>the required record </a:t>
            </a:r>
            <a:r>
              <a:rPr lang="en-US" dirty="0" smtClean="0"/>
              <a:t>in </a:t>
            </a:r>
            <a:r>
              <a:rPr lang="en-US" dirty="0"/>
              <a:t>it.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3511" b="11738"/>
          <a:stretch/>
        </p:blipFill>
        <p:spPr>
          <a:xfrm>
            <a:off x="1157310" y="2083203"/>
            <a:ext cx="8952605" cy="4548854"/>
          </a:xfrm>
        </p:spPr>
      </p:pic>
    </p:spTree>
    <p:extLst>
      <p:ext uri="{BB962C8B-B14F-4D97-AF65-F5344CB8AC3E}">
        <p14:creationId xmlns:p14="http://schemas.microsoft.com/office/powerpoint/2010/main" val="503343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only error we’re facing is an error of database driver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t="26118" r="7290" b="14391"/>
          <a:stretch/>
        </p:blipFill>
        <p:spPr>
          <a:xfrm>
            <a:off x="1352281" y="2729278"/>
            <a:ext cx="8873545" cy="3207883"/>
          </a:xfrm>
        </p:spPr>
      </p:pic>
    </p:spTree>
    <p:extLst>
      <p:ext uri="{BB962C8B-B14F-4D97-AF65-F5344CB8AC3E}">
        <p14:creationId xmlns:p14="http://schemas.microsoft.com/office/powerpoint/2010/main" val="279852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696" y="2850747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Algerian" panose="04020705040A02060702" pitchFamily="82" charset="0"/>
              </a:rPr>
              <a:t>THANK YOU</a:t>
            </a:r>
            <a:endParaRPr lang="en-US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22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89" y="2567412"/>
            <a:ext cx="10515600" cy="132556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Software </a:t>
            </a:r>
            <a:r>
              <a:rPr lang="en-US" dirty="0" smtClean="0">
                <a:latin typeface="+mn-lt"/>
              </a:rPr>
              <a:t>that </a:t>
            </a:r>
            <a:r>
              <a:rPr lang="en-US" dirty="0">
                <a:latin typeface="+mn-lt"/>
              </a:rPr>
              <a:t>present data through visual representation such as graphs, charts or heat maps are known as data visualization </a:t>
            </a:r>
            <a:r>
              <a:rPr lang="en-US" dirty="0" smtClean="0">
                <a:latin typeface="+mn-lt"/>
              </a:rPr>
              <a:t>applications.</a:t>
            </a:r>
            <a:endParaRPr lang="en-US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3277" y="1081825"/>
            <a:ext cx="10599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/>
              <a:t>WHAT IS DATA VISUALIZATION SOFTWARE?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9917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68" y="824248"/>
            <a:ext cx="10515600" cy="969269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OBJECTIVES:</a:t>
            </a:r>
            <a:endParaRPr lang="en-US" b="1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68" y="2103840"/>
            <a:ext cx="10515600" cy="1500187"/>
          </a:xfrm>
        </p:spPr>
        <p:txBody>
          <a:bodyPr>
            <a:noAutofit/>
          </a:bodyPr>
          <a:lstStyle/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To understand the concepts of data visualization and its importance in data analysis. 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To learn how to use different tools and libraries in Java for data visualization. 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To implement data visualization techniques in Java for various data sets. 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To evaluate the effectiveness of the different data visualization techniques. </a:t>
            </a:r>
          </a:p>
        </p:txBody>
      </p:sp>
    </p:spTree>
    <p:extLst>
      <p:ext uri="{BB962C8B-B14F-4D97-AF65-F5344CB8AC3E}">
        <p14:creationId xmlns:p14="http://schemas.microsoft.com/office/powerpoint/2010/main" val="228247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6270" y="117811"/>
            <a:ext cx="9144000" cy="1079924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+mn-lt"/>
              </a:rPr>
              <a:t>FLOWCHART</a:t>
            </a:r>
            <a:endParaRPr lang="en-US" sz="48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6269" y="1545463"/>
            <a:ext cx="10041229" cy="4662153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84070" y="2099255"/>
            <a:ext cx="9104639" cy="3902300"/>
            <a:chOff x="0" y="0"/>
            <a:chExt cx="6089851" cy="2519785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19400" y="638556"/>
              <a:ext cx="147828" cy="60045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945892" y="638556"/>
              <a:ext cx="2336292" cy="1181100"/>
            </a:xfrm>
            <a:prstGeom prst="rect">
              <a:avLst/>
            </a:prstGeom>
          </p:spPr>
        </p:pic>
        <p:pic>
          <p:nvPicPr>
            <p:cNvPr id="7" name="Picture 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945892" y="638556"/>
              <a:ext cx="792480" cy="1181100"/>
            </a:xfrm>
            <a:prstGeom prst="rect">
              <a:avLst/>
            </a:prstGeom>
          </p:spPr>
        </p:pic>
        <p:pic>
          <p:nvPicPr>
            <p:cNvPr id="8" name="Picture 7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174748" y="638556"/>
              <a:ext cx="792480" cy="1181100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30936" y="638556"/>
              <a:ext cx="2336292" cy="1181100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314956" y="0"/>
              <a:ext cx="1283208" cy="64617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2447290" y="52070"/>
              <a:ext cx="1436579" cy="3612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Welcome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92070" y="345973"/>
              <a:ext cx="971954" cy="3617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Screen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13" name="Picture 12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0" y="1812036"/>
              <a:ext cx="1283208" cy="646176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130759" y="2010664"/>
              <a:ext cx="1356770" cy="3612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Bar Chart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15" name="Picture 14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543812" y="1812036"/>
              <a:ext cx="1283208" cy="646176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822958" y="1863877"/>
              <a:ext cx="180044" cy="3617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58329" y="1863877"/>
              <a:ext cx="865064" cy="3617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 Bar </a:t>
              </a:r>
              <a:endPara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8490" y="2158492"/>
              <a:ext cx="787813" cy="3612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Chart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19" name="Picture 18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087624" y="1812036"/>
              <a:ext cx="1283208" cy="646176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3179699" y="2010664"/>
              <a:ext cx="1460345" cy="3612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Line Chart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21" name="Picture 20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631436" y="1812036"/>
              <a:ext cx="1283208" cy="646176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781677" y="2010664"/>
              <a:ext cx="1308174" cy="3612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Pie Chart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23" name="Picture 22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1543812" y="906780"/>
              <a:ext cx="1283208" cy="644652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1678178" y="958216"/>
              <a:ext cx="1429131" cy="3612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DataBase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1350" y="1252347"/>
              <a:ext cx="729996" cy="3612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table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68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5277"/>
            <a:ext cx="10515600" cy="1325563"/>
          </a:xfrm>
        </p:spPr>
        <p:txBody>
          <a:bodyPr/>
          <a:lstStyle/>
          <a:p>
            <a:r>
              <a:rPr lang="en-US" dirty="0"/>
              <a:t>A welcoming screen will appear for a maximum of 5-10 seconds.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7" t="13095" r="17606" b="19422"/>
          <a:stretch/>
        </p:blipFill>
        <p:spPr>
          <a:xfrm>
            <a:off x="2009105" y="2125014"/>
            <a:ext cx="7443988" cy="4443010"/>
          </a:xfrm>
        </p:spPr>
      </p:pic>
    </p:spTree>
    <p:extLst>
      <p:ext uri="{BB962C8B-B14F-4D97-AF65-F5344CB8AC3E}">
        <p14:creationId xmlns:p14="http://schemas.microsoft.com/office/powerpoint/2010/main" val="1270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Here, we have added four different type of graphic representation for data.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50" y="1967293"/>
            <a:ext cx="9199723" cy="4351338"/>
          </a:xfrm>
        </p:spPr>
      </p:pic>
      <p:sp>
        <p:nvSpPr>
          <p:cNvPr id="6" name="Flowchart: Process 5"/>
          <p:cNvSpPr/>
          <p:nvPr/>
        </p:nvSpPr>
        <p:spPr>
          <a:xfrm>
            <a:off x="1300765" y="5548647"/>
            <a:ext cx="1068947" cy="46363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sp>
        <p:nvSpPr>
          <p:cNvPr id="7" name="Flowchart: Process 6"/>
          <p:cNvSpPr/>
          <p:nvPr/>
        </p:nvSpPr>
        <p:spPr>
          <a:xfrm>
            <a:off x="2369712" y="5548646"/>
            <a:ext cx="1068947" cy="46363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sp>
        <p:nvSpPr>
          <p:cNvPr id="8" name="Flowchart: Process 7"/>
          <p:cNvSpPr/>
          <p:nvPr/>
        </p:nvSpPr>
        <p:spPr>
          <a:xfrm>
            <a:off x="3438659" y="5548645"/>
            <a:ext cx="1068947" cy="46363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sp>
        <p:nvSpPr>
          <p:cNvPr id="9" name="Flowchart: Process 8"/>
          <p:cNvSpPr/>
          <p:nvPr/>
        </p:nvSpPr>
        <p:spPr>
          <a:xfrm>
            <a:off x="4507606" y="5548645"/>
            <a:ext cx="1068947" cy="46363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37882" y="6104586"/>
            <a:ext cx="1056067" cy="51515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3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dirty="0" smtClean="0"/>
              <a:t>Bar </a:t>
            </a:r>
            <a:r>
              <a:rPr lang="en-US" dirty="0"/>
              <a:t>chart with dummy data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16" y="1825625"/>
            <a:ext cx="9192967" cy="4351338"/>
          </a:xfrm>
        </p:spPr>
      </p:pic>
    </p:spTree>
    <p:extLst>
      <p:ext uri="{BB962C8B-B14F-4D97-AF65-F5344CB8AC3E}">
        <p14:creationId xmlns:p14="http://schemas.microsoft.com/office/powerpoint/2010/main" val="193049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dirty="0" smtClean="0"/>
              <a:t>3D-bar </a:t>
            </a:r>
            <a:r>
              <a:rPr lang="en-US" dirty="0"/>
              <a:t>chart with dummy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99" y="1825625"/>
            <a:ext cx="94176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52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dirty="0" smtClean="0"/>
              <a:t>line </a:t>
            </a:r>
            <a:r>
              <a:rPr lang="en-US" dirty="0"/>
              <a:t>chart with dummy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160" y="1825625"/>
            <a:ext cx="91316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2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232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Wingdings</vt:lpstr>
      <vt:lpstr>Office Theme</vt:lpstr>
      <vt:lpstr>“DATA VISUALIZATION”</vt:lpstr>
      <vt:lpstr>Software that present data through visual representation such as graphs, charts or heat maps are known as data visualization applications.</vt:lpstr>
      <vt:lpstr>OBJECTIVES:</vt:lpstr>
      <vt:lpstr>FLOWCHART</vt:lpstr>
      <vt:lpstr>A welcoming screen will appear for a maximum of 5-10 seconds.</vt:lpstr>
      <vt:lpstr>Here, we have added four different type of graphic representation for data.</vt:lpstr>
      <vt:lpstr>Implementation of Bar chart with dummy data</vt:lpstr>
      <vt:lpstr>Implementation of 3D-bar chart with dummy data</vt:lpstr>
      <vt:lpstr>Implementation of line chart with dummy data</vt:lpstr>
      <vt:lpstr>Implementation of pie chart with dummy data</vt:lpstr>
      <vt:lpstr>Which object-oriented programming (OOP) concepts have we used in our project?</vt:lpstr>
      <vt:lpstr>We have created a database and inserted the required record in it.</vt:lpstr>
      <vt:lpstr>The only error we’re facing is an error of database driver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“DATA VISUALIZATION”</dc:title>
  <dc:creator>Zainab Lakho</dc:creator>
  <cp:lastModifiedBy>Zainab Lakho</cp:lastModifiedBy>
  <cp:revision>13</cp:revision>
  <dcterms:created xsi:type="dcterms:W3CDTF">2023-02-08T19:04:52Z</dcterms:created>
  <dcterms:modified xsi:type="dcterms:W3CDTF">2023-03-02T14:39:05Z</dcterms:modified>
</cp:coreProperties>
</file>