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5.png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UE4 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线程执行任务流程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一下，通知该线程初始化完，同步初始化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Runnable-&gt;Run()，执行用户定义的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219825" cy="564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析构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析构。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删除该线程对象的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信息。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4572000" cy="1400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1306195"/>
            <a:ext cx="7810500" cy="3152775"/>
          </a:xfrm>
          <a:prstGeom prst="rect">
            <a:avLst/>
          </a:prstGeom>
        </p:spPr>
      </p:pic>
      <p:pic>
        <p:nvPicPr>
          <p:cNvPr id="5" name="图片 4" descr="P2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799330"/>
            <a:ext cx="5314950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en-US" altLang="zh-CN">
                <a:sym typeface="+mn-ea"/>
              </a:rPr>
              <a:t> 创建线程池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引擎初始化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时，会创建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个线程池，GThreadPool，GBackgroundPriorityThreadPool，GIOThreadPool，GLargeThreadPool（编辑器下才会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通用线程池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GThreadPool，线程数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为核数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，优先级略低于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后台任务线程池GBackgroundPriorityThreadPool，线程数为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线程池GIOThreadPool，线程数为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，优先级高于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编辑器任务线程池GLargeThreadPool，线程数为逻辑核心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优先级略低于普通。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705485"/>
            <a:ext cx="815022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en-US" altLang="zh-CN">
                <a:sym typeface="+mn-ea"/>
              </a:rPr>
              <a:t> 创建线程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创建指定数量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705485"/>
            <a:ext cx="783907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06195"/>
            <a:ext cx="41700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任务队列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TArray&lt;IQueuedWork*&gt; QueuedWork;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空闲线程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的数组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QueuedThreads;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池子里所有的线程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的数组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AllThreads;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临界区，需要同步一些对池子里的共有资源的操作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FCriticalSection* SynchQueue;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en-US" altLang="zh-CN">
                <a:sym typeface="+mn-ea"/>
              </a:rPr>
              <a:t> 线程执行任务流程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DoWorkEvent事件等待执行任务的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通知。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当收到执行任务的通知，任务的DoThreadedWork方法里会调DoWork方法执行用户定义的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完成当前任务后，会从池子的任务队列里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一个任务出来继续执行，如果没有任务可以执行的话，会把当前线程放回到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QueuedThreads空闲线程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67325" y="705485"/>
            <a:ext cx="6924675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 </a:t>
            </a:r>
            <a:r>
              <a:rPr lang="zh-CN" altLang="en-US">
                <a:sym typeface="+mn-ea"/>
              </a:rPr>
              <a:t>添加</a:t>
            </a:r>
            <a:r>
              <a:rPr lang="zh-CN" altLang="en-US">
                <a:sym typeface="+mn-ea"/>
              </a:rPr>
              <a:t>任务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874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如果池子里没有空闲的线程，那么先把任务添加到任务队列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如果池子里有空闲的线程，从空闲线程数组里取最后一个并从数组中移除，然后把任务传给线程，最后调DoWork方法里的DoWorkEvent会Trigger一下，线程就会执行传入的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2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705485"/>
            <a:ext cx="7286625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P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5915660"/>
            <a:ext cx="6686550" cy="285750"/>
          </a:xfrm>
          <a:prstGeom prst="rect">
            <a:avLst/>
          </a:prstGeom>
        </p:spPr>
      </p:pic>
      <p:pic>
        <p:nvPicPr>
          <p:cNvPr id="4" name="图片 3" descr="P3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0" y="705485"/>
            <a:ext cx="7846060" cy="5081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创建流程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无论是指定名字还是未指定名字的线程，都构造对应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的FTaskThreadBase。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构造所有的未指定名字线程的FRunnableThread，有普通，高，低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种不同的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150235"/>
            <a:ext cx="47948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所有线程（里面有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FRunnable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RunnableThread）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FWorkerThread WorkerThreads[MAX_THREADS];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总线程数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指定名字的线程数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NumNamedThreads;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有多少种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优先级处理普通任务，一般普通，高，低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种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NumTaskThreadSets;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每种优先级的线程数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NumTaskThreadsPerSet;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位置，区分哪部分是指定名字线程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哪部分是未指定名字线程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ENamedThreads::Type LastExternalThread;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普通任务队列，以优先级普通，高，低分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FStallingTaskQueue&lt;FBaseGraphTask, PLATFORM_CACHE_LINE_SIZE, 2&gt; IncomingAnyThreadTasks[MAX_THREAD_PRIORITIES];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P3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770" y="309245"/>
            <a:ext cx="7428230" cy="6548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6090920" cy="705485"/>
          </a:xfrm>
        </p:spPr>
        <p:txBody>
          <a:bodyPr>
            <a:normAutofit/>
          </a:bodyPr>
          <a:p>
            <a:r>
              <a:rPr lang="en-US" altLang="zh-CN" sz="3110">
                <a:sym typeface="+mn-ea"/>
              </a:rPr>
              <a:t>TaskGraph</a:t>
            </a:r>
            <a:r>
              <a:rPr lang="zh-CN" altLang="en-US" sz="3110">
                <a:sym typeface="+mn-ea"/>
              </a:rPr>
              <a:t>线程执行任务流程</a:t>
            </a:r>
            <a:endParaRPr lang="zh-CN" altLang="en-US" sz="31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用ThreadId得出优先级，然后用优先级在IncomingAnyThreadTasks找到对应优先度的任务队列后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出来。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如果没有任务，那么StallRestartEvent事件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挂起。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找到任务的话，就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3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555" y="0"/>
            <a:ext cx="610044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574800"/>
            <a:ext cx="9799320" cy="3458210"/>
          </a:xfrm>
        </p:spPr>
        <p:txBody>
          <a:bodyPr anchor="ctr" anchorCtr="0"/>
          <a:p>
            <a:pPr lvl="0" algn="ctr" fontAlgn="base"/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种多线程方式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0" indent="-457200" algn="ctr" fontAlgn="base">
              <a:buAutoNum type="arabicPeriod"/>
            </a:pPr>
            <a:r>
              <a:rPr lang="en-US" altLang="zh-CN"/>
              <a:t>RunnableThread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AsyncTask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TaskGraph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 </a:t>
            </a:r>
            <a:r>
              <a:rPr lang="zh-CN" altLang="en-US">
                <a:sym typeface="+mn-ea"/>
              </a:rPr>
              <a:t>执行任务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510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可以调DontCompleteUntil方法设置某些任务完成后，再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继续本任务的后续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执行本任务，DoTask方法执行用户定义的逻辑，手动调~TTask方法析构是因为构造的时候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在指定的TaskStorage地址上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告诉所有后续任务，本任务已完成。实际就是所有后续任务的NumberOfPrerequistitesOutstanding（表示未完成的前置任务数）减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，当减到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的时候，后续任务就会添加到任务队列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一些清理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工作。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3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0" y="705485"/>
            <a:ext cx="6496050" cy="557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en-US" altLang="zh-CN">
                <a:sym typeface="+mn-ea"/>
              </a:rPr>
              <a:t> 创建任务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572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构造用户定义的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TTask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类，放到指定TaskStorage地址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设置任务在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哪个线程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遍历所有前置任务事件，统计已完成的前置任务数量，如果未完成，把本任务加到前置任务事件里的后续任务数组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如果所有前置任务都已完成，把本任务添加到任务队列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3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705485"/>
            <a:ext cx="7620000" cy="407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588510"/>
            <a:ext cx="457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用户定义的TTask会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在该地址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TAlignedBytes&lt;sizeof(TTask),alignof(TTask)&gt; TaskStorage;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任务事件，里面有个数组存着本任务的后续任务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构造该任务时，最后在ConstructAndDispatchWhenReady方法返回出来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FGraphEventRef Subsequents;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表示未完成的前置任务数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FThreadSafeCounter NumberOfPrerequistitesOutstanding;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en-US" altLang="zh-CN">
                <a:sym typeface="+mn-ea"/>
              </a:rPr>
              <a:t> 添加任务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061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ThreadToExecuteOn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实际就是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int32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类型，第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1-8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位代表ThreadIndex，说明是那种线程（RHI，Audio，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Any...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）。第9位代表 QueueIndex，指定名字线程会用到。第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位代表TaskPriority任务优先度。第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11-12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位代表ThreadPriority线程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根据线程优先度和任务优先度添加任务到对应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队列。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指定线程的StallRestartEvent事件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，线程收到通知后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FindWork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3_0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61585" y="0"/>
            <a:ext cx="713041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1189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简单的，有依赖关系的任务可以用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TaskGraph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。复杂耗时的任务不建议用，因为引擎内部的任务大量用到了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TaskGraph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，如果放了自己十分耗时的任务可能会影响引擎流畅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运行。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复杂耗时的任务优先使用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AsyncTask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不要在非GameThread线程内执行下面几个操作：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 Spawn / Modify /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Delete UObjects or AActors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不要使用定时器 TimerManager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不要使用任何绘制接口，例如 DrawDebugLine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2698750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altLang="zh-CN" sz="4800">
                <a:sym typeface="+mn-ea"/>
              </a:rPr>
              <a:t>Thanks</a:t>
            </a:r>
            <a:endParaRPr lang="en-US" altLang="zh-CN" sz="4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3161665"/>
            <a:ext cx="90493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reference：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https://unrealcommunity.wiki/multi-threading:-how-to-create-threads-in-ue4-0bsy2g96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https://unrealcommunity.wiki/multi-threading:-task-graph-system-pah8k101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https://unrealcommunity.wiki/multithreading-and-synchronization-guide-9l0xyz17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https://km.netease.com/article/283006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https://zhuanlan.zhihu.com/p/38881269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https://zhuanlan.zhihu.com/p/350385421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76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真正创建线程去处理用户定义的逻辑，需要继承FRunnable类重写对应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方法。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 descr="NormalThread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705485"/>
            <a:ext cx="6667500" cy="543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38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创建多个线程池，用户定义自己的任务，然后添加到池子的队列里等待执行。需要根据模板定义自己任务的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AsyncTask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875" y="0"/>
            <a:ext cx="6588125" cy="1909445"/>
          </a:xfrm>
          <a:prstGeom prst="rect">
            <a:avLst/>
          </a:prstGeom>
        </p:spPr>
      </p:pic>
      <p:pic>
        <p:nvPicPr>
          <p:cNvPr id="4" name="图片 3" descr="AsyncTask0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1909445"/>
            <a:ext cx="4486275" cy="4963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2516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分指定名字线程（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GameThread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，RHIThread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）和未指定名字线程，指定名字线程通常用来处理专属的任务，未指定名字线程处理一些带优先级区分的普通任务。而且用户定义的多个任务可以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形成依赖关系。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TaskGraph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705485"/>
            <a:ext cx="9624695" cy="615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P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705485"/>
            <a:ext cx="5743575" cy="5991225"/>
          </a:xfrm>
          <a:prstGeom prst="rect">
            <a:avLst/>
          </a:prstGeom>
        </p:spPr>
      </p:pic>
      <p:pic>
        <p:nvPicPr>
          <p:cNvPr id="8" name="图片 7" descr="P1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705485"/>
            <a:ext cx="3724275" cy="304800"/>
          </a:xfrm>
          <a:prstGeom prst="rect">
            <a:avLst/>
          </a:prstGeom>
        </p:spPr>
      </p:pic>
      <p:pic>
        <p:nvPicPr>
          <p:cNvPr id="10" name="图片 9" descr="P1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1470025"/>
            <a:ext cx="3143250" cy="1047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创建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构造FRunnableThread对象，如果是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平台，实际会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一个FRunnableThreadWin对象。但实际还没创建真正的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调用系统接口创建真正的线程，并初始化FRunnableThread对象的一些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P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360" y="705485"/>
            <a:ext cx="6477000" cy="562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初始化流程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初始化FRunnableThread对象里的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CreateThread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创建实际的线程，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指向线程要执行的函数，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返回线程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，用了CREATE_SUSPENDED标志，以暂停状态创建线程，目的是保证先取到线程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先。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调用系统接口ResumeThread，恢复暂停状态的线程。此时线程就会执行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方法里会跑用户通过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对象定义的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ThreadInitSyncEvent事件用来同步线程初始化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流程（会阻塞主线程）。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设置线程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优先级。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705485"/>
            <a:ext cx="693737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线程执行任务流程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记下该新建的线程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执行用户的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600825" cy="138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7080,&quot;width&quot;:1090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PLACING_PICTURE_USER_VIEWPORT" val="{&quot;height&quot;:10800,&quot;width&quot;:11229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3856</Words>
  <Application>WPS 演示</Application>
  <PresentationFormat>宽屏</PresentationFormat>
  <Paragraphs>193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UE4 多线程</vt:lpstr>
      <vt:lpstr>PowerPoint 演示文稿</vt:lpstr>
      <vt:lpstr>RunnableThread</vt:lpstr>
      <vt:lpstr>AsyncTask</vt:lpstr>
      <vt:lpstr>TaskGraph</vt:lpstr>
      <vt:lpstr>RunnableThread 简单例子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AsyncTask简单例子</vt:lpstr>
      <vt:lpstr>AsyncTask执行流程</vt:lpstr>
      <vt:lpstr>AsyncTask执行流程</vt:lpstr>
      <vt:lpstr>AsyncTask执行流程</vt:lpstr>
      <vt:lpstr>AsyncTask执行流程</vt:lpstr>
      <vt:lpstr>TaskGraph简单例子</vt:lpstr>
      <vt:lpstr>TaskGraph执行流程</vt:lpstr>
      <vt:lpstr>TaskGraph执行流程</vt:lpstr>
      <vt:lpstr>TaskGraph执行流程</vt:lpstr>
      <vt:lpstr>TaskGraph执行流程</vt:lpstr>
      <vt:lpstr>TaskGraph执行流程</vt:lpstr>
      <vt:lpstr>总结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linzehui</cp:lastModifiedBy>
  <cp:revision>211</cp:revision>
  <dcterms:created xsi:type="dcterms:W3CDTF">2019-06-19T02:08:00Z</dcterms:created>
  <dcterms:modified xsi:type="dcterms:W3CDTF">2021-11-24T13:01:02Z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FA2B6C4B19CA4D2E8065492509081F6C</vt:lpwstr>
  </property>
</Properties>
</file>