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79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AE770-2C1F-E54B-E0D4-2ADB07F3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887FE-1694-27C7-E95D-95475570E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6F431-41B6-7770-5B5B-9AD1340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ACEA0-3BD9-3B6A-D9D6-1455D384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DD7C3-1D3A-BA20-ACFC-6AE1E3AE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34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6EE7C-588E-C1BB-25DA-847D5A6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2767CF-DC75-A0F2-1FB8-C4ABC1FD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58B34-47EB-0D13-9A3D-6B0E852F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7D23C-2C1F-2AD6-E5E4-C81FE8B1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C4E91-139C-77C3-7CB6-FB1BA62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48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35ECCC-1DE8-EA66-9BBC-3A710D51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B873B5-009B-25DF-8E21-6926815A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3DBA3-C9C3-ABAF-05C9-F056392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4D905-ECB9-AC7B-C550-95A2D347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EBEF3-6BF1-DB2D-530A-5F582EB6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BE55-3049-121A-176D-DAB4D62D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0AF60-9960-CB95-0891-9DCB6CD3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D63AC-BB63-ABC1-3658-A8A043D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0F6E4-3DF5-98EA-A673-8161F150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27C52-3A8B-DCCA-1314-45A5BF1C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0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4833-B40C-77AF-18B5-CF28C8C3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A54AA0-8E60-4C1C-29FA-DF409E77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62649-3C85-3592-3249-372D1B41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1B31B-4792-0449-9D7F-3ED674D9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C6652-8688-E9A7-D802-06B84F3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69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3DF8F-96DA-85BC-43A8-76DB3795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0AD1D-7F20-9B8F-27DE-511040626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FBE9A-192B-7140-CC77-4672663A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59C87-515E-6D8F-EACE-E74E36AA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F4855-66DD-3279-BF00-DB881CA7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FE2DE-92C2-9893-31F9-28D2259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12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3B685-8DB6-ABE3-E1FA-F3CF634B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2D765-6E49-4443-51EE-5194B0C9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5DAE5-D902-0C38-7E9D-AFE2AE5B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3BB692-8FBD-9C1C-1318-F669AB8C2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6710C-2CB6-B20A-71E7-D3722E22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FBCF3B-FC05-04DA-02A8-43A7C7A9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D05D1C-A7F7-6D99-E050-02317895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ED8E17-8110-935A-4C10-E652AB6D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4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2750B-B276-E356-AAB2-4F1DB0F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60EF88-62C9-0D8F-F68B-44146723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6E9E7D-A5D1-5D12-A6ED-24BA52EF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5ED7B-EB2A-4361-31B2-2AD4E4B4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3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E3397E-E42E-307A-DA3B-D94B8047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3A8D-2277-2A05-BBE3-ACC89E5C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7925CC-C7D4-4F6D-6B72-4B856F97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0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BAE0-F81C-0F5A-C30D-48AF55F5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38590-5346-2B58-19F2-F9B6DB71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330DB-5305-B09D-EE5B-B0937FFB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3571E-1553-B4B8-F4FA-F8B05324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35C51-1C4A-2A6E-DFBE-AD13001F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3357E7-8F7E-2555-3C5E-220CEFB7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01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20F0E-216F-D2BE-10B8-405B49B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44218A-7E3D-AA3E-B082-70FA452E0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7D5859-84B1-FF0B-9A7B-5FD5338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D363B9-3324-47A6-B091-8C50FAB9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E314C-0E98-F914-9D06-8372B2F7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67CD3-398E-C1CB-6DFC-5D811F4D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9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14E667-345F-EBA8-4F67-275E2E3A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80865-AD81-AE11-B7CB-AFB52C29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ACC1D-57C0-6D9B-3F0A-13103F0D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15961-791F-4912-8924-A70919912D36}" type="datetimeFigureOut">
              <a:rPr lang="es-AR" smtClean="0"/>
              <a:t>29/3/2024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54CE-96FE-CCD3-4896-FB8338C20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3C922-8E54-B088-CB3D-BEEC77C5F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DFF7A-5826-4B6B-B1EF-C74D1C998F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0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2D70AEB-6ED1-D5F9-3CE6-E825B929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42" y="-653088"/>
            <a:ext cx="6496154" cy="7200000"/>
          </a:xfrm>
          <a:prstGeom prst="rect">
            <a:avLst/>
          </a:prstGeom>
        </p:spPr>
      </p:pic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343434D-A2AF-62FB-ADA6-838AC51F4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1425" r="6416" b="2355"/>
          <a:stretch/>
        </p:blipFill>
        <p:spPr>
          <a:xfrm>
            <a:off x="2861206" y="3535680"/>
            <a:ext cx="6496154" cy="7200000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6BC9445-8595-AE91-D097-11A484BAF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" t="1576" r="8666" b="6312"/>
          <a:stretch/>
        </p:blipFill>
        <p:spPr>
          <a:xfrm>
            <a:off x="8926726" y="1021080"/>
            <a:ext cx="6496154" cy="7200000"/>
          </a:xfrm>
          <a:prstGeom prst="rect">
            <a:avLst/>
          </a:prstGeom>
        </p:spPr>
      </p:pic>
      <p:pic>
        <p:nvPicPr>
          <p:cNvPr id="5" name="Imagen 4" descr="Imagen que contiene azul, grande, tabla, estatua&#10;&#10;Descripción generada automáticamente">
            <a:extLst>
              <a:ext uri="{FF2B5EF4-FFF2-40B4-BE49-F238E27FC236}">
                <a16:creationId xmlns:a16="http://schemas.microsoft.com/office/drawing/2014/main" id="{7B16CD9B-13CE-E459-54A5-33FEE872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805" y="-762000"/>
            <a:ext cx="64961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5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A265B90-5193-C293-C3C9-A061DE2BE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t="7327" r="13078" b="1550"/>
          <a:stretch/>
        </p:blipFill>
        <p:spPr>
          <a:xfrm>
            <a:off x="3597057" y="413359"/>
            <a:ext cx="4997885" cy="52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Lezer Zeta</dc:creator>
  <cp:lastModifiedBy>Lezer Zeta</cp:lastModifiedBy>
  <cp:revision>1</cp:revision>
  <dcterms:created xsi:type="dcterms:W3CDTF">2024-03-30T02:03:53Z</dcterms:created>
  <dcterms:modified xsi:type="dcterms:W3CDTF">2024-03-30T05:36:05Z</dcterms:modified>
</cp:coreProperties>
</file>