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</a:pP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</a:rPr>
              <a:t>A complete game with start screen, intro screen, main menu, options, highscore, gameplay, multiple levels.</a:t>
            </a:r>
          </a:p>
          <a:p>
            <a:pPr indent="-285750" lvl="0" marL="4572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</a:pP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</a:rPr>
              <a:t>Presentation slides. You need to present your game idea, development issues, playtest survey results, post playtest actions, final product.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forms/0FiXbPIUTqIxYV2O2\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FYPJ2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87275"/>
            <a:ext cx="8520600" cy="11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Koh Tim Lin - 141803Z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Keith Wong Dao Kang -143806U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game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Title:</a:t>
            </a:r>
            <a:r>
              <a:rPr lang="en"/>
              <a:t> “Crib Chaos”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Platform: </a:t>
            </a:r>
            <a:r>
              <a:rPr lang="en"/>
              <a:t>Windows PC [for now]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“endless” typing game where the player have to type to “kill” the monster and earn coins to upgrade your allies to aid the player.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Breakdown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Tin Lim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Saving &amp; loading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 gameplay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Menu system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In-game player feedback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Game play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TL;DR - core game play stuffs.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Keith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Animation (boss,player ally)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Audio manager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Sequence of mob and boss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Words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Currency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Settings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faced &amp; solutions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Sharing data file for different players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sz="1800"/>
              <a:t>Saved everything in an encrypted .dat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Assets 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sz="1800"/>
              <a:t>Assets were scarce so we had to keep reusing the monsters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Time management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sz="1800"/>
              <a:t>Make a simple gameplay with the time left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Playtest</a:t>
            </a:r>
            <a:r>
              <a:rPr lang="en"/>
              <a:t> feedback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Playtest feedback 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https://goo.gl/forms/0FiXbPIUTqIxYV2O2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negative timer problems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Monster data not resetting properly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Must make it more punishing. Words will reset from begining is enter key is pressed before the word is complete.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379200"/>
            <a:ext cx="8520600" cy="11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1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