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5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0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28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4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1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9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940C03-634A-4A09-98FD-4B3F9C7E8A79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7F5456-19AF-4362-9B10-A788DB80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94509-4ACE-4FBE-B33B-76A67C00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35" y="813727"/>
            <a:ext cx="3757907" cy="2998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D4224-EDA6-4FAD-9739-D0FEC42A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2" y="1249825"/>
            <a:ext cx="3757906" cy="2375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8EDEC-3B54-4D91-9E11-35E6ADA65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646" y="3811557"/>
            <a:ext cx="2549771" cy="21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zin.ma7@gmail.com</dc:creator>
  <cp:lastModifiedBy>zin.ma7@gmail.com</cp:lastModifiedBy>
  <cp:revision>1</cp:revision>
  <dcterms:created xsi:type="dcterms:W3CDTF">2020-04-13T19:47:17Z</dcterms:created>
  <dcterms:modified xsi:type="dcterms:W3CDTF">2020-04-13T20:09:05Z</dcterms:modified>
</cp:coreProperties>
</file>