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57" r:id="rId3"/>
    <p:sldId id="258" r:id="rId4"/>
    <p:sldId id="270" r:id="rId5"/>
    <p:sldId id="271" r:id="rId6"/>
    <p:sldId id="272" r:id="rId7"/>
    <p:sldId id="260" r:id="rId8"/>
    <p:sldId id="261" r:id="rId9"/>
    <p:sldId id="262" r:id="rId10"/>
    <p:sldId id="263" r:id="rId11"/>
    <p:sldId id="273" r:id="rId12"/>
    <p:sldId id="264" r:id="rId13"/>
    <p:sldId id="265" r:id="rId14"/>
    <p:sldId id="266" r:id="rId15"/>
    <p:sldId id="274" r:id="rId16"/>
    <p:sldId id="269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7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00:10:22.591"/>
    </inkml:context>
    <inkml:brush xml:id="br0">
      <inkml:brushProperty name="width" value="0.1" units="cm"/>
      <inkml:brushProperty name="height" value="0.6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0 13,'0'-13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7E82C-B626-4E69-9745-676B40C1DDC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DCEE3-F225-40CE-9456-768DC94E3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6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0E91-76B9-43C9-9750-7C9D6BB03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4CBDB-3053-45F8-B0EC-B1D439821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DEDC-D78E-4F47-B2E7-B4A161C5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BFF4-27FA-45E2-8C77-542F0B54B09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468B-2B0D-4E49-A5E7-F43B8EDC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48F7-0C94-45B1-B61B-630B1515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5C5C-9AEB-49A7-B5BD-F050DF60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1958-D4E7-4EED-A0DE-08C77A2B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352A1-E227-46C2-B3EA-71895EF52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2F8E2-00C5-423F-85BF-96D19723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BFF4-27FA-45E2-8C77-542F0B54B09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03FB-D539-4792-9844-82A8A03F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18BC5-EC9E-48A4-A0D6-CF527E79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5C5C-9AEB-49A7-B5BD-F050DF60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7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B7E1C-6DF3-4094-AEB7-6AC7A019C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B6D56-795A-4ED4-AD22-B3F155F59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7292-9A3D-40EE-BAA0-C336CF73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BFF4-27FA-45E2-8C77-542F0B54B09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A08-FC88-42CD-887F-5233552D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BF66-3D27-4EFE-A9C4-AD1066FC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5C5C-9AEB-49A7-B5BD-F050DF60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0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35B-D4AC-4566-AC5B-717DF94F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B0A8-F2B1-43DF-BF6D-5C2AA109C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9B03-0CFC-4113-9BCE-F89B4542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BFF4-27FA-45E2-8C77-542F0B54B09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41488-B212-4CB8-B948-37FE42F8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FB666-4E16-4CF4-BC82-4B4409D9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5C5C-9AEB-49A7-B5BD-F050DF60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7BB-BD4B-4D9F-8799-68A6DE57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9B9CB-95AE-4FDE-A34B-2EEC1D1DE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76A26-1E25-4882-BE35-FE9622A6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BFF4-27FA-45E2-8C77-542F0B54B09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702E5-A69D-4898-9296-C3426FB3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D29AE-1E2C-4258-9CDD-A05A40FF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5C5C-9AEB-49A7-B5BD-F050DF60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3EDE-5CB5-418A-8F76-D44DB2ED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16BA-3102-4FD1-B9E9-378D0B666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82EC0-3449-4A54-BCE0-4C50100D4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445BB-C14F-44B0-9A69-F760A3A9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BFF4-27FA-45E2-8C77-542F0B54B09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C38B0-5991-416B-B81E-4AF0A4EF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93304-2D56-4289-983D-C0A9DB44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5C5C-9AEB-49A7-B5BD-F050DF60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2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C18F-630D-4C75-A15B-8444CEE8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1A43B-AD48-4B91-A5C1-C11A05598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A57A3-1271-43F8-9567-F4EDF1B6D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810B0-4D0D-4A5E-B86E-FB75CA55C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EBB88-E901-4CFC-B4C1-8A635077D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83B9B-C641-43CB-8DE5-CF74351B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BFF4-27FA-45E2-8C77-542F0B54B09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FD8C4-9CEC-44A2-B745-6D391C65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8E90E-53E3-4E47-9A01-237F1710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5C5C-9AEB-49A7-B5BD-F050DF60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C834-2488-4838-B366-C5B748A7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7F652-6847-4163-8707-D0CD2EAB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BFF4-27FA-45E2-8C77-542F0B54B09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BDA23-AB9F-42E8-8496-B2C0DBB7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AEC67-C6BC-4C31-B9A5-87FD251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5C5C-9AEB-49A7-B5BD-F050DF60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7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91E80-5A53-4534-A85E-2221EA2B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BFF4-27FA-45E2-8C77-542F0B54B09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E4A6F-0739-4C8C-B00C-4F8FE00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EFE5B-67B5-490B-8AE2-CD136605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5C5C-9AEB-49A7-B5BD-F050DF60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7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280A-BEE4-4CF8-9418-6279ABC7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CCB3-E486-4CEB-95E3-F0A1FDC8C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9C48B-7856-4568-927D-DC957728A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1AF66-9DE1-4937-970D-27C7A88D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BFF4-27FA-45E2-8C77-542F0B54B09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D4801-DC7A-4BE0-B01C-1F2B11D6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B88DE-B1C9-4A22-891C-9581D22A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5C5C-9AEB-49A7-B5BD-F050DF60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C51E-BC9B-4AFB-A4EE-FABC2B0B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D694-D15F-440F-AC66-BD570BD0C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6C728-B158-4D23-9577-7ACE9E27E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BCF55-DE9C-44A9-B7BA-C7DD4076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BFF4-27FA-45E2-8C77-542F0B54B09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2C0B5-61E5-45D7-97AB-3E3302F9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5F2EC-2D85-4F09-B6CC-470D732E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5C5C-9AEB-49A7-B5BD-F050DF60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55C82-EE36-40BC-BAF3-2995681B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333B9-07F4-4928-9FA1-8270E82BB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D9CA-6C1B-4D60-9371-28E2422F7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BFF4-27FA-45E2-8C77-542F0B54B09D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F264-B565-4F05-BF79-D33888C46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181B7-05B6-48E2-B4E8-F50381FF0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A5C5C-9AEB-49A7-B5BD-F050DF60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B6644E-BB6E-4C81-A8EA-A562F4FCE938}"/>
              </a:ext>
            </a:extLst>
          </p:cNvPr>
          <p:cNvSpPr/>
          <p:nvPr/>
        </p:nvSpPr>
        <p:spPr>
          <a:xfrm>
            <a:off x="4061791" y="301487"/>
            <a:ext cx="3511826" cy="9541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SITE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A552DD7-65FE-4A00-9022-13529AC345CF}"/>
              </a:ext>
            </a:extLst>
          </p:cNvPr>
          <p:cNvSpPr/>
          <p:nvPr/>
        </p:nvSpPr>
        <p:spPr>
          <a:xfrm>
            <a:off x="5575388" y="1298713"/>
            <a:ext cx="484632" cy="97734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1C465F-B0A3-4BD2-879B-F5E30E3EBFBC}"/>
              </a:ext>
            </a:extLst>
          </p:cNvPr>
          <p:cNvSpPr/>
          <p:nvPr/>
        </p:nvSpPr>
        <p:spPr>
          <a:xfrm>
            <a:off x="1139687" y="2902226"/>
            <a:ext cx="9952383" cy="16300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16611B-3819-4726-9664-DCA77E139603}"/>
              </a:ext>
            </a:extLst>
          </p:cNvPr>
          <p:cNvSpPr/>
          <p:nvPr/>
        </p:nvSpPr>
        <p:spPr>
          <a:xfrm>
            <a:off x="954156" y="2334040"/>
            <a:ext cx="10111409" cy="156375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5074C-D3BE-4066-8B0F-1983D6985C45}"/>
              </a:ext>
            </a:extLst>
          </p:cNvPr>
          <p:cNvSpPr/>
          <p:nvPr/>
        </p:nvSpPr>
        <p:spPr>
          <a:xfrm>
            <a:off x="1338470" y="2736573"/>
            <a:ext cx="2107095" cy="834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41C7EE-2C1B-4CC6-875C-730237C8DFB0}"/>
              </a:ext>
            </a:extLst>
          </p:cNvPr>
          <p:cNvSpPr/>
          <p:nvPr/>
        </p:nvSpPr>
        <p:spPr>
          <a:xfrm>
            <a:off x="4002156" y="2720008"/>
            <a:ext cx="1815548" cy="851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BF571D-0D1D-4C84-903A-528368D75FB4}"/>
              </a:ext>
            </a:extLst>
          </p:cNvPr>
          <p:cNvSpPr/>
          <p:nvPr/>
        </p:nvSpPr>
        <p:spPr>
          <a:xfrm>
            <a:off x="6465172" y="2673624"/>
            <a:ext cx="2150629" cy="834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BDE4EF-E48C-4B75-A08B-F039CE630B7C}"/>
              </a:ext>
            </a:extLst>
          </p:cNvPr>
          <p:cNvSpPr/>
          <p:nvPr/>
        </p:nvSpPr>
        <p:spPr>
          <a:xfrm>
            <a:off x="8907348" y="2690192"/>
            <a:ext cx="1957546" cy="851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41A6559-B4AE-49B9-A36E-FF4EC3C4FA84}"/>
              </a:ext>
            </a:extLst>
          </p:cNvPr>
          <p:cNvSpPr/>
          <p:nvPr/>
        </p:nvSpPr>
        <p:spPr>
          <a:xfrm flipH="1">
            <a:off x="1762539" y="3897796"/>
            <a:ext cx="437322" cy="634447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78C024-5B0F-43EF-B66C-94B19C462917}"/>
              </a:ext>
            </a:extLst>
          </p:cNvPr>
          <p:cNvSpPr/>
          <p:nvPr/>
        </p:nvSpPr>
        <p:spPr>
          <a:xfrm>
            <a:off x="636104" y="4532243"/>
            <a:ext cx="2809461" cy="17492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4D2A53-54B3-49FC-A4EB-4C118F0D3BD1}"/>
              </a:ext>
            </a:extLst>
          </p:cNvPr>
          <p:cNvSpPr/>
          <p:nvPr/>
        </p:nvSpPr>
        <p:spPr>
          <a:xfrm>
            <a:off x="954155" y="4858579"/>
            <a:ext cx="808384" cy="4290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705E95-3B46-4222-921B-23DF9CD0F95F}"/>
              </a:ext>
            </a:extLst>
          </p:cNvPr>
          <p:cNvSpPr/>
          <p:nvPr/>
        </p:nvSpPr>
        <p:spPr>
          <a:xfrm>
            <a:off x="954157" y="5613953"/>
            <a:ext cx="689114" cy="5218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26E3755-F15B-4F1F-9EFF-20B2CCC443F0}"/>
              </a:ext>
            </a:extLst>
          </p:cNvPr>
          <p:cNvSpPr/>
          <p:nvPr/>
        </p:nvSpPr>
        <p:spPr>
          <a:xfrm>
            <a:off x="1855305" y="5287617"/>
            <a:ext cx="1484244" cy="5218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7F5D9E3-5567-4B23-BC5A-DD4814247D7D}"/>
              </a:ext>
            </a:extLst>
          </p:cNvPr>
          <p:cNvSpPr/>
          <p:nvPr/>
        </p:nvSpPr>
        <p:spPr>
          <a:xfrm>
            <a:off x="4061791" y="4532243"/>
            <a:ext cx="2034209" cy="16300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DESCRIPTIONS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118AB75F-1023-43B6-8A9D-0EEDC06D7878}"/>
              </a:ext>
            </a:extLst>
          </p:cNvPr>
          <p:cNvSpPr/>
          <p:nvPr/>
        </p:nvSpPr>
        <p:spPr>
          <a:xfrm flipH="1">
            <a:off x="4790663" y="3897796"/>
            <a:ext cx="437322" cy="634447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38F3701-CD8F-43FB-8921-406B959FFB79}"/>
              </a:ext>
            </a:extLst>
          </p:cNvPr>
          <p:cNvSpPr/>
          <p:nvPr/>
        </p:nvSpPr>
        <p:spPr>
          <a:xfrm flipH="1">
            <a:off x="7235689" y="3897796"/>
            <a:ext cx="437322" cy="634447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B2517BA-B35E-40D9-913B-A70AAD8E8F85}"/>
              </a:ext>
            </a:extLst>
          </p:cNvPr>
          <p:cNvSpPr/>
          <p:nvPr/>
        </p:nvSpPr>
        <p:spPr>
          <a:xfrm flipH="1">
            <a:off x="9667460" y="3897796"/>
            <a:ext cx="437322" cy="634447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E2D319E-DFB7-4F9D-B0CC-56D9EAF4D5ED}"/>
              </a:ext>
            </a:extLst>
          </p:cNvPr>
          <p:cNvSpPr/>
          <p:nvPr/>
        </p:nvSpPr>
        <p:spPr>
          <a:xfrm>
            <a:off x="6465172" y="4678017"/>
            <a:ext cx="2150629" cy="14842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REFERENCE TO GITHUB TO CONTACT(?)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D42B7D1-630C-4A7A-AE7F-06379615C71F}"/>
              </a:ext>
            </a:extLst>
          </p:cNvPr>
          <p:cNvSpPr/>
          <p:nvPr/>
        </p:nvSpPr>
        <p:spPr>
          <a:xfrm>
            <a:off x="9034207" y="4532243"/>
            <a:ext cx="2150629" cy="163001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USER WANTS TO LOGIN TO KEEP TRACK OF THE LEARNING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9EE7E9-C97E-4700-9284-C8D0D1F2A06F}"/>
              </a:ext>
            </a:extLst>
          </p:cNvPr>
          <p:cNvSpPr/>
          <p:nvPr/>
        </p:nvSpPr>
        <p:spPr>
          <a:xfrm>
            <a:off x="4230756" y="0"/>
            <a:ext cx="3173895" cy="2335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NAME OF THE SITE</a:t>
            </a:r>
          </a:p>
        </p:txBody>
      </p:sp>
    </p:spTree>
    <p:extLst>
      <p:ext uri="{BB962C8B-B14F-4D97-AF65-F5344CB8AC3E}">
        <p14:creationId xmlns:p14="http://schemas.microsoft.com/office/powerpoint/2010/main" val="118952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A90B5D-619D-46F2-9C92-E381CE634D4F}"/>
              </a:ext>
            </a:extLst>
          </p:cNvPr>
          <p:cNvSpPr/>
          <p:nvPr/>
        </p:nvSpPr>
        <p:spPr>
          <a:xfrm>
            <a:off x="2411895" y="477078"/>
            <a:ext cx="6983896" cy="10469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EDED42-BC17-440F-89DF-872ACAF3FB92}"/>
              </a:ext>
            </a:extLst>
          </p:cNvPr>
          <p:cNvSpPr/>
          <p:nvPr/>
        </p:nvSpPr>
        <p:spPr>
          <a:xfrm>
            <a:off x="4174435" y="0"/>
            <a:ext cx="3922643" cy="360894"/>
          </a:xfrm>
          <a:prstGeom prst="roundRect">
            <a:avLst/>
          </a:prstGeom>
          <a:solidFill>
            <a:srgbClr val="9179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LEARN!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1CA7EA-E903-4617-BA4C-74013D7719D6}"/>
              </a:ext>
            </a:extLst>
          </p:cNvPr>
          <p:cNvSpPr/>
          <p:nvPr/>
        </p:nvSpPr>
        <p:spPr>
          <a:xfrm>
            <a:off x="2345635" y="6175513"/>
            <a:ext cx="7315200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WILL BE BACKGROUND CLOCK WITH (HTML, CSS, JAVASCRIPT) arrow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11774D-9101-45D4-92CB-A9D5BE65EED6}"/>
              </a:ext>
            </a:extLst>
          </p:cNvPr>
          <p:cNvSpPr/>
          <p:nvPr/>
        </p:nvSpPr>
        <p:spPr>
          <a:xfrm>
            <a:off x="2411895" y="2239617"/>
            <a:ext cx="6493566" cy="33925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30 MINS/ 1 HR INTERACTIVE LEARNING.. 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1_ WHAT IS HTML (LIMITED TO THE TIME FRAME CHOSEN)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2_ OPTIONAL: MINI QUIZ</a:t>
            </a:r>
          </a:p>
        </p:txBody>
      </p:sp>
    </p:spTree>
    <p:extLst>
      <p:ext uri="{BB962C8B-B14F-4D97-AF65-F5344CB8AC3E}">
        <p14:creationId xmlns:p14="http://schemas.microsoft.com/office/powerpoint/2010/main" val="178408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A6A0D2-85AF-4D09-9DD0-C03D72EA0686}"/>
              </a:ext>
            </a:extLst>
          </p:cNvPr>
          <p:cNvSpPr/>
          <p:nvPr/>
        </p:nvSpPr>
        <p:spPr>
          <a:xfrm>
            <a:off x="4174435" y="0"/>
            <a:ext cx="3922643" cy="360894"/>
          </a:xfrm>
          <a:prstGeom prst="roundRect">
            <a:avLst/>
          </a:prstGeom>
          <a:solidFill>
            <a:srgbClr val="9179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LEARN!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AF2D16-A68C-48C0-A584-9670F56A1EFE}"/>
              </a:ext>
            </a:extLst>
          </p:cNvPr>
          <p:cNvSpPr/>
          <p:nvPr/>
        </p:nvSpPr>
        <p:spPr>
          <a:xfrm>
            <a:off x="2411895" y="477078"/>
            <a:ext cx="6983896" cy="10469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B84FD4-D181-4DC8-8223-5DCCBB08E79C}"/>
              </a:ext>
            </a:extLst>
          </p:cNvPr>
          <p:cNvSpPr/>
          <p:nvPr/>
        </p:nvSpPr>
        <p:spPr>
          <a:xfrm>
            <a:off x="1139687" y="2663687"/>
            <a:ext cx="2835965" cy="15770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 MINS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889CA4-9D7B-401D-9808-445EDAF6B863}"/>
              </a:ext>
            </a:extLst>
          </p:cNvPr>
          <p:cNvSpPr/>
          <p:nvPr/>
        </p:nvSpPr>
        <p:spPr>
          <a:xfrm>
            <a:off x="6334539" y="2663687"/>
            <a:ext cx="3922644" cy="168302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 MINS LEARNING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136E3F-AD4E-4B26-B77F-2A6BE3A882D4}"/>
              </a:ext>
            </a:extLst>
          </p:cNvPr>
          <p:cNvSpPr/>
          <p:nvPr/>
        </p:nvSpPr>
        <p:spPr>
          <a:xfrm>
            <a:off x="2557669" y="4558748"/>
            <a:ext cx="6122504" cy="13981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MINS LEARNING / 1 HR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4DA761-5C61-499A-879A-D6CABB8BD77F}"/>
              </a:ext>
            </a:extLst>
          </p:cNvPr>
          <p:cNvSpPr/>
          <p:nvPr/>
        </p:nvSpPr>
        <p:spPr>
          <a:xfrm>
            <a:off x="1961321" y="6182140"/>
            <a:ext cx="7315200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WILL BE BACKGROUND CLOCK WITH (HTML, CSS, JAVASCRIPT) arrow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7BB2E-B947-482A-B09C-044DF5BA77D4}"/>
              </a:ext>
            </a:extLst>
          </p:cNvPr>
          <p:cNvSpPr/>
          <p:nvPr/>
        </p:nvSpPr>
        <p:spPr>
          <a:xfrm>
            <a:off x="9395791" y="5082208"/>
            <a:ext cx="2385392" cy="1398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 TO SELF: TIME SUBJECT TO CHANGE DEPENDS ON WHAT I CAN PUT IN WITHIN EACH TIMEFRAME</a:t>
            </a:r>
          </a:p>
        </p:txBody>
      </p:sp>
    </p:spTree>
    <p:extLst>
      <p:ext uri="{BB962C8B-B14F-4D97-AF65-F5344CB8AC3E}">
        <p14:creationId xmlns:p14="http://schemas.microsoft.com/office/powerpoint/2010/main" val="75028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E6F34C-0FAF-4EF5-A645-BA344098E4DA}"/>
              </a:ext>
            </a:extLst>
          </p:cNvPr>
          <p:cNvSpPr/>
          <p:nvPr/>
        </p:nvSpPr>
        <p:spPr>
          <a:xfrm>
            <a:off x="2345635" y="6175513"/>
            <a:ext cx="7315200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WILL BE BACKGROUND CLOCK WITH (HTML, CSS, JAVASCRIPT) arrow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F39AAB-1755-4BD5-B238-5B195821E6E3}"/>
              </a:ext>
            </a:extLst>
          </p:cNvPr>
          <p:cNvSpPr/>
          <p:nvPr/>
        </p:nvSpPr>
        <p:spPr>
          <a:xfrm>
            <a:off x="2411895" y="2239617"/>
            <a:ext cx="6493566" cy="33925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10 MINS INTERACTIVE LEARNING.. 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1_ WHAT IS CSS (LIMITED TO THE TIME FRAME CHOSEN)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2_ OPTIONAL: MINI QUIZ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6733D2-39AF-47FB-AE5E-3BE51B852007}"/>
              </a:ext>
            </a:extLst>
          </p:cNvPr>
          <p:cNvSpPr/>
          <p:nvPr/>
        </p:nvSpPr>
        <p:spPr>
          <a:xfrm>
            <a:off x="2411895" y="477078"/>
            <a:ext cx="6983896" cy="10469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CB9CFF-CD80-46A5-AD2E-0BBE002C9D43}"/>
              </a:ext>
            </a:extLst>
          </p:cNvPr>
          <p:cNvSpPr/>
          <p:nvPr/>
        </p:nvSpPr>
        <p:spPr>
          <a:xfrm>
            <a:off x="4174435" y="0"/>
            <a:ext cx="3922643" cy="360894"/>
          </a:xfrm>
          <a:prstGeom prst="roundRect">
            <a:avLst/>
          </a:prstGeom>
          <a:solidFill>
            <a:srgbClr val="9179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LEARN!</a:t>
            </a:r>
          </a:p>
        </p:txBody>
      </p:sp>
    </p:spTree>
    <p:extLst>
      <p:ext uri="{BB962C8B-B14F-4D97-AF65-F5344CB8AC3E}">
        <p14:creationId xmlns:p14="http://schemas.microsoft.com/office/powerpoint/2010/main" val="300555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C4F164-58BE-4659-A6BB-9625DFA04762}"/>
              </a:ext>
            </a:extLst>
          </p:cNvPr>
          <p:cNvSpPr/>
          <p:nvPr/>
        </p:nvSpPr>
        <p:spPr>
          <a:xfrm>
            <a:off x="2345635" y="6175513"/>
            <a:ext cx="7315200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WILL BE BACKGROUND CLOCK WITH (HTML, CSS, JAVASCRIPT) arrow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731F3B-DCA9-437F-91CF-108CFB51F8E5}"/>
              </a:ext>
            </a:extLst>
          </p:cNvPr>
          <p:cNvSpPr/>
          <p:nvPr/>
        </p:nvSpPr>
        <p:spPr>
          <a:xfrm>
            <a:off x="2411895" y="477078"/>
            <a:ext cx="6983896" cy="10469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3D8F12-F370-43D8-932A-3D2D8F9A6EAA}"/>
              </a:ext>
            </a:extLst>
          </p:cNvPr>
          <p:cNvSpPr/>
          <p:nvPr/>
        </p:nvSpPr>
        <p:spPr>
          <a:xfrm>
            <a:off x="4174435" y="0"/>
            <a:ext cx="3922643" cy="360894"/>
          </a:xfrm>
          <a:prstGeom prst="roundRect">
            <a:avLst/>
          </a:prstGeom>
          <a:solidFill>
            <a:srgbClr val="9179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LEARN!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FDCB8D-83B0-4AB5-972C-0652A8CE95BC}"/>
              </a:ext>
            </a:extLst>
          </p:cNvPr>
          <p:cNvSpPr/>
          <p:nvPr/>
        </p:nvSpPr>
        <p:spPr>
          <a:xfrm>
            <a:off x="2411895" y="2239617"/>
            <a:ext cx="6493566" cy="33925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20 MINS INTERACTIVE LEARNING.. 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1_ WHAT IS CSS (LIMITED TO THE TIME FRAME CHOSEN)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2_ OPTIONAL: MINI QUIZ</a:t>
            </a:r>
          </a:p>
        </p:txBody>
      </p:sp>
    </p:spTree>
    <p:extLst>
      <p:ext uri="{BB962C8B-B14F-4D97-AF65-F5344CB8AC3E}">
        <p14:creationId xmlns:p14="http://schemas.microsoft.com/office/powerpoint/2010/main" val="104669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29D570-DF16-4351-AEEF-ED727FC0D7B7}"/>
              </a:ext>
            </a:extLst>
          </p:cNvPr>
          <p:cNvSpPr/>
          <p:nvPr/>
        </p:nvSpPr>
        <p:spPr>
          <a:xfrm>
            <a:off x="2411895" y="477078"/>
            <a:ext cx="6983896" cy="10469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5D8261-B894-4AD4-81AE-E5C087D016E6}"/>
              </a:ext>
            </a:extLst>
          </p:cNvPr>
          <p:cNvSpPr/>
          <p:nvPr/>
        </p:nvSpPr>
        <p:spPr>
          <a:xfrm>
            <a:off x="4174435" y="0"/>
            <a:ext cx="3922643" cy="360894"/>
          </a:xfrm>
          <a:prstGeom prst="roundRect">
            <a:avLst/>
          </a:prstGeom>
          <a:solidFill>
            <a:srgbClr val="9179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LEARN!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94E223-B327-4B9C-B0FD-8923F4B7486F}"/>
              </a:ext>
            </a:extLst>
          </p:cNvPr>
          <p:cNvSpPr/>
          <p:nvPr/>
        </p:nvSpPr>
        <p:spPr>
          <a:xfrm>
            <a:off x="2411895" y="2239617"/>
            <a:ext cx="6493566" cy="33925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30 MINS/ 1 HR INTERACTIVE LEARNING.. 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1_ WHAT IS CSS (LIMITED TO THE TIME FRAME CHOSEN)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2_ OPTIONAL: MINI QUIZ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6F0B62-90FB-4A76-8752-9802AD36E105}"/>
              </a:ext>
            </a:extLst>
          </p:cNvPr>
          <p:cNvSpPr/>
          <p:nvPr/>
        </p:nvSpPr>
        <p:spPr>
          <a:xfrm>
            <a:off x="2345635" y="6175513"/>
            <a:ext cx="7315200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WILL BE BACKGROUND CLOCK WITH (HTML, CSS, JAVASCRIPT) arrow</a:t>
            </a:r>
          </a:p>
        </p:txBody>
      </p:sp>
    </p:spTree>
    <p:extLst>
      <p:ext uri="{BB962C8B-B14F-4D97-AF65-F5344CB8AC3E}">
        <p14:creationId xmlns:p14="http://schemas.microsoft.com/office/powerpoint/2010/main" val="37889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B1D3C4A-00EA-48F7-BA93-12D7DAF8D37E}"/>
              </a:ext>
            </a:extLst>
          </p:cNvPr>
          <p:cNvSpPr/>
          <p:nvPr/>
        </p:nvSpPr>
        <p:spPr>
          <a:xfrm>
            <a:off x="1139687" y="2663687"/>
            <a:ext cx="2835965" cy="15770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 MINS LEARNING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229659-5C77-4C33-AE0B-DD898F5F3478}"/>
              </a:ext>
            </a:extLst>
          </p:cNvPr>
          <p:cNvSpPr/>
          <p:nvPr/>
        </p:nvSpPr>
        <p:spPr>
          <a:xfrm>
            <a:off x="4174435" y="0"/>
            <a:ext cx="3922643" cy="360894"/>
          </a:xfrm>
          <a:prstGeom prst="roundRect">
            <a:avLst/>
          </a:prstGeom>
          <a:solidFill>
            <a:srgbClr val="9179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LEARN!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1F8CA4-1AA3-4280-A712-46541DDBBDB3}"/>
              </a:ext>
            </a:extLst>
          </p:cNvPr>
          <p:cNvSpPr/>
          <p:nvPr/>
        </p:nvSpPr>
        <p:spPr>
          <a:xfrm>
            <a:off x="2411895" y="477078"/>
            <a:ext cx="6983896" cy="10469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JAVASCRIPT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5E0B22-CCDE-4F4F-B4D1-964DE3B22557}"/>
              </a:ext>
            </a:extLst>
          </p:cNvPr>
          <p:cNvSpPr/>
          <p:nvPr/>
        </p:nvSpPr>
        <p:spPr>
          <a:xfrm>
            <a:off x="2557669" y="4558748"/>
            <a:ext cx="6122504" cy="13981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MINS LEARNING / 1 HR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F2FDF6-32AA-40A1-B84A-ED2D2078CE19}"/>
              </a:ext>
            </a:extLst>
          </p:cNvPr>
          <p:cNvSpPr/>
          <p:nvPr/>
        </p:nvSpPr>
        <p:spPr>
          <a:xfrm>
            <a:off x="6334539" y="2663687"/>
            <a:ext cx="3922644" cy="168302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 MINS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F0931-AC6E-49FA-951B-7392093155FB}"/>
              </a:ext>
            </a:extLst>
          </p:cNvPr>
          <p:cNvSpPr/>
          <p:nvPr/>
        </p:nvSpPr>
        <p:spPr>
          <a:xfrm>
            <a:off x="9395791" y="5082208"/>
            <a:ext cx="2385392" cy="1398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 TO SELF: TIME SUBJECT TO CHANGE DEPENDS ON WHAT I CAN PUT IN WITHIN EACH TIMEFRAME</a:t>
            </a:r>
          </a:p>
        </p:txBody>
      </p:sp>
    </p:spTree>
    <p:extLst>
      <p:ext uri="{BB962C8B-B14F-4D97-AF65-F5344CB8AC3E}">
        <p14:creationId xmlns:p14="http://schemas.microsoft.com/office/powerpoint/2010/main" val="132829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429F12-8528-485B-9EEE-3D20A4E2B1F7}"/>
              </a:ext>
            </a:extLst>
          </p:cNvPr>
          <p:cNvSpPr/>
          <p:nvPr/>
        </p:nvSpPr>
        <p:spPr>
          <a:xfrm>
            <a:off x="2411895" y="477078"/>
            <a:ext cx="6983896" cy="10469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JAVASCRIPT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2FB9AA-2BF6-4A4F-8642-38C91B4661B0}"/>
              </a:ext>
            </a:extLst>
          </p:cNvPr>
          <p:cNvSpPr/>
          <p:nvPr/>
        </p:nvSpPr>
        <p:spPr>
          <a:xfrm>
            <a:off x="4174435" y="0"/>
            <a:ext cx="3922643" cy="360894"/>
          </a:xfrm>
          <a:prstGeom prst="roundRect">
            <a:avLst/>
          </a:prstGeom>
          <a:solidFill>
            <a:srgbClr val="9179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LEARN!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6FA4B-B0C9-4B0C-AA82-EC41D8DFC76C}"/>
              </a:ext>
            </a:extLst>
          </p:cNvPr>
          <p:cNvSpPr/>
          <p:nvPr/>
        </p:nvSpPr>
        <p:spPr>
          <a:xfrm>
            <a:off x="2345635" y="6175513"/>
            <a:ext cx="7315200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WILL BE BACKGROUND CLOCK WITH (HTML, CSS, JAVASCRIPT) arrow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709093-EF5B-4647-8D3A-C6C71D28F485}"/>
              </a:ext>
            </a:extLst>
          </p:cNvPr>
          <p:cNvSpPr/>
          <p:nvPr/>
        </p:nvSpPr>
        <p:spPr>
          <a:xfrm>
            <a:off x="2411895" y="2239617"/>
            <a:ext cx="6493566" cy="33925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10 MINS INTERACTIVE LEARNING.. 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1_ WHAT IS JAVASCRIPT (LIMITED TO THE TIME FRAME CHOSEN)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2_ OPTIONAL: MINI QUIZ</a:t>
            </a:r>
          </a:p>
        </p:txBody>
      </p:sp>
    </p:spTree>
    <p:extLst>
      <p:ext uri="{BB962C8B-B14F-4D97-AF65-F5344CB8AC3E}">
        <p14:creationId xmlns:p14="http://schemas.microsoft.com/office/powerpoint/2010/main" val="168470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A847A0-0FFA-4E4F-B596-5CF77834DF71}"/>
              </a:ext>
            </a:extLst>
          </p:cNvPr>
          <p:cNvSpPr/>
          <p:nvPr/>
        </p:nvSpPr>
        <p:spPr>
          <a:xfrm>
            <a:off x="2411895" y="477078"/>
            <a:ext cx="6983896" cy="10469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JAVASCRIPT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06E8B2-D928-414C-8446-784CDB708FC5}"/>
              </a:ext>
            </a:extLst>
          </p:cNvPr>
          <p:cNvSpPr/>
          <p:nvPr/>
        </p:nvSpPr>
        <p:spPr>
          <a:xfrm>
            <a:off x="4174435" y="0"/>
            <a:ext cx="3922643" cy="360894"/>
          </a:xfrm>
          <a:prstGeom prst="roundRect">
            <a:avLst/>
          </a:prstGeom>
          <a:solidFill>
            <a:srgbClr val="9179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LEARN!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93C9CB-8965-462E-89B8-B5C8E35588EB}"/>
              </a:ext>
            </a:extLst>
          </p:cNvPr>
          <p:cNvSpPr/>
          <p:nvPr/>
        </p:nvSpPr>
        <p:spPr>
          <a:xfrm>
            <a:off x="2345635" y="6175513"/>
            <a:ext cx="7315200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WILL BE BACKGROUND CLOCK WITH (HTML, CSS, JAVASCRIPT) arrow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73299C-B374-4644-8DEF-4B507D5F19D6}"/>
              </a:ext>
            </a:extLst>
          </p:cNvPr>
          <p:cNvSpPr/>
          <p:nvPr/>
        </p:nvSpPr>
        <p:spPr>
          <a:xfrm>
            <a:off x="2411895" y="2239617"/>
            <a:ext cx="6493566" cy="33925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20 MINS INTERACTIVE LEARNING.. 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1_ WHAT IS JAVASCRIPT (LIMITED TO THE TIME FRAME CHOSEN)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2_ OPTIONAL: MINI QUIZ</a:t>
            </a:r>
          </a:p>
        </p:txBody>
      </p:sp>
    </p:spTree>
    <p:extLst>
      <p:ext uri="{BB962C8B-B14F-4D97-AF65-F5344CB8AC3E}">
        <p14:creationId xmlns:p14="http://schemas.microsoft.com/office/powerpoint/2010/main" val="81454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3E8795-1B37-47EB-A1C0-9F898ECF7238}"/>
              </a:ext>
            </a:extLst>
          </p:cNvPr>
          <p:cNvSpPr/>
          <p:nvPr/>
        </p:nvSpPr>
        <p:spPr>
          <a:xfrm>
            <a:off x="2411895" y="477078"/>
            <a:ext cx="6983896" cy="10469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JAVASCRIPT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6C7D68-931C-4431-BCDA-2DA2AEC512D3}"/>
              </a:ext>
            </a:extLst>
          </p:cNvPr>
          <p:cNvSpPr/>
          <p:nvPr/>
        </p:nvSpPr>
        <p:spPr>
          <a:xfrm>
            <a:off x="4174435" y="0"/>
            <a:ext cx="3922643" cy="360894"/>
          </a:xfrm>
          <a:prstGeom prst="roundRect">
            <a:avLst/>
          </a:prstGeom>
          <a:solidFill>
            <a:srgbClr val="9179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LEARN!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A8BB2-8CC3-41D0-9FDA-950371D3E299}"/>
              </a:ext>
            </a:extLst>
          </p:cNvPr>
          <p:cNvSpPr/>
          <p:nvPr/>
        </p:nvSpPr>
        <p:spPr>
          <a:xfrm>
            <a:off x="2345635" y="6175513"/>
            <a:ext cx="7315200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WILL BE BACKGROUND CLOCK WITH (HTML, CSS, JAVASCRIPT) arrow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27F9FC-E68C-46FC-811C-2855CED41137}"/>
              </a:ext>
            </a:extLst>
          </p:cNvPr>
          <p:cNvSpPr/>
          <p:nvPr/>
        </p:nvSpPr>
        <p:spPr>
          <a:xfrm>
            <a:off x="2411895" y="2239617"/>
            <a:ext cx="6493566" cy="33925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30 MINS/ 1 HR INTERACTIVE LEARNING.. 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1_ WHAT IS JAVASCRIPT (LIMITED TO THE TIME FRAME CHOSEN)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2_ OPTIONAL: MINI QUIZ</a:t>
            </a:r>
          </a:p>
        </p:txBody>
      </p:sp>
    </p:spTree>
    <p:extLst>
      <p:ext uri="{BB962C8B-B14F-4D97-AF65-F5344CB8AC3E}">
        <p14:creationId xmlns:p14="http://schemas.microsoft.com/office/powerpoint/2010/main" val="195304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70A9F-4DD4-4FD1-B73A-88D6DF67D797}"/>
              </a:ext>
            </a:extLst>
          </p:cNvPr>
          <p:cNvSpPr txBox="1"/>
          <p:nvPr/>
        </p:nvSpPr>
        <p:spPr>
          <a:xfrm>
            <a:off x="3246783" y="4651513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ENTER SITE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CBCA1-91AF-422D-A80F-FFD05A90BB27}"/>
              </a:ext>
            </a:extLst>
          </p:cNvPr>
          <p:cNvSpPr/>
          <p:nvPr/>
        </p:nvSpPr>
        <p:spPr>
          <a:xfrm>
            <a:off x="2345635" y="6175513"/>
            <a:ext cx="7315200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WILL BE BACKGROUND CLOCK WITH (HTML, CSS, JAVASCRIPT) arrow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449EEC-B9F6-4ED8-B6EF-D2FD235633DF}"/>
              </a:ext>
            </a:extLst>
          </p:cNvPr>
          <p:cNvSpPr/>
          <p:nvPr/>
        </p:nvSpPr>
        <p:spPr>
          <a:xfrm>
            <a:off x="4174435" y="0"/>
            <a:ext cx="3922643" cy="360894"/>
          </a:xfrm>
          <a:prstGeom prst="roundRect">
            <a:avLst/>
          </a:prstGeom>
          <a:solidFill>
            <a:srgbClr val="9179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LEARN!</a:t>
            </a:r>
          </a:p>
        </p:txBody>
      </p:sp>
    </p:spTree>
    <p:extLst>
      <p:ext uri="{BB962C8B-B14F-4D97-AF65-F5344CB8AC3E}">
        <p14:creationId xmlns:p14="http://schemas.microsoft.com/office/powerpoint/2010/main" val="57616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D4770E-8607-48FC-A15C-CD39BB5055AE}"/>
                  </a:ext>
                </a:extLst>
              </p14:cNvPr>
              <p14:cNvContentPartPr/>
              <p14:nvPr/>
            </p14:nvContentPartPr>
            <p14:xfrm>
              <a:off x="3697101" y="697482"/>
              <a:ext cx="360" cy="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D4770E-8607-48FC-A15C-CD39BB5055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9101" y="589482"/>
                <a:ext cx="36000" cy="2206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B571535-9D8F-4D48-B07B-2A5A5CE966F6}"/>
              </a:ext>
            </a:extLst>
          </p:cNvPr>
          <p:cNvSpPr txBox="1"/>
          <p:nvPr/>
        </p:nvSpPr>
        <p:spPr>
          <a:xfrm>
            <a:off x="834887" y="450574"/>
            <a:ext cx="106414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   	ABOUT 	CONTACT				</a:t>
            </a:r>
            <a:r>
              <a:rPr lang="en-US" sz="3200" dirty="0"/>
              <a:t>	○</a:t>
            </a:r>
            <a:r>
              <a:rPr lang="en-US" dirty="0"/>
              <a:t>			LOGIN			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D9D1A3-5629-44CF-907D-EFBC4198010B}"/>
              </a:ext>
            </a:extLst>
          </p:cNvPr>
          <p:cNvSpPr/>
          <p:nvPr/>
        </p:nvSpPr>
        <p:spPr>
          <a:xfrm>
            <a:off x="834887" y="450574"/>
            <a:ext cx="10641496" cy="861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B4E420-EA9E-4D1E-8E0F-E0717676E006}"/>
              </a:ext>
            </a:extLst>
          </p:cNvPr>
          <p:cNvSpPr txBox="1"/>
          <p:nvPr/>
        </p:nvSpPr>
        <p:spPr>
          <a:xfrm>
            <a:off x="1033670" y="697482"/>
            <a:ext cx="1032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 	ABOUT 	CONTACT							LOGIN	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5BAEC-466E-4BE7-9B88-DB8D1BEC0800}"/>
              </a:ext>
            </a:extLst>
          </p:cNvPr>
          <p:cNvSpPr/>
          <p:nvPr/>
        </p:nvSpPr>
        <p:spPr>
          <a:xfrm>
            <a:off x="6534043" y="606428"/>
            <a:ext cx="1708809" cy="5496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BUTTON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A60D26-02A3-4D9B-B0E0-D72D9E064D2A}"/>
              </a:ext>
            </a:extLst>
          </p:cNvPr>
          <p:cNvSpPr/>
          <p:nvPr/>
        </p:nvSpPr>
        <p:spPr>
          <a:xfrm>
            <a:off x="954157" y="2113353"/>
            <a:ext cx="3790121" cy="15107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HTML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E9C8E5-8B52-4C02-A91A-C978AC26BD13}"/>
              </a:ext>
            </a:extLst>
          </p:cNvPr>
          <p:cNvSpPr/>
          <p:nvPr/>
        </p:nvSpPr>
        <p:spPr>
          <a:xfrm>
            <a:off x="861392" y="4055165"/>
            <a:ext cx="3882886" cy="17625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2C11B0-C93F-4214-A8E8-5D1E8BCFF3D3}"/>
              </a:ext>
            </a:extLst>
          </p:cNvPr>
          <p:cNvSpPr/>
          <p:nvPr/>
        </p:nvSpPr>
        <p:spPr>
          <a:xfrm>
            <a:off x="5724939" y="2868727"/>
            <a:ext cx="5605669" cy="219360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JAVASCRIPT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195A2-302E-45B8-A718-02BCA1F4602E}"/>
              </a:ext>
            </a:extLst>
          </p:cNvPr>
          <p:cNvSpPr/>
          <p:nvPr/>
        </p:nvSpPr>
        <p:spPr>
          <a:xfrm>
            <a:off x="2345635" y="6175513"/>
            <a:ext cx="7315200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WILL BE BACKGROUND CLOCK WITH (HTML, CSS, JAVASCRIPT) arrow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E047818-294D-4130-BC44-34434358E641}"/>
              </a:ext>
            </a:extLst>
          </p:cNvPr>
          <p:cNvSpPr/>
          <p:nvPr/>
        </p:nvSpPr>
        <p:spPr>
          <a:xfrm>
            <a:off x="4174435" y="0"/>
            <a:ext cx="3922643" cy="360894"/>
          </a:xfrm>
          <a:prstGeom prst="roundRect">
            <a:avLst/>
          </a:prstGeom>
          <a:solidFill>
            <a:srgbClr val="9179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LEARN!</a:t>
            </a:r>
          </a:p>
        </p:txBody>
      </p:sp>
    </p:spTree>
    <p:extLst>
      <p:ext uri="{BB962C8B-B14F-4D97-AF65-F5344CB8AC3E}">
        <p14:creationId xmlns:p14="http://schemas.microsoft.com/office/powerpoint/2010/main" val="114673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44A243-9DAF-4889-9767-DF44AA181445}"/>
              </a:ext>
            </a:extLst>
          </p:cNvPr>
          <p:cNvSpPr/>
          <p:nvPr/>
        </p:nvSpPr>
        <p:spPr>
          <a:xfrm>
            <a:off x="4174435" y="0"/>
            <a:ext cx="3922643" cy="360894"/>
          </a:xfrm>
          <a:prstGeom prst="roundRect">
            <a:avLst/>
          </a:prstGeom>
          <a:solidFill>
            <a:srgbClr val="9179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LEARN!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4ADDBE-6E41-4431-AD32-76A6B5AD0D19}"/>
              </a:ext>
            </a:extLst>
          </p:cNvPr>
          <p:cNvSpPr/>
          <p:nvPr/>
        </p:nvSpPr>
        <p:spPr>
          <a:xfrm>
            <a:off x="834887" y="450574"/>
            <a:ext cx="10641496" cy="861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5740E-61DD-416B-91C4-762B1EC45136}"/>
              </a:ext>
            </a:extLst>
          </p:cNvPr>
          <p:cNvSpPr txBox="1"/>
          <p:nvPr/>
        </p:nvSpPr>
        <p:spPr>
          <a:xfrm>
            <a:off x="1033670" y="697482"/>
            <a:ext cx="1032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 	ABOUT 	CONTACT							LOGIN	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65B8CA-18EC-4CB4-BBE4-1E8059E12C50}"/>
              </a:ext>
            </a:extLst>
          </p:cNvPr>
          <p:cNvSpPr/>
          <p:nvPr/>
        </p:nvSpPr>
        <p:spPr>
          <a:xfrm>
            <a:off x="6534043" y="606428"/>
            <a:ext cx="1708809" cy="5496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BUTTON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81904F-A30E-4932-9A9C-0081486BC36F}"/>
              </a:ext>
            </a:extLst>
          </p:cNvPr>
          <p:cNvSpPr/>
          <p:nvPr/>
        </p:nvSpPr>
        <p:spPr>
          <a:xfrm>
            <a:off x="1232452" y="2107096"/>
            <a:ext cx="9607826" cy="40534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 ON WHAT IS THIS SITE REGARDS TO AND WHY IT WAS CREATED..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0B22C1-E0D5-4666-9C6D-F27116F7FE24}"/>
              </a:ext>
            </a:extLst>
          </p:cNvPr>
          <p:cNvSpPr/>
          <p:nvPr/>
        </p:nvSpPr>
        <p:spPr>
          <a:xfrm>
            <a:off x="2345635" y="6251572"/>
            <a:ext cx="7315200" cy="480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WILL BE BACKGROUND CLOCK WITH (HTML, CSS, JAVASCRIPT) arrow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84C7AB-E1ED-4B81-A9FC-B978AA7EB38C}"/>
              </a:ext>
            </a:extLst>
          </p:cNvPr>
          <p:cNvSpPr/>
          <p:nvPr/>
        </p:nvSpPr>
        <p:spPr>
          <a:xfrm>
            <a:off x="3034748" y="1537252"/>
            <a:ext cx="2584174" cy="357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PG..</a:t>
            </a:r>
          </a:p>
        </p:txBody>
      </p:sp>
    </p:spTree>
    <p:extLst>
      <p:ext uri="{BB962C8B-B14F-4D97-AF65-F5344CB8AC3E}">
        <p14:creationId xmlns:p14="http://schemas.microsoft.com/office/powerpoint/2010/main" val="208341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45FFD9-BF0A-46F2-94B5-320774183F7D}"/>
              </a:ext>
            </a:extLst>
          </p:cNvPr>
          <p:cNvSpPr/>
          <p:nvPr/>
        </p:nvSpPr>
        <p:spPr>
          <a:xfrm>
            <a:off x="4174435" y="0"/>
            <a:ext cx="3922643" cy="360894"/>
          </a:xfrm>
          <a:prstGeom prst="roundRect">
            <a:avLst/>
          </a:prstGeom>
          <a:solidFill>
            <a:srgbClr val="9179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LEARN!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8F51C2-7622-497B-9030-89746B9708A0}"/>
              </a:ext>
            </a:extLst>
          </p:cNvPr>
          <p:cNvSpPr/>
          <p:nvPr/>
        </p:nvSpPr>
        <p:spPr>
          <a:xfrm>
            <a:off x="815008" y="530087"/>
            <a:ext cx="10641496" cy="795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76307-176D-4007-8618-4B18E46417D0}"/>
              </a:ext>
            </a:extLst>
          </p:cNvPr>
          <p:cNvSpPr txBox="1"/>
          <p:nvPr/>
        </p:nvSpPr>
        <p:spPr>
          <a:xfrm>
            <a:off x="1033670" y="697482"/>
            <a:ext cx="1032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 	ABOUT 	CONTACT							LOGIN	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946C17-8C05-4033-8150-4FA3F94BCCF4}"/>
              </a:ext>
            </a:extLst>
          </p:cNvPr>
          <p:cNvSpPr/>
          <p:nvPr/>
        </p:nvSpPr>
        <p:spPr>
          <a:xfrm>
            <a:off x="6534043" y="606428"/>
            <a:ext cx="1708809" cy="5496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37248-A4BE-4203-9596-C600659B267D}"/>
              </a:ext>
            </a:extLst>
          </p:cNvPr>
          <p:cNvSpPr/>
          <p:nvPr/>
        </p:nvSpPr>
        <p:spPr>
          <a:xfrm>
            <a:off x="2345635" y="6175513"/>
            <a:ext cx="7315200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WILL BE BACKGROUND CLOCK WITH (HTML, CSS, JAVASCRIPT) arrow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9CC3D-49B3-475A-AC48-EBEB3ECB1BAB}"/>
              </a:ext>
            </a:extLst>
          </p:cNvPr>
          <p:cNvSpPr/>
          <p:nvPr/>
        </p:nvSpPr>
        <p:spPr>
          <a:xfrm>
            <a:off x="3034748" y="1537252"/>
            <a:ext cx="2584174" cy="357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PG..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0E61FE-971E-4EC2-910D-273556B387C4}"/>
              </a:ext>
            </a:extLst>
          </p:cNvPr>
          <p:cNvSpPr/>
          <p:nvPr/>
        </p:nvSpPr>
        <p:spPr>
          <a:xfrm>
            <a:off x="1232452" y="2107096"/>
            <a:ext cx="9607826" cy="40534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THROUGH GITHUB(?) IF ERRORS FOUND ON SITE OR FEEDBACK FOR THE SITE..</a:t>
            </a:r>
          </a:p>
        </p:txBody>
      </p:sp>
    </p:spTree>
    <p:extLst>
      <p:ext uri="{BB962C8B-B14F-4D97-AF65-F5344CB8AC3E}">
        <p14:creationId xmlns:p14="http://schemas.microsoft.com/office/powerpoint/2010/main" val="388738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A26D45-01AF-4BD9-96EE-25B562611ABB}"/>
              </a:ext>
            </a:extLst>
          </p:cNvPr>
          <p:cNvSpPr/>
          <p:nvPr/>
        </p:nvSpPr>
        <p:spPr>
          <a:xfrm>
            <a:off x="2345635" y="6175513"/>
            <a:ext cx="7315200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WILL BE BACKGROUND CLOCK WITH (HTML, CSS, JAVASCRIPT) arrow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2626DC-5CED-4E2E-A5A3-6BC2717B2387}"/>
              </a:ext>
            </a:extLst>
          </p:cNvPr>
          <p:cNvSpPr/>
          <p:nvPr/>
        </p:nvSpPr>
        <p:spPr>
          <a:xfrm>
            <a:off x="4174435" y="0"/>
            <a:ext cx="3922643" cy="360894"/>
          </a:xfrm>
          <a:prstGeom prst="roundRect">
            <a:avLst/>
          </a:prstGeom>
          <a:solidFill>
            <a:srgbClr val="9179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LEARN!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72E480-DD04-4D31-8E13-40A0CC5FABA4}"/>
              </a:ext>
            </a:extLst>
          </p:cNvPr>
          <p:cNvSpPr/>
          <p:nvPr/>
        </p:nvSpPr>
        <p:spPr>
          <a:xfrm>
            <a:off x="834887" y="450574"/>
            <a:ext cx="10641496" cy="861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1BF413-99AE-4029-8AEF-460E7BB1FFCB}"/>
              </a:ext>
            </a:extLst>
          </p:cNvPr>
          <p:cNvSpPr/>
          <p:nvPr/>
        </p:nvSpPr>
        <p:spPr>
          <a:xfrm>
            <a:off x="3034748" y="1537252"/>
            <a:ext cx="2584174" cy="357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PG..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76FE4-55BF-4D5F-B880-FDD849123904}"/>
              </a:ext>
            </a:extLst>
          </p:cNvPr>
          <p:cNvSpPr txBox="1"/>
          <p:nvPr/>
        </p:nvSpPr>
        <p:spPr>
          <a:xfrm>
            <a:off x="1033670" y="697482"/>
            <a:ext cx="1032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 	ABOUT 	CONTACT							LOGIN	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3DA880-D958-4E95-9216-7860156B73BD}"/>
              </a:ext>
            </a:extLst>
          </p:cNvPr>
          <p:cNvSpPr/>
          <p:nvPr/>
        </p:nvSpPr>
        <p:spPr>
          <a:xfrm>
            <a:off x="6534043" y="606428"/>
            <a:ext cx="1708809" cy="5496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BUTTON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2621D2-7C95-4932-878B-EC3E52AF0BE7}"/>
              </a:ext>
            </a:extLst>
          </p:cNvPr>
          <p:cNvSpPr/>
          <p:nvPr/>
        </p:nvSpPr>
        <p:spPr>
          <a:xfrm>
            <a:off x="1232452" y="2107096"/>
            <a:ext cx="9607826" cy="40534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PG FOR USER TO KEEP TRACK OF THEIR WORK (QUIZ) ETC.. </a:t>
            </a:r>
          </a:p>
        </p:txBody>
      </p:sp>
    </p:spTree>
    <p:extLst>
      <p:ext uri="{BB962C8B-B14F-4D97-AF65-F5344CB8AC3E}">
        <p14:creationId xmlns:p14="http://schemas.microsoft.com/office/powerpoint/2010/main" val="361117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5D935F-D0FC-46F5-9869-FAE46758DE29}"/>
              </a:ext>
            </a:extLst>
          </p:cNvPr>
          <p:cNvSpPr/>
          <p:nvPr/>
        </p:nvSpPr>
        <p:spPr>
          <a:xfrm>
            <a:off x="2411895" y="477078"/>
            <a:ext cx="6983896" cy="10469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HTML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CE0D88-B536-4A3F-BDEB-0DB9FD5682AE}"/>
              </a:ext>
            </a:extLst>
          </p:cNvPr>
          <p:cNvSpPr/>
          <p:nvPr/>
        </p:nvSpPr>
        <p:spPr>
          <a:xfrm>
            <a:off x="1139687" y="2663687"/>
            <a:ext cx="2835965" cy="15770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 MINS LEARNING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66F31D-6566-4E98-A549-E23BD4F42A1E}"/>
              </a:ext>
            </a:extLst>
          </p:cNvPr>
          <p:cNvSpPr/>
          <p:nvPr/>
        </p:nvSpPr>
        <p:spPr>
          <a:xfrm>
            <a:off x="6334539" y="2663687"/>
            <a:ext cx="3922644" cy="168302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 MINS LEARNING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67A38B-4E3B-4258-85C0-1BDD75B52CCE}"/>
              </a:ext>
            </a:extLst>
          </p:cNvPr>
          <p:cNvSpPr/>
          <p:nvPr/>
        </p:nvSpPr>
        <p:spPr>
          <a:xfrm>
            <a:off x="2557669" y="4558748"/>
            <a:ext cx="6122504" cy="13981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MINS LEARNING / 1 HR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52D36-60E4-4139-89F6-10239F6242A0}"/>
              </a:ext>
            </a:extLst>
          </p:cNvPr>
          <p:cNvSpPr/>
          <p:nvPr/>
        </p:nvSpPr>
        <p:spPr>
          <a:xfrm>
            <a:off x="9395791" y="5082208"/>
            <a:ext cx="2385392" cy="1398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 TO SELF: TIME SUBJECT TO CHANGE DEPENDS ON WHAT I CAN PUT IN WITHIN EACH TIMEFRAME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83AEFD-FFDA-4591-A642-64EA8336B9D9}"/>
              </a:ext>
            </a:extLst>
          </p:cNvPr>
          <p:cNvSpPr/>
          <p:nvPr/>
        </p:nvSpPr>
        <p:spPr>
          <a:xfrm>
            <a:off x="1961321" y="6182140"/>
            <a:ext cx="7315200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WILL BE BACKGROUND CLOCK WITH (HTML, CSS, JAVASCRIPT) arrow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FE188D-81E8-4F51-A69E-265637E16CA8}"/>
              </a:ext>
            </a:extLst>
          </p:cNvPr>
          <p:cNvSpPr/>
          <p:nvPr/>
        </p:nvSpPr>
        <p:spPr>
          <a:xfrm>
            <a:off x="4174435" y="0"/>
            <a:ext cx="3922643" cy="360894"/>
          </a:xfrm>
          <a:prstGeom prst="roundRect">
            <a:avLst/>
          </a:prstGeom>
          <a:solidFill>
            <a:srgbClr val="9179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LEARN!</a:t>
            </a:r>
          </a:p>
        </p:txBody>
      </p:sp>
    </p:spTree>
    <p:extLst>
      <p:ext uri="{BB962C8B-B14F-4D97-AF65-F5344CB8AC3E}">
        <p14:creationId xmlns:p14="http://schemas.microsoft.com/office/powerpoint/2010/main" val="146030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C95E6B-8B3C-48B7-A8EA-CD507ABC232F}"/>
              </a:ext>
            </a:extLst>
          </p:cNvPr>
          <p:cNvSpPr/>
          <p:nvPr/>
        </p:nvSpPr>
        <p:spPr>
          <a:xfrm>
            <a:off x="2411895" y="477078"/>
            <a:ext cx="6983896" cy="10469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HTML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C21CCB-658E-4062-B926-48D91ACED260}"/>
              </a:ext>
            </a:extLst>
          </p:cNvPr>
          <p:cNvSpPr/>
          <p:nvPr/>
        </p:nvSpPr>
        <p:spPr>
          <a:xfrm>
            <a:off x="4174435" y="0"/>
            <a:ext cx="3922643" cy="360894"/>
          </a:xfrm>
          <a:prstGeom prst="roundRect">
            <a:avLst/>
          </a:prstGeom>
          <a:solidFill>
            <a:srgbClr val="9179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LEARN!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8F9E5E-0439-4850-B11B-573720EC6648}"/>
              </a:ext>
            </a:extLst>
          </p:cNvPr>
          <p:cNvSpPr/>
          <p:nvPr/>
        </p:nvSpPr>
        <p:spPr>
          <a:xfrm>
            <a:off x="2411895" y="2239617"/>
            <a:ext cx="6493566" cy="33925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10 MINS INTERACTIVE LEARNING.. 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1_ WHAT IS HTML (LIMITED TO THE TIME FRAME CHOSEN)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2_ OPTIONAL: MINI QUIZ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C1F6B-29F3-44AC-9938-2E6559FA6260}"/>
              </a:ext>
            </a:extLst>
          </p:cNvPr>
          <p:cNvSpPr/>
          <p:nvPr/>
        </p:nvSpPr>
        <p:spPr>
          <a:xfrm>
            <a:off x="2345635" y="6175513"/>
            <a:ext cx="7315200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WILL BE BACKGROUND CLOCK WITH (HTML, CSS, JAVASCRIPT) arrow</a:t>
            </a:r>
          </a:p>
        </p:txBody>
      </p:sp>
    </p:spTree>
    <p:extLst>
      <p:ext uri="{BB962C8B-B14F-4D97-AF65-F5344CB8AC3E}">
        <p14:creationId xmlns:p14="http://schemas.microsoft.com/office/powerpoint/2010/main" val="75971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05CD066-6324-4529-B896-FE141AFABFFF}"/>
              </a:ext>
            </a:extLst>
          </p:cNvPr>
          <p:cNvSpPr/>
          <p:nvPr/>
        </p:nvSpPr>
        <p:spPr>
          <a:xfrm>
            <a:off x="2411895" y="477078"/>
            <a:ext cx="6983896" cy="10469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7DE24D-BDF0-4659-BFDC-CA8F25404A9F}"/>
              </a:ext>
            </a:extLst>
          </p:cNvPr>
          <p:cNvSpPr/>
          <p:nvPr/>
        </p:nvSpPr>
        <p:spPr>
          <a:xfrm>
            <a:off x="4174435" y="0"/>
            <a:ext cx="3922643" cy="360894"/>
          </a:xfrm>
          <a:prstGeom prst="roundRect">
            <a:avLst/>
          </a:prstGeom>
          <a:solidFill>
            <a:srgbClr val="9179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LEARN!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AB5C4-EEE1-48F9-AFEE-84CAFC96B6E6}"/>
              </a:ext>
            </a:extLst>
          </p:cNvPr>
          <p:cNvSpPr/>
          <p:nvPr/>
        </p:nvSpPr>
        <p:spPr>
          <a:xfrm>
            <a:off x="2345635" y="6175513"/>
            <a:ext cx="7315200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WILL BE BACKGROUND CLOCK WITH (HTML, CSS, JAVASCRIPT) arrow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D7DB5C-B782-4501-AA57-587510F00798}"/>
              </a:ext>
            </a:extLst>
          </p:cNvPr>
          <p:cNvSpPr/>
          <p:nvPr/>
        </p:nvSpPr>
        <p:spPr>
          <a:xfrm>
            <a:off x="2411895" y="2239617"/>
            <a:ext cx="6493566" cy="33925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20 MINS INTERACTIVE LEARNING.. 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1_ WHAT IS HTML (LIMITED TO THE TIME FRAME CHOSEN)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2_ OPTIONAL: MINI QUIZ</a:t>
            </a:r>
          </a:p>
        </p:txBody>
      </p:sp>
    </p:spTree>
    <p:extLst>
      <p:ext uri="{BB962C8B-B14F-4D97-AF65-F5344CB8AC3E}">
        <p14:creationId xmlns:p14="http://schemas.microsoft.com/office/powerpoint/2010/main" val="161955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777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zin.ma7@gmail.com</dc:creator>
  <cp:lastModifiedBy>zin.ma7@gmail.com</cp:lastModifiedBy>
  <cp:revision>13</cp:revision>
  <dcterms:created xsi:type="dcterms:W3CDTF">2020-04-11T00:06:19Z</dcterms:created>
  <dcterms:modified xsi:type="dcterms:W3CDTF">2020-04-11T00:58:24Z</dcterms:modified>
</cp:coreProperties>
</file>