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</p:sldIdLst>
  <p:sldSz cx="154797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896"/>
    <a:srgbClr val="14446A"/>
    <a:srgbClr val="DE7D2C"/>
    <a:srgbClr val="FF0000"/>
    <a:srgbClr val="002060"/>
    <a:srgbClr val="D99694"/>
    <a:srgbClr val="FF6600"/>
    <a:srgbClr val="6699FF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8EE45-E35A-4576-9849-EED11E33C50F}" v="3" dt="2021-12-06T12:23:50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02" y="1650"/>
      </p:cViewPr>
      <p:guideLst>
        <p:guide orient="horz" pos="2381"/>
        <p:guide pos="4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i" userId="30525389-6c23-4b79-b8de-e4b35efb53d0" providerId="ADAL" clId="{95678990-107E-4AEE-9D4C-95A9E52CFFC4}"/>
    <pc:docChg chg="custSel modSld">
      <pc:chgData name="Lei Li" userId="30525389-6c23-4b79-b8de-e4b35efb53d0" providerId="ADAL" clId="{95678990-107E-4AEE-9D4C-95A9E52CFFC4}" dt="2021-09-09T15:57:21.932" v="33"/>
      <pc:docMkLst>
        <pc:docMk/>
      </pc:docMkLst>
      <pc:sldChg chg="addSp delSp modSp mod">
        <pc:chgData name="Lei Li" userId="30525389-6c23-4b79-b8de-e4b35efb53d0" providerId="ADAL" clId="{95678990-107E-4AEE-9D4C-95A9E52CFFC4}" dt="2021-09-09T15:57:21.932" v="33"/>
        <pc:sldMkLst>
          <pc:docMk/>
          <pc:sldMk cId="1550585212" sldId="256"/>
        </pc:sldMkLst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25" creationId="{17B886BE-40A6-44F6-A14B-5024E2D63B83}"/>
          </ac:spMkLst>
        </pc:spChg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26" creationId="{27139181-5B7F-4DA7-8373-DDF7FDAA03C1}"/>
          </ac:spMkLst>
        </pc:spChg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27" creationId="{4F81F910-6C77-4045-8634-0A91BB2322E9}"/>
          </ac:spMkLst>
        </pc:spChg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28" creationId="{BF24B46E-9741-4681-B56F-882F039DCC43}"/>
          </ac:spMkLst>
        </pc:spChg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33" creationId="{DC9813AA-2EA0-412F-8098-913A8F8CBE85}"/>
          </ac:spMkLst>
        </pc:spChg>
        <pc:spChg chg="mod">
          <ac:chgData name="Lei Li" userId="30525389-6c23-4b79-b8de-e4b35efb53d0" providerId="ADAL" clId="{95678990-107E-4AEE-9D4C-95A9E52CFFC4}" dt="2021-09-09T15:56:57.753" v="29"/>
          <ac:spMkLst>
            <pc:docMk/>
            <pc:sldMk cId="1550585212" sldId="256"/>
            <ac:spMk id="34" creationId="{3EBB04C3-86B7-44E7-9527-F4ECE6B22199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0" creationId="{86965354-72DF-4D18-B9AB-3C54FD05EF87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1" creationId="{FAFBA073-1C4F-4DAE-BD1B-B66A5032EBE2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2" creationId="{8DA5571B-FF91-43C5-98BE-88149BBF91AB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3" creationId="{97AEB8CF-D528-44EC-832C-8C99FE92DDFD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8" creationId="{A10060A9-BDCB-4EB9-8A72-54C22BD28F2F}"/>
          </ac:spMkLst>
        </pc:spChg>
        <pc:spChg chg="mod">
          <ac:chgData name="Lei Li" userId="30525389-6c23-4b79-b8de-e4b35efb53d0" providerId="ADAL" clId="{95678990-107E-4AEE-9D4C-95A9E52CFFC4}" dt="2021-09-09T15:57:07.209" v="31"/>
          <ac:spMkLst>
            <pc:docMk/>
            <pc:sldMk cId="1550585212" sldId="256"/>
            <ac:spMk id="49" creationId="{41284C55-4D6F-424C-91D6-2E0B89D9538B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59" creationId="{70FC899A-FB4B-4961-BBB1-763595CFDF39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60" creationId="{825A8ED7-DB38-4CC0-BB4F-48F547F41C06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61" creationId="{2064B9E6-FC34-4FF3-A3DA-A8083EB4593F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62" creationId="{0C5D2B97-DE24-4E9D-BCA9-5767442159D2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67" creationId="{1AC4BADE-7A6E-4D17-B62F-838103302E99}"/>
          </ac:spMkLst>
        </pc:spChg>
        <pc:spChg chg="mod">
          <ac:chgData name="Lei Li" userId="30525389-6c23-4b79-b8de-e4b35efb53d0" providerId="ADAL" clId="{95678990-107E-4AEE-9D4C-95A9E52CFFC4}" dt="2021-09-09T15:56:01.410" v="27" actId="164"/>
          <ac:spMkLst>
            <pc:docMk/>
            <pc:sldMk cId="1550585212" sldId="256"/>
            <ac:spMk id="68" creationId="{00988B7F-5082-4BEA-925D-A155D237FD46}"/>
          </ac:spMkLst>
        </pc:spChg>
        <pc:spChg chg="del">
          <ac:chgData name="Lei Li" userId="30525389-6c23-4b79-b8de-e4b35efb53d0" providerId="ADAL" clId="{95678990-107E-4AEE-9D4C-95A9E52CFFC4}" dt="2021-09-09T15:55:44.428" v="25" actId="21"/>
          <ac:spMkLst>
            <pc:docMk/>
            <pc:sldMk cId="1550585212" sldId="256"/>
            <ac:spMk id="70" creationId="{ED7A8713-9E6F-4DF9-8D51-FB6AEFD4468B}"/>
          </ac:spMkLst>
        </pc:spChg>
        <pc:spChg chg="del">
          <ac:chgData name="Lei Li" userId="30525389-6c23-4b79-b8de-e4b35efb53d0" providerId="ADAL" clId="{95678990-107E-4AEE-9D4C-95A9E52CFFC4}" dt="2021-09-09T15:55:44.428" v="25" actId="21"/>
          <ac:spMkLst>
            <pc:docMk/>
            <pc:sldMk cId="1550585212" sldId="256"/>
            <ac:spMk id="71" creationId="{81CF9434-2608-4D4E-BFB9-2B6D7187A7B2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72" creationId="{6C8751F7-4B17-4B7E-9E1C-594F5A816C51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73" creationId="{77967A68-8991-4220-A80E-72BFA7414A93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74" creationId="{14DED88E-5FB1-40E3-ACB3-AA5BB14C91CD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75" creationId="{12734875-D982-4A9C-9F05-9EB14E0608AE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80" creationId="{AFAE1B61-4025-43B6-8CD0-F0A67FD60C6B}"/>
          </ac:spMkLst>
        </pc:spChg>
        <pc:spChg chg="mod">
          <ac:chgData name="Lei Li" userId="30525389-6c23-4b79-b8de-e4b35efb53d0" providerId="ADAL" clId="{95678990-107E-4AEE-9D4C-95A9E52CFFC4}" dt="2021-09-09T15:57:21.932" v="33"/>
          <ac:spMkLst>
            <pc:docMk/>
            <pc:sldMk cId="1550585212" sldId="256"/>
            <ac:spMk id="81" creationId="{89393B30-B637-49FB-8443-CF5F199FEBEA}"/>
          </ac:spMkLst>
        </pc:spChg>
        <pc:grpChg chg="add del mod">
          <ac:chgData name="Lei Li" userId="30525389-6c23-4b79-b8de-e4b35efb53d0" providerId="ADAL" clId="{95678990-107E-4AEE-9D4C-95A9E52CFFC4}" dt="2021-09-09T15:56:06.403" v="28" actId="21"/>
          <ac:grpSpMkLst>
            <pc:docMk/>
            <pc:sldMk cId="1550585212" sldId="256"/>
            <ac:grpSpMk id="2" creationId="{E447FD49-EF22-405C-ACC9-5096438D0E68}"/>
          </ac:grpSpMkLst>
        </pc:grpChg>
        <pc:grpChg chg="add del mod">
          <ac:chgData name="Lei Li" userId="30525389-6c23-4b79-b8de-e4b35efb53d0" providerId="ADAL" clId="{95678990-107E-4AEE-9D4C-95A9E52CFFC4}" dt="2021-09-09T15:56:58.871" v="30"/>
          <ac:grpSpMkLst>
            <pc:docMk/>
            <pc:sldMk cId="1550585212" sldId="256"/>
            <ac:grpSpMk id="20" creationId="{39346101-3B75-4517-9A02-2CF7A512EEE4}"/>
          </ac:grpSpMkLst>
        </pc:grpChg>
        <pc:grpChg chg="add del mod">
          <ac:chgData name="Lei Li" userId="30525389-6c23-4b79-b8de-e4b35efb53d0" providerId="ADAL" clId="{95678990-107E-4AEE-9D4C-95A9E52CFFC4}" dt="2021-09-09T15:57:08.120" v="32"/>
          <ac:grpSpMkLst>
            <pc:docMk/>
            <pc:sldMk cId="1550585212" sldId="256"/>
            <ac:grpSpMk id="35" creationId="{527A5815-6C8E-420A-90B5-5DCF74C156F2}"/>
          </ac:grpSpMkLst>
        </pc:grpChg>
        <pc:grpChg chg="add mod">
          <ac:chgData name="Lei Li" userId="30525389-6c23-4b79-b8de-e4b35efb53d0" providerId="ADAL" clId="{95678990-107E-4AEE-9D4C-95A9E52CFFC4}" dt="2021-09-09T15:57:21.932" v="33"/>
          <ac:grpSpMkLst>
            <pc:docMk/>
            <pc:sldMk cId="1550585212" sldId="256"/>
            <ac:grpSpMk id="50" creationId="{D784C83F-808B-4465-ACA0-77349A4B7377}"/>
          </ac:grpSpMkLst>
        </pc:grp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21" creationId="{56A4628F-A518-4B3E-86EE-343BFB7BDF90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22" creationId="{DB9EC812-0AB6-4361-9FD9-7CDF12D12358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23" creationId="{DFFE1F78-3001-48E8-8FCE-F8FEABF96A7E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24" creationId="{426DBEF0-2552-42BB-9DFE-0FC87885E979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29" creationId="{98E2D803-4F2A-42DE-8FDE-8576708247C5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30" creationId="{495CB39A-2537-4E94-A5FE-47980DEC83A2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31" creationId="{DF19E437-DDED-4FC2-AB52-905EEB30359B}"/>
          </ac:picMkLst>
        </pc:picChg>
        <pc:picChg chg="mod">
          <ac:chgData name="Lei Li" userId="30525389-6c23-4b79-b8de-e4b35efb53d0" providerId="ADAL" clId="{95678990-107E-4AEE-9D4C-95A9E52CFFC4}" dt="2021-09-09T15:56:57.753" v="29"/>
          <ac:picMkLst>
            <pc:docMk/>
            <pc:sldMk cId="1550585212" sldId="256"/>
            <ac:picMk id="32" creationId="{CBCAA725-9100-4DCB-A5DE-80521AC7482D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36" creationId="{C46437EB-2694-4BCE-B286-70CE739B2507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37" creationId="{17C25844-D495-4106-AED2-AF7BBD204F5C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38" creationId="{1B5E045E-C82F-4630-B73C-EEB0FE39B0C5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39" creationId="{543D159D-F50C-4FC3-A4FD-EED1A75994BF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44" creationId="{FEF6EE91-F17F-49E7-953A-F9A0E9DDB1D5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45" creationId="{7CCF5F93-2F4F-433E-897A-35DE804822A9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46" creationId="{3A75EFCF-53AD-4F9C-904D-C3031C32DB8D}"/>
          </ac:picMkLst>
        </pc:picChg>
        <pc:picChg chg="mod">
          <ac:chgData name="Lei Li" userId="30525389-6c23-4b79-b8de-e4b35efb53d0" providerId="ADAL" clId="{95678990-107E-4AEE-9D4C-95A9E52CFFC4}" dt="2021-09-09T15:57:07.209" v="31"/>
          <ac:picMkLst>
            <pc:docMk/>
            <pc:sldMk cId="1550585212" sldId="256"/>
            <ac:picMk id="47" creationId="{C538D707-8321-4D80-970F-ADEB3C0EF412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51" creationId="{04226E02-FBAD-43D3-98A7-A3D4F9E00D41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52" creationId="{61A0614C-85BC-499D-8731-6D87988B65B3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53" creationId="{F0551557-7601-4D86-901D-A0CF3D7F2A92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54" creationId="{22CA9A7A-C46F-4948-AADD-FD6077A11453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55" creationId="{392D5814-C77A-46B6-88EB-7041FE16ED38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56" creationId="{61D952B4-1667-4AF8-95B2-13262B184D54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57" creationId="{6D2514F0-9FFB-4D5B-864C-7BC82CF78D5E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58" creationId="{2A33C1BB-B27E-49F7-B7AE-189B6EFDFA6A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63" creationId="{D91825DA-9EBA-4364-A785-A4A10BCCEC9E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64" creationId="{C37F6742-DC13-48A8-B467-362B84BD69A0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65" creationId="{096A527A-F96F-4CB4-81DA-8AA8103C1DF3}"/>
          </ac:picMkLst>
        </pc:picChg>
        <pc:picChg chg="mod">
          <ac:chgData name="Lei Li" userId="30525389-6c23-4b79-b8de-e4b35efb53d0" providerId="ADAL" clId="{95678990-107E-4AEE-9D4C-95A9E52CFFC4}" dt="2021-09-09T15:56:01.410" v="27" actId="164"/>
          <ac:picMkLst>
            <pc:docMk/>
            <pc:sldMk cId="1550585212" sldId="256"/>
            <ac:picMk id="66" creationId="{CF679ECE-6180-4AEF-B6C5-D358CAC7FF8C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76" creationId="{C7E6EC8E-D5A0-471D-86A2-7A36B5B4A056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77" creationId="{559983AA-5696-4B15-9AFF-F3017A7E7A2C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78" creationId="{56FDA122-E58F-4107-B7C4-E2A35D76258D}"/>
          </ac:picMkLst>
        </pc:picChg>
        <pc:picChg chg="mod">
          <ac:chgData name="Lei Li" userId="30525389-6c23-4b79-b8de-e4b35efb53d0" providerId="ADAL" clId="{95678990-107E-4AEE-9D4C-95A9E52CFFC4}" dt="2021-09-09T15:57:21.932" v="33"/>
          <ac:picMkLst>
            <pc:docMk/>
            <pc:sldMk cId="1550585212" sldId="256"/>
            <ac:picMk id="79" creationId="{2C86E2DC-B455-4444-9EE3-FFF1D2243616}"/>
          </ac:picMkLst>
        </pc:picChg>
        <pc:cxnChg chg="del">
          <ac:chgData name="Lei Li" userId="30525389-6c23-4b79-b8de-e4b35efb53d0" providerId="ADAL" clId="{95678990-107E-4AEE-9D4C-95A9E52CFFC4}" dt="2021-09-09T15:55:42.733" v="24" actId="21"/>
          <ac:cxnSpMkLst>
            <pc:docMk/>
            <pc:sldMk cId="1550585212" sldId="256"/>
            <ac:cxnSpMk id="69" creationId="{E389B437-843B-4421-BCCA-852E4D2C9960}"/>
          </ac:cxnSpMkLst>
        </pc:cxnChg>
      </pc:sldChg>
    </pc:docChg>
  </pc:docChgLst>
  <pc:docChgLst>
    <pc:chgData name="Lei Li" userId="c55664ca-1bdc-49a2-a197-0f12595c176e" providerId="ADAL" clId="{3860BEB2-3B36-4EAC-A355-BAF3333F9D56}"/>
    <pc:docChg chg="undo custSel modSld">
      <pc:chgData name="Lei Li" userId="c55664ca-1bdc-49a2-a197-0f12595c176e" providerId="ADAL" clId="{3860BEB2-3B36-4EAC-A355-BAF3333F9D56}" dt="2021-01-11T14:01:32.400" v="420" actId="20577"/>
      <pc:docMkLst>
        <pc:docMk/>
      </pc:docMkLst>
      <pc:sldChg chg="addSp delSp modSp mod">
        <pc:chgData name="Lei Li" userId="c55664ca-1bdc-49a2-a197-0f12595c176e" providerId="ADAL" clId="{3860BEB2-3B36-4EAC-A355-BAF3333F9D56}" dt="2021-01-11T14:01:32.400" v="420" actId="20577"/>
        <pc:sldMkLst>
          <pc:docMk/>
          <pc:sldMk cId="1550585212" sldId="256"/>
        </pc:sldMkLst>
        <pc:spChg chg="add mod">
          <ac:chgData name="Lei Li" userId="c55664ca-1bdc-49a2-a197-0f12595c176e" providerId="ADAL" clId="{3860BEB2-3B36-4EAC-A355-BAF3333F9D56}" dt="2021-01-11T13:22:42.853" v="144" actId="164"/>
          <ac:spMkLst>
            <pc:docMk/>
            <pc:sldMk cId="1550585212" sldId="256"/>
            <ac:spMk id="107" creationId="{723C918D-817B-4687-B38C-E7F494C77D40}"/>
          </ac:spMkLst>
        </pc:spChg>
        <pc:spChg chg="add mod">
          <ac:chgData name="Lei Li" userId="c55664ca-1bdc-49a2-a197-0f12595c176e" providerId="ADAL" clId="{3860BEB2-3B36-4EAC-A355-BAF3333F9D56}" dt="2021-01-11T13:22:42.853" v="144" actId="164"/>
          <ac:spMkLst>
            <pc:docMk/>
            <pc:sldMk cId="1550585212" sldId="256"/>
            <ac:spMk id="110" creationId="{90E97FF5-56F9-451D-854B-40AF3DEE5134}"/>
          </ac:spMkLst>
        </pc:spChg>
        <pc:spChg chg="add del mod">
          <ac:chgData name="Lei Li" userId="c55664ca-1bdc-49a2-a197-0f12595c176e" providerId="ADAL" clId="{3860BEB2-3B36-4EAC-A355-BAF3333F9D56}" dt="2021-01-11T13:19:05.852" v="110" actId="21"/>
          <ac:spMkLst>
            <pc:docMk/>
            <pc:sldMk cId="1550585212" sldId="256"/>
            <ac:spMk id="113" creationId="{17449B89-FF3C-47A5-BFF6-19CF2688F86C}"/>
          </ac:spMkLst>
        </pc:spChg>
        <pc:spChg chg="add del mod">
          <ac:chgData name="Lei Li" userId="c55664ca-1bdc-49a2-a197-0f12595c176e" providerId="ADAL" clId="{3860BEB2-3B36-4EAC-A355-BAF3333F9D56}" dt="2021-01-11T13:21:55.720" v="135" actId="478"/>
          <ac:spMkLst>
            <pc:docMk/>
            <pc:sldMk cId="1550585212" sldId="256"/>
            <ac:spMk id="121" creationId="{96BB0253-5D7F-4608-BC76-56835A7E9F30}"/>
          </ac:spMkLst>
        </pc:spChg>
        <pc:spChg chg="add mod">
          <ac:chgData name="Lei Li" userId="c55664ca-1bdc-49a2-a197-0f12595c176e" providerId="ADAL" clId="{3860BEB2-3B36-4EAC-A355-BAF3333F9D56}" dt="2021-01-11T13:25:53.294" v="231" actId="164"/>
          <ac:spMkLst>
            <pc:docMk/>
            <pc:sldMk cId="1550585212" sldId="256"/>
            <ac:spMk id="123" creationId="{2766A8CB-9F47-4E0A-984F-81FC35894BD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35" creationId="{F944836C-DD9F-42E8-9ABA-5CDBA17186CC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36" creationId="{7070B346-8F15-427C-8ACB-A1116A7A5F5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37" creationId="{765A7A4D-5680-4F08-B612-6AA109E8D0E1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38" creationId="{313A7014-8C2E-43C6-942A-D041A132B8C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39" creationId="{1350BC35-A351-41B6-9192-3166D279706C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3" creationId="{FAF2BC2C-48BF-4CBF-9F68-CE8715886BE7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4" creationId="{5C53DA44-F052-42F9-8741-576D050212A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5" creationId="{C14C57A7-D952-4DC5-974C-B23D5AEB17E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6" creationId="{E7B29426-EB6A-4BA2-9051-021EA73BE6E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7" creationId="{2F5EE1A7-0AB6-4175-9279-DA08B7BDCFBD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48" creationId="{5C085508-F180-4645-BEB5-5A844D3615E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58" creationId="{21E79058-2ACB-4057-BF13-9511B6CC82E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59" creationId="{14EF1BED-83B0-4004-8F5C-EB31B36A1132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0" creationId="{C40ECF9C-12DE-4F7E-91C5-5B13DF129FF5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1" creationId="{5D9691C8-EAA6-48D6-93B1-3A96891257FF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2" creationId="{65BEF14F-06F5-4579-B05A-CABA47EC045A}"/>
          </ac:spMkLst>
        </pc:spChg>
        <pc:spChg chg="add mod">
          <ac:chgData name="Lei Li" userId="c55664ca-1bdc-49a2-a197-0f12595c176e" providerId="ADAL" clId="{3860BEB2-3B36-4EAC-A355-BAF3333F9D56}" dt="2021-01-11T13:44:01.045" v="277" actId="1076"/>
          <ac:spMkLst>
            <pc:docMk/>
            <pc:sldMk cId="1550585212" sldId="256"/>
            <ac:spMk id="163" creationId="{6FF12995-A1E2-4410-A4F6-411DCED5ECD2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3" creationId="{D73AEF11-2370-4B30-A45F-FC3BC7B8493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4" creationId="{1F72FD7D-84B7-48AF-B2C6-C288C18CB480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5" creationId="{17D9A153-3282-41C7-99C3-E3674E134CB5}"/>
          </ac:spMkLst>
        </pc:spChg>
        <pc:spChg chg="add mod">
          <ac:chgData name="Lei Li" userId="c55664ca-1bdc-49a2-a197-0f12595c176e" providerId="ADAL" clId="{3860BEB2-3B36-4EAC-A355-BAF3333F9D56}" dt="2021-01-11T13:48:56.054" v="330" actId="1076"/>
          <ac:spMkLst>
            <pc:docMk/>
            <pc:sldMk cId="1550585212" sldId="256"/>
            <ac:spMk id="165" creationId="{905C0ADD-3210-4348-8F4A-9D741269CC45}"/>
          </ac:spMkLst>
        </pc:spChg>
        <pc:spChg chg="add mod">
          <ac:chgData name="Lei Li" userId="c55664ca-1bdc-49a2-a197-0f12595c176e" providerId="ADAL" clId="{3860BEB2-3B36-4EAC-A355-BAF3333F9D56}" dt="2021-01-11T13:48:58.453" v="332" actId="404"/>
          <ac:spMkLst>
            <pc:docMk/>
            <pc:sldMk cId="1550585212" sldId="256"/>
            <ac:spMk id="166" creationId="{049F8BA9-EAFA-4F6E-AAC5-DFB9894FE22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6" creationId="{992AD70B-5ED4-40BD-AC34-49D6A7808B20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7" creationId="{5787E5AB-3AFB-4AB1-B374-8C59C9F8E197}"/>
          </ac:spMkLst>
        </pc:spChg>
        <pc:spChg chg="add mod">
          <ac:chgData name="Lei Li" userId="c55664ca-1bdc-49a2-a197-0f12595c176e" providerId="ADAL" clId="{3860BEB2-3B36-4EAC-A355-BAF3333F9D56}" dt="2021-01-11T13:52:48.222" v="398" actId="20577"/>
          <ac:spMkLst>
            <pc:docMk/>
            <pc:sldMk cId="1550585212" sldId="256"/>
            <ac:spMk id="167" creationId="{59B2AF1D-F568-4B3C-B84D-62C38DA381D8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8" creationId="{4DF81FAE-A56A-477F-BA6E-11872BEAC8B9}"/>
          </ac:spMkLst>
        </pc:spChg>
        <pc:spChg chg="add mod">
          <ac:chgData name="Lei Li" userId="c55664ca-1bdc-49a2-a197-0f12595c176e" providerId="ADAL" clId="{3860BEB2-3B36-4EAC-A355-BAF3333F9D56}" dt="2021-01-11T13:49:29.370" v="345" actId="14100"/>
          <ac:spMkLst>
            <pc:docMk/>
            <pc:sldMk cId="1550585212" sldId="256"/>
            <ac:spMk id="168" creationId="{6C423AF1-9335-464C-BAA2-4DC973F20D43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69" creationId="{8035D5FE-B7E6-4C2F-9978-D38C4455D3CC}"/>
          </ac:spMkLst>
        </pc:spChg>
        <pc:spChg chg="add mod">
          <ac:chgData name="Lei Li" userId="c55664ca-1bdc-49a2-a197-0f12595c176e" providerId="ADAL" clId="{3860BEB2-3B36-4EAC-A355-BAF3333F9D56}" dt="2021-01-11T13:53:00.141" v="406" actId="20577"/>
          <ac:spMkLst>
            <pc:docMk/>
            <pc:sldMk cId="1550585212" sldId="256"/>
            <ac:spMk id="169" creationId="{F5598EDA-6BF9-4988-A2F3-918BC2AE739F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70" creationId="{48AC4FCE-F932-4367-BC37-8E8FE48E2B1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0" creationId="{3E7FB998-84EE-4F0B-908C-F5F08D19FC2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1" creationId="{9835499A-625D-47DA-9E9D-531BF7925E07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2" creationId="{F2C38988-3F0B-4304-90C0-0DDCCB4B4CC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3" creationId="{FC8D70A0-8DC6-4CEE-8F28-F57DB6C0449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4" creationId="{7B014EA8-DA45-4799-82A1-48FBBDF6B40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5" creationId="{7AADD8F4-4A46-4762-8115-BF13670CB942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6" creationId="{57B54D18-AC93-45EE-BA99-9FE3D8D26E9D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7" creationId="{A226906F-0B24-45C9-B470-1C922BDD0509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8" creationId="{A1D13835-58D2-406F-AC30-8156AD007398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89" creationId="{5385F42C-480B-4865-8BD6-49330BE8FEB2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90" creationId="{EB2A182E-C082-4C0E-9282-FC655F556D67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91" creationId="{2C0750E2-20C0-4E79-A4F5-9241AA104239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192" creationId="{B09636B5-351F-4DDE-B4D9-9B98CC920C26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2" creationId="{6BDD5249-56CB-402E-875D-094A84D04DD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3" creationId="{DB221075-D60B-46C5-8EC0-C0FEB3C5B338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4" creationId="{43D39457-53AB-4990-8461-F8AEAA023B4B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5" creationId="{5D0CEB09-C3B9-4993-8F77-15971196B5E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6" creationId="{5BDD79A8-1129-4FA6-A189-74D73E83D828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7" creationId="{EE6C9AD9-B234-4680-9B54-AD51500563A5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8" creationId="{4639D882-9CD2-4309-83D8-4A258444B11C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09" creationId="{6926E36F-C86E-4280-8A9B-C797B95EA5B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10" creationId="{02F8E83C-7CB1-4E9F-98F0-2D43A5682CE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11" creationId="{B6A0C27D-5F59-4772-9B61-D14CB66DF01B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12" creationId="{84AB6312-B077-4B7A-9066-ECD9E0D53A72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213" creationId="{CB0E7B54-FE83-4B1E-B806-B595235CCBC9}"/>
          </ac:spMkLst>
        </pc:spChg>
        <pc:spChg chg="mod">
          <ac:chgData name="Lei Li" userId="c55664ca-1bdc-49a2-a197-0f12595c176e" providerId="ADAL" clId="{3860BEB2-3B36-4EAC-A355-BAF3333F9D56}" dt="2021-01-11T13:25:53.294" v="231" actId="164"/>
          <ac:spMkLst>
            <pc:docMk/>
            <pc:sldMk cId="1550585212" sldId="256"/>
            <ac:spMk id="217" creationId="{78C87E97-8A92-49EC-B5BB-50000F3728FE}"/>
          </ac:spMkLst>
        </pc:spChg>
        <pc:spChg chg="del">
          <ac:chgData name="Lei Li" userId="c55664ca-1bdc-49a2-a197-0f12595c176e" providerId="ADAL" clId="{3860BEB2-3B36-4EAC-A355-BAF3333F9D56}" dt="2021-01-11T13:19:01.863" v="109" actId="21"/>
          <ac:spMkLst>
            <pc:docMk/>
            <pc:sldMk cId="1550585212" sldId="256"/>
            <ac:spMk id="218" creationId="{27FB27A6-A6B7-446F-A21B-47370B49E1B9}"/>
          </ac:spMkLst>
        </pc:spChg>
        <pc:spChg chg="del mod">
          <ac:chgData name="Lei Li" userId="c55664ca-1bdc-49a2-a197-0f12595c176e" providerId="ADAL" clId="{3860BEB2-3B36-4EAC-A355-BAF3333F9D56}" dt="2021-01-11T13:16:29.590" v="90" actId="478"/>
          <ac:spMkLst>
            <pc:docMk/>
            <pc:sldMk cId="1550585212" sldId="256"/>
            <ac:spMk id="219" creationId="{B68F26D0-599C-4369-BE2F-4ED0D7058B0B}"/>
          </ac:spMkLst>
        </pc:spChg>
        <pc:spChg chg="del">
          <ac:chgData name="Lei Li" userId="c55664ca-1bdc-49a2-a197-0f12595c176e" providerId="ADAL" clId="{3860BEB2-3B36-4EAC-A355-BAF3333F9D56}" dt="2021-01-11T13:16:31.138" v="91" actId="478"/>
          <ac:spMkLst>
            <pc:docMk/>
            <pc:sldMk cId="1550585212" sldId="256"/>
            <ac:spMk id="220" creationId="{8789C42E-9521-4ABF-B617-7F1D046AAE62}"/>
          </ac:spMkLst>
        </pc:spChg>
        <pc:spChg chg="del">
          <ac:chgData name="Lei Li" userId="c55664ca-1bdc-49a2-a197-0f12595c176e" providerId="ADAL" clId="{3860BEB2-3B36-4EAC-A355-BAF3333F9D56}" dt="2021-01-11T13:16:32.672" v="92" actId="478"/>
          <ac:spMkLst>
            <pc:docMk/>
            <pc:sldMk cId="1550585212" sldId="256"/>
            <ac:spMk id="221" creationId="{33308D00-A489-43B6-A6EA-123D6A1F1AF6}"/>
          </ac:spMkLst>
        </pc:spChg>
        <pc:spChg chg="del">
          <ac:chgData name="Lei Li" userId="c55664ca-1bdc-49a2-a197-0f12595c176e" providerId="ADAL" clId="{3860BEB2-3B36-4EAC-A355-BAF3333F9D56}" dt="2021-01-11T12:56:13.721" v="23" actId="478"/>
          <ac:spMkLst>
            <pc:docMk/>
            <pc:sldMk cId="1550585212" sldId="256"/>
            <ac:spMk id="222" creationId="{E6F661EA-0488-43D1-9D95-49E1EC90C604}"/>
          </ac:spMkLst>
        </pc:spChg>
        <pc:spChg chg="mod">
          <ac:chgData name="Lei Li" userId="c55664ca-1bdc-49a2-a197-0f12595c176e" providerId="ADAL" clId="{3860BEB2-3B36-4EAC-A355-BAF3333F9D56}" dt="2021-01-11T13:01:50.066" v="62" actId="20577"/>
          <ac:spMkLst>
            <pc:docMk/>
            <pc:sldMk cId="1550585212" sldId="256"/>
            <ac:spMk id="232" creationId="{53008BB5-B7FE-4A7D-86B4-E1B8CFD17386}"/>
          </ac:spMkLst>
        </pc:spChg>
        <pc:spChg chg="mod">
          <ac:chgData name="Lei Li" userId="c55664ca-1bdc-49a2-a197-0f12595c176e" providerId="ADAL" clId="{3860BEB2-3B36-4EAC-A355-BAF3333F9D56}" dt="2021-01-11T13:01:59.068" v="64" actId="20577"/>
          <ac:spMkLst>
            <pc:docMk/>
            <pc:sldMk cId="1550585212" sldId="256"/>
            <ac:spMk id="233" creationId="{84ABA3B4-6613-41CD-BF24-7C4233A47273}"/>
          </ac:spMkLst>
        </pc:spChg>
        <pc:spChg chg="mod">
          <ac:chgData name="Lei Li" userId="c55664ca-1bdc-49a2-a197-0f12595c176e" providerId="ADAL" clId="{3860BEB2-3B36-4EAC-A355-BAF3333F9D56}" dt="2021-01-11T13:01:54.866" v="63" actId="20577"/>
          <ac:spMkLst>
            <pc:docMk/>
            <pc:sldMk cId="1550585212" sldId="256"/>
            <ac:spMk id="234" creationId="{34DD456D-5B63-40E0-8BA1-1A518BB07570}"/>
          </ac:spMkLst>
        </pc:spChg>
        <pc:spChg chg="mod">
          <ac:chgData name="Lei Li" userId="c55664ca-1bdc-49a2-a197-0f12595c176e" providerId="ADAL" clId="{3860BEB2-3B36-4EAC-A355-BAF3333F9D56}" dt="2021-01-11T13:02:30.718" v="76" actId="1076"/>
          <ac:spMkLst>
            <pc:docMk/>
            <pc:sldMk cId="1550585212" sldId="256"/>
            <ac:spMk id="235" creationId="{E2EC5460-D1B9-40F3-9A30-14410E40D1A5}"/>
          </ac:spMkLst>
        </pc:spChg>
        <pc:spChg chg="mod">
          <ac:chgData name="Lei Li" userId="c55664ca-1bdc-49a2-a197-0f12595c176e" providerId="ADAL" clId="{3860BEB2-3B36-4EAC-A355-BAF3333F9D56}" dt="2021-01-11T13:02:01.523" v="67" actId="20577"/>
          <ac:spMkLst>
            <pc:docMk/>
            <pc:sldMk cId="1550585212" sldId="256"/>
            <ac:spMk id="236" creationId="{B692D786-4FD4-4AA7-87CF-D76E1250AD3C}"/>
          </ac:spMkLst>
        </pc:spChg>
        <pc:spChg chg="mod">
          <ac:chgData name="Lei Li" userId="c55664ca-1bdc-49a2-a197-0f12595c176e" providerId="ADAL" clId="{3860BEB2-3B36-4EAC-A355-BAF3333F9D56}" dt="2021-01-11T12:58:54.483" v="57" actId="20577"/>
          <ac:spMkLst>
            <pc:docMk/>
            <pc:sldMk cId="1550585212" sldId="256"/>
            <ac:spMk id="254" creationId="{3CE0123E-0F22-4092-950C-8263E273279D}"/>
          </ac:spMkLst>
        </pc:spChg>
        <pc:spChg chg="mod">
          <ac:chgData name="Lei Li" userId="c55664ca-1bdc-49a2-a197-0f12595c176e" providerId="ADAL" clId="{3860BEB2-3B36-4EAC-A355-BAF3333F9D56}" dt="2021-01-11T12:58:46.433" v="56" actId="207"/>
          <ac:spMkLst>
            <pc:docMk/>
            <pc:sldMk cId="1550585212" sldId="256"/>
            <ac:spMk id="257" creationId="{767E5443-316C-4046-B485-86D5D3D558F9}"/>
          </ac:spMkLst>
        </pc:spChg>
        <pc:spChg chg="mod">
          <ac:chgData name="Lei Li" userId="c55664ca-1bdc-49a2-a197-0f12595c176e" providerId="ADAL" clId="{3860BEB2-3B36-4EAC-A355-BAF3333F9D56}" dt="2021-01-11T12:59:14.021" v="60" actId="113"/>
          <ac:spMkLst>
            <pc:docMk/>
            <pc:sldMk cId="1550585212" sldId="256"/>
            <ac:spMk id="258" creationId="{9CD048EE-A7B9-4E50-8103-43059447D489}"/>
          </ac:spMkLst>
        </pc:spChg>
        <pc:spChg chg="mod">
          <ac:chgData name="Lei Li" userId="c55664ca-1bdc-49a2-a197-0f12595c176e" providerId="ADAL" clId="{3860BEB2-3B36-4EAC-A355-BAF3333F9D56}" dt="2021-01-11T12:55:31.467" v="6"/>
          <ac:spMkLst>
            <pc:docMk/>
            <pc:sldMk cId="1550585212" sldId="256"/>
            <ac:spMk id="276" creationId="{72A505DE-B23E-4FA8-A93F-B4145C37C2FD}"/>
          </ac:spMkLst>
        </pc:spChg>
        <pc:spChg chg="mod">
          <ac:chgData name="Lei Li" userId="c55664ca-1bdc-49a2-a197-0f12595c176e" providerId="ADAL" clId="{3860BEB2-3B36-4EAC-A355-BAF3333F9D56}" dt="2021-01-11T13:20:03.667" v="133" actId="20577"/>
          <ac:spMkLst>
            <pc:docMk/>
            <pc:sldMk cId="1550585212" sldId="256"/>
            <ac:spMk id="278" creationId="{1EBBA7B2-F892-4BDC-B6C5-124DA1AE30C9}"/>
          </ac:spMkLst>
        </pc:spChg>
        <pc:spChg chg="mod">
          <ac:chgData name="Lei Li" userId="c55664ca-1bdc-49a2-a197-0f12595c176e" providerId="ADAL" clId="{3860BEB2-3B36-4EAC-A355-BAF3333F9D56}" dt="2021-01-11T12:56:23.701" v="24" actId="1076"/>
          <ac:spMkLst>
            <pc:docMk/>
            <pc:sldMk cId="1550585212" sldId="256"/>
            <ac:spMk id="279" creationId="{19721CEC-C702-4B3F-89D0-AA3F6C7EE029}"/>
          </ac:spMkLst>
        </pc:spChg>
        <pc:spChg chg="mod">
          <ac:chgData name="Lei Li" userId="c55664ca-1bdc-49a2-a197-0f12595c176e" providerId="ADAL" clId="{3860BEB2-3B36-4EAC-A355-BAF3333F9D56}" dt="2021-01-11T12:55:51.713" v="12" actId="207"/>
          <ac:spMkLst>
            <pc:docMk/>
            <pc:sldMk cId="1550585212" sldId="256"/>
            <ac:spMk id="280" creationId="{B091BFB1-7894-448F-B196-590A98ADD3D8}"/>
          </ac:spMkLst>
        </pc:spChg>
        <pc:spChg chg="del">
          <ac:chgData name="Lei Li" userId="c55664ca-1bdc-49a2-a197-0f12595c176e" providerId="ADAL" clId="{3860BEB2-3B36-4EAC-A355-BAF3333F9D56}" dt="2021-01-11T13:22:16.579" v="138" actId="21"/>
          <ac:spMkLst>
            <pc:docMk/>
            <pc:sldMk cId="1550585212" sldId="256"/>
            <ac:spMk id="299" creationId="{C836B2B9-D186-4BC7-B079-4CF0BFE412F3}"/>
          </ac:spMkLst>
        </pc:spChg>
        <pc:spChg chg="del">
          <ac:chgData name="Lei Li" userId="c55664ca-1bdc-49a2-a197-0f12595c176e" providerId="ADAL" clId="{3860BEB2-3B36-4EAC-A355-BAF3333F9D56}" dt="2021-01-11T13:22:16.579" v="138" actId="21"/>
          <ac:spMkLst>
            <pc:docMk/>
            <pc:sldMk cId="1550585212" sldId="256"/>
            <ac:spMk id="300" creationId="{398126F5-F560-4763-B39A-FA94AE60B998}"/>
          </ac:spMkLst>
        </pc:spChg>
        <pc:spChg chg="del">
          <ac:chgData name="Lei Li" userId="c55664ca-1bdc-49a2-a197-0f12595c176e" providerId="ADAL" clId="{3860BEB2-3B36-4EAC-A355-BAF3333F9D56}" dt="2021-01-11T13:22:16.579" v="138" actId="21"/>
          <ac:spMkLst>
            <pc:docMk/>
            <pc:sldMk cId="1550585212" sldId="256"/>
            <ac:spMk id="301" creationId="{7E852C2F-61CA-46FF-A7FE-4623F628D912}"/>
          </ac:spMkLst>
        </pc:spChg>
        <pc:spChg chg="del">
          <ac:chgData name="Lei Li" userId="c55664ca-1bdc-49a2-a197-0f12595c176e" providerId="ADAL" clId="{3860BEB2-3B36-4EAC-A355-BAF3333F9D56}" dt="2021-01-11T13:22:16.579" v="138" actId="21"/>
          <ac:spMkLst>
            <pc:docMk/>
            <pc:sldMk cId="1550585212" sldId="256"/>
            <ac:spMk id="302" creationId="{A8237BAA-155D-46D5-9EB5-FDDBB7800A6A}"/>
          </ac:spMkLst>
        </pc:spChg>
        <pc:spChg chg="del">
          <ac:chgData name="Lei Li" userId="c55664ca-1bdc-49a2-a197-0f12595c176e" providerId="ADAL" clId="{3860BEB2-3B36-4EAC-A355-BAF3333F9D56}" dt="2021-01-11T13:22:16.579" v="138" actId="21"/>
          <ac:spMkLst>
            <pc:docMk/>
            <pc:sldMk cId="1550585212" sldId="256"/>
            <ac:spMk id="303" creationId="{7E721F41-1B4F-497F-8D9E-389020A5B70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4" creationId="{C841BDD7-6F11-4B10-B891-8CCB91D29A5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5" creationId="{706A9CC2-9D54-4573-A8F5-F767A0FE2900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6" creationId="{E08E7408-C5FD-4BAB-B94B-CAC48847254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7" creationId="{154E041D-A3FF-4401-B4FE-64F3E6F9158A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8" creationId="{3B9D248E-1ACA-4443-87B8-9858379255C3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19" creationId="{DC9AE609-149E-424D-B81E-5DCDAEEB1D88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20" creationId="{588AFED8-03EF-4F2D-9D3E-16CB3A9BD37D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21" creationId="{D05FDA5A-63B0-4750-AAFC-E029749E911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22" creationId="{BB7832FB-8BC1-455B-B052-8DD497D5645E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23" creationId="{1F8F447A-BDA6-4CD2-9995-BD2692A23504}"/>
          </ac:spMkLst>
        </pc:spChg>
        <pc:spChg chg="mod">
          <ac:chgData name="Lei Li" userId="c55664ca-1bdc-49a2-a197-0f12595c176e" providerId="ADAL" clId="{3860BEB2-3B36-4EAC-A355-BAF3333F9D56}" dt="2021-01-11T13:22:08.600" v="136"/>
          <ac:spMkLst>
            <pc:docMk/>
            <pc:sldMk cId="1550585212" sldId="256"/>
            <ac:spMk id="324" creationId="{7B4FD100-61B6-468C-AF2D-21D40886A4FA}"/>
          </ac:spMkLst>
        </pc:spChg>
        <pc:spChg chg="add mod">
          <ac:chgData name="Lei Li" userId="c55664ca-1bdc-49a2-a197-0f12595c176e" providerId="ADAL" clId="{3860BEB2-3B36-4EAC-A355-BAF3333F9D56}" dt="2021-01-11T13:25:53.294" v="231" actId="164"/>
          <ac:spMkLst>
            <pc:docMk/>
            <pc:sldMk cId="1550585212" sldId="256"/>
            <ac:spMk id="325" creationId="{F71C81A1-CD95-4AFA-A1B2-C489088BA8EB}"/>
          </ac:spMkLst>
        </pc:spChg>
        <pc:spChg chg="add mod">
          <ac:chgData name="Lei Li" userId="c55664ca-1bdc-49a2-a197-0f12595c176e" providerId="ADAL" clId="{3860BEB2-3B36-4EAC-A355-BAF3333F9D56}" dt="2021-01-11T13:26:00.038" v="232" actId="164"/>
          <ac:spMkLst>
            <pc:docMk/>
            <pc:sldMk cId="1550585212" sldId="256"/>
            <ac:spMk id="326" creationId="{6EF76F55-31C5-438E-88AF-5A7043F0DF7F}"/>
          </ac:spMkLst>
        </pc:spChg>
        <pc:spChg chg="add mod">
          <ac:chgData name="Lei Li" userId="c55664ca-1bdc-49a2-a197-0f12595c176e" providerId="ADAL" clId="{3860BEB2-3B36-4EAC-A355-BAF3333F9D56}" dt="2021-01-11T13:25:53.294" v="231" actId="164"/>
          <ac:spMkLst>
            <pc:docMk/>
            <pc:sldMk cId="1550585212" sldId="256"/>
            <ac:spMk id="327" creationId="{BB0E601F-2E09-4AB0-80FC-6FF3774F8F15}"/>
          </ac:spMkLst>
        </pc:spChg>
        <pc:spChg chg="add del">
          <ac:chgData name="Lei Li" userId="c55664ca-1bdc-49a2-a197-0f12595c176e" providerId="ADAL" clId="{3860BEB2-3B36-4EAC-A355-BAF3333F9D56}" dt="2021-01-11T13:24:03.878" v="180" actId="22"/>
          <ac:spMkLst>
            <pc:docMk/>
            <pc:sldMk cId="1550585212" sldId="256"/>
            <ac:spMk id="328" creationId="{B8712007-50AF-45BF-A0C9-CBEF303CC989}"/>
          </ac:spMkLst>
        </pc:spChg>
        <pc:spChg chg="add del mod">
          <ac:chgData name="Lei Li" userId="c55664ca-1bdc-49a2-a197-0f12595c176e" providerId="ADAL" clId="{3860BEB2-3B36-4EAC-A355-BAF3333F9D56}" dt="2021-01-11T13:25:35.459" v="227" actId="21"/>
          <ac:spMkLst>
            <pc:docMk/>
            <pc:sldMk cId="1550585212" sldId="256"/>
            <ac:spMk id="329" creationId="{867FC0E5-4165-45FB-967A-D1F17078AFF2}"/>
          </ac:spMkLst>
        </pc:spChg>
        <pc:spChg chg="add del mod">
          <ac:chgData name="Lei Li" userId="c55664ca-1bdc-49a2-a197-0f12595c176e" providerId="ADAL" clId="{3860BEB2-3B36-4EAC-A355-BAF3333F9D56}" dt="2021-01-11T13:25:37.077" v="228" actId="21"/>
          <ac:spMkLst>
            <pc:docMk/>
            <pc:sldMk cId="1550585212" sldId="256"/>
            <ac:spMk id="330" creationId="{DCD0568B-9C37-46B3-9802-8E650471DD82}"/>
          </ac:spMkLst>
        </pc:spChg>
        <pc:spChg chg="mod topLvl">
          <ac:chgData name="Lei Li" userId="c55664ca-1bdc-49a2-a197-0f12595c176e" providerId="ADAL" clId="{3860BEB2-3B36-4EAC-A355-BAF3333F9D56}" dt="2021-01-11T13:31:07.523" v="268" actId="164"/>
          <ac:spMkLst>
            <pc:docMk/>
            <pc:sldMk cId="1550585212" sldId="256"/>
            <ac:spMk id="333" creationId="{5A0A9EE0-D54D-40AB-AD69-B6C0A24CB6C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36" creationId="{F7707670-1E23-40DA-AD11-B83BA75B8006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38" creationId="{FD50E248-33B7-4505-8726-08A98336F4E0}"/>
          </ac:spMkLst>
        </pc:spChg>
        <pc:spChg chg="mod">
          <ac:chgData name="Lei Li" userId="c55664ca-1bdc-49a2-a197-0f12595c176e" providerId="ADAL" clId="{3860BEB2-3B36-4EAC-A355-BAF3333F9D56}" dt="2021-01-11T13:31:02.737" v="267" actId="14100"/>
          <ac:spMkLst>
            <pc:docMk/>
            <pc:sldMk cId="1550585212" sldId="256"/>
            <ac:spMk id="339" creationId="{BF83B615-3C3D-4663-A9F9-58AE75573AA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40" creationId="{2A503782-AA81-4B14-908E-116D50EE366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42" creationId="{4C483041-46E8-4354-8E7B-639FC5658ECD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44" creationId="{58C4B557-615F-4191-ABD9-0630AD4799F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55" creationId="{7221766C-F2F5-4924-B5FF-311D8CB2511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56" creationId="{736F6363-7422-4678-A585-A5F50EDAAFF6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57" creationId="{E3246942-7485-4260-BB0C-CC0A94B76CD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58" creationId="{2500B9B6-1F0A-4752-BE91-00B0DA273FC7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59" creationId="{12CD5156-B8C2-4E3D-9FAC-ABA3C3AAA7C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0" creationId="{0F75BB1F-42BB-4459-9DCF-85C84FDF8ED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1" creationId="{A02C70FB-1F88-46E1-A540-4C1E1E68FD77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2" creationId="{9DC1A792-F70F-4FE8-8586-E0B1BB79CBFD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3" creationId="{A273EBF1-CCA4-46C7-9103-21C9E1140B2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4" creationId="{B0777804-2E0B-48CD-8DA2-8D2D96024191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5" creationId="{ECA553C1-6109-4BAB-AD02-88E6D693CF4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6" creationId="{95712C66-E59F-43FB-BC4C-59D3B994ADB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67" creationId="{27BFAF1C-1778-427D-9E4D-33281A17AC9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77" creationId="{4397CEAD-4C4A-4DBE-9247-B57CD5842BF7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78" creationId="{78657749-8AD5-43FD-98E6-5245E65669DC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79" creationId="{30529D42-C52A-4C45-8941-BD9EBB607CC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0" creationId="{304994EF-6E7C-49C0-92A8-5C6A38BE4DD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1" creationId="{4D7F2430-7604-437E-A3ED-C1C0329B3ADB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2" creationId="{85A1397E-EFEB-44DD-8688-824542DC967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3" creationId="{C3AFFA3D-7B23-4764-8EA5-63BF8F45A51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4" creationId="{F32833CC-3EB7-4CEE-A883-2D9B12C68BC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5" creationId="{A08AF2BB-8A85-4F38-966C-11072444AD8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6" creationId="{06463C97-BA4C-4C20-A9A5-CBE6F6FBBCF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7" creationId="{A892C254-3BF3-4FE6-A52A-F54A5DD4EB0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8" creationId="{461F2701-4C29-4F71-8997-3A2B7E7FE4B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389" creationId="{45F0B1A1-E6D3-4B19-A1F2-B4646FC0F76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0" creationId="{9024447E-672F-48BD-BC9F-354C2C6A596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1" creationId="{288AB7C7-1020-4559-8B2F-11C8ED7D069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2" creationId="{54B9950E-B040-4003-B3BC-53611C2648A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3" creationId="{B4F1FAD4-A149-4DC7-92E8-D8337DB92DA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4" creationId="{2B257307-C70E-4E03-939B-3DC7B682184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8" creationId="{511A4C57-B8BE-4B8B-AE5D-48CD8C8CDDB1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09" creationId="{CD2A7A5B-1AC4-44DB-A3C7-4E46450F454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10" creationId="{5082D794-0B13-4F3F-ADD6-191453186FE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11" creationId="{E500D149-7191-49AF-9E5A-EE501851F01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12" creationId="{FD039846-E01E-458A-857A-6FFC4645631C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13" creationId="{3CEB0910-1C59-4C02-8BA4-1C24B407223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3" creationId="{CEBDBD9D-8422-4801-99C9-8F159124631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4" creationId="{4112F94C-1B56-4CD7-B89A-F9A1DA5D8076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5" creationId="{55C74582-C141-4545-A006-70B79DC7EC2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6" creationId="{FF96FA81-381E-423D-811C-40F50CCDD916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7" creationId="{10655B02-C303-4E7B-813F-74C2D78D8A0B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8" creationId="{595525A8-9700-4113-BFFB-474E81A5AD8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29" creationId="{9C65A175-0656-4B7A-A662-CE3C85847791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0" creationId="{95D8EC21-5A34-4578-BCE7-64303BA7B02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1" creationId="{15E28295-99A9-41D0-900D-09856DDD0662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2" creationId="{0909CBBD-99A5-45AD-B3D1-29D67EF5884B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3" creationId="{84AA2B26-84A3-4761-92C9-33CA213A2C8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4" creationId="{78AC257F-4606-4A59-8154-12AA7CF839C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35" creationId="{882538FF-16C5-49D4-BB80-9C1B02BD244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45" creationId="{90E31EA4-8D93-4621-A4B1-847D9994CE9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46" creationId="{B747C570-1228-4B48-9849-83F01426781D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47" creationId="{B6F956D8-386D-4ABF-A816-A2BEC5CCE4AC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48" creationId="{13A83B85-98CE-45AB-AA0C-00AAF4A3F6DD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49" creationId="{C9F1743E-B65F-435F-BDC4-08D741313D3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0" creationId="{BC2A5E54-6054-42F7-A723-CA32E58639C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1" creationId="{D5205DA9-AA19-431B-9CBA-9339BC65186C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2" creationId="{8D19274D-798C-4FDD-9C33-6A98AEADFEF2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3" creationId="{5EC886D7-DBD0-4C49-89C8-18AEC886A317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4" creationId="{4497DFF1-D0C8-4488-AA42-352DCC12FCA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5" creationId="{CA735453-25DC-4694-B80A-742193DC8BA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6" creationId="{43A13C3A-3D2D-452D-A2B1-4760F8EFCE9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57" creationId="{C4954517-FADB-4D4F-8D2E-37896A6ACBC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67" creationId="{34912BBD-D5D1-469F-820A-8F467ADF84C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68" creationId="{EB991285-FEA9-4218-BC93-A4C3A178D51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69" creationId="{61D2C963-03D2-443C-9438-32FCC2663CD2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0" creationId="{9239883D-0C95-4E3B-BE5E-CE5B51563E5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1" creationId="{2EFA9C8F-FAF5-4C7E-BEF5-C65D61987576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2" creationId="{4EAD2604-D72C-4A27-B99A-F6C254605A5A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3" creationId="{A6EC3347-37C2-4694-9ABF-3AB79F88AF5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4" creationId="{C1048209-1AB9-4103-A9A5-FACBDF35A2D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5" creationId="{D39E55EB-42FD-459F-9271-904CEEBF9FC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6" creationId="{23568539-B7D6-4968-8840-861B629DA858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7" creationId="{CF839243-34B4-4FA1-998D-48558BF9E6D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8" creationId="{4E9CD9C5-2D75-4707-B0D5-DB06C3E225D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79" creationId="{E4F78E01-07BC-4E15-B955-4B8022A78A5C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0" creationId="{3E9D96B3-140B-48A1-8F38-23E3F5DA5F6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1" creationId="{B7665A13-845C-48F1-B862-4941C1677E7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2" creationId="{3B62A836-AF5A-4D8E-B261-2666F0453FC9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3" creationId="{2CA2E412-72A4-4FD6-A0E5-DE6A6B1EC440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4" creationId="{F07C4AEB-4294-4AE9-B6CF-C7DB16C90FA3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5" creationId="{3E7D3866-A256-4479-803A-A91E1F0D2B55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6" creationId="{78634020-2DA5-44BD-A8B3-71945C8D2ADF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7" creationId="{4829BD15-7C50-467E-A79A-595843379BFE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8" creationId="{8B9FC61D-A964-4F88-9EF9-D4DFF30D5214}"/>
          </ac:spMkLst>
        </pc:spChg>
        <pc:spChg chg="mod">
          <ac:chgData name="Lei Li" userId="c55664ca-1bdc-49a2-a197-0f12595c176e" providerId="ADAL" clId="{3860BEB2-3B36-4EAC-A355-BAF3333F9D56}" dt="2021-01-11T13:30:54.177" v="266" actId="165"/>
          <ac:spMkLst>
            <pc:docMk/>
            <pc:sldMk cId="1550585212" sldId="256"/>
            <ac:spMk id="489" creationId="{6A90CC2A-9BEC-4FC4-A295-BFD570E2D4CF}"/>
          </ac:spMkLst>
        </pc:spChg>
        <pc:spChg chg="add mod">
          <ac:chgData name="Lei Li" userId="c55664ca-1bdc-49a2-a197-0f12595c176e" providerId="ADAL" clId="{3860BEB2-3B36-4EAC-A355-BAF3333F9D56}" dt="2021-01-11T13:31:07.523" v="268" actId="164"/>
          <ac:spMkLst>
            <pc:docMk/>
            <pc:sldMk cId="1550585212" sldId="256"/>
            <ac:spMk id="490" creationId="{3698BBBA-E7E3-4460-A797-BA1E9E6DCA6F}"/>
          </ac:spMkLst>
        </pc:spChg>
        <pc:spChg chg="add mod">
          <ac:chgData name="Lei Li" userId="c55664ca-1bdc-49a2-a197-0f12595c176e" providerId="ADAL" clId="{3860BEB2-3B36-4EAC-A355-BAF3333F9D56}" dt="2021-01-11T13:31:07.523" v="268" actId="164"/>
          <ac:spMkLst>
            <pc:docMk/>
            <pc:sldMk cId="1550585212" sldId="256"/>
            <ac:spMk id="491" creationId="{4FF52981-4EF5-4C00-B850-72AAF33F35B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494" creationId="{F59C9CBF-BE84-4319-AA96-2E0F2FE3CBB9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496" creationId="{2E6371E4-C443-498B-AE41-63CD6017A39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497" creationId="{9B63C9BB-711E-40D5-BBD8-4665D571012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499" creationId="{2EAABF27-87CD-46F5-8E9F-0A91BD50A15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01" creationId="{B8493B4D-E145-48A7-911A-FD1D7B8B4203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02" creationId="{44816C3E-EFAC-4F46-A1B9-BDDFB5D351BC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03" creationId="{0A63ED57-3873-4A10-B30A-7ABD6ECBE13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05" creationId="{1024330E-F511-4D2A-90BB-844E2BE0C753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07" creationId="{652B2247-D7F9-4DD6-9089-9B6B4104D72A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18" creationId="{D4591995-4B28-4E39-A43F-FB52C4152EE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19" creationId="{763679A2-2B9C-4E53-BFF8-FCE861774FF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0" creationId="{46EB81EC-B634-4594-A039-2F380785D134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1" creationId="{F58C0846-2FED-4FCE-8843-C861037E4A9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2" creationId="{BDB0D350-614A-4B27-80AD-2BC3064A34A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3" creationId="{5D3A81A7-0DF2-4965-B9DD-B1D46D2E339C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4" creationId="{CE3AF3A9-EAFB-4A96-B9D9-F3696EEC4BF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5" creationId="{85CF56DD-9192-43EE-8618-D2845FB947C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6" creationId="{64104748-41F8-4022-B008-7D831DC67D48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7" creationId="{561FB6EB-02DF-4B5F-AD21-C1806F7ABF8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8" creationId="{E52F8230-19F6-4328-A4C1-44A0FEF59EC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29" creationId="{19AFB1BD-9EEA-4436-A00E-39E5D9BF38E4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30" creationId="{21CC91B0-3E5E-44F9-8A30-94A86CF70F3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0" creationId="{CD6FF286-38AA-4CE4-81AB-A77A03F8385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1" creationId="{2BA3E90E-63E7-41D5-B9E1-173BE2A2190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2" creationId="{04C5DDD3-D38B-413A-8A2D-A5CF8C9E1603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3" creationId="{FE431CA1-7234-45CD-A3EA-701B1EB2CE64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4" creationId="{2B96B11A-F18D-4A1D-A59C-FA7E71E2001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5" creationId="{0D71E8DF-2F0E-4827-A463-8EDE3E2E8EC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6" creationId="{DF53479E-1949-4D42-BC2B-968BF75D359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7" creationId="{0D12EF87-99C5-461F-B488-C69BEEB85D2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8" creationId="{4B4F1EC9-650C-4120-88C7-EB023CC10B6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49" creationId="{35265AB0-AE9E-4C3D-B754-222AAF50AB5C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50" creationId="{ADBCDD23-F574-4FB5-815C-5FCB320F574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51" creationId="{E892BDCD-7C55-4D64-92BA-A5817347C2C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52" creationId="{E9FDBD77-C15E-4E05-AD2C-FA6763AAEFF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63" creationId="{5040A911-E602-423E-9A2F-7AC73CA8AF2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64" creationId="{828BCC6C-4BB8-4A75-BEC2-ECAFC7A8B10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65" creationId="{70F0A10C-379A-4203-8E5B-77F122F33E4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66" creationId="{7B438C09-C808-42DE-8559-7D7B4900F07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67" creationId="{E861D3B8-9D6A-4B10-8495-DB44374DF45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1" creationId="{D23799BB-CE92-4444-9FCE-A838DCB439C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2" creationId="{2F1CE7DE-B9B0-4A65-B8E9-0B0F5C392E7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3" creationId="{A9986A17-6F62-4D33-8213-91A33EDD19F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4" creationId="{D6141148-F09C-485C-8F4D-DF60CC3BBE26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5" creationId="{BDF5199F-5909-461E-9AE7-05F7298C63F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76" creationId="{07048126-2FEE-40DA-834C-5BA0C3E16F5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86" creationId="{7958904A-B170-4AAF-A4DA-13ECBB480FB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87" creationId="{21688117-49D8-48F6-95E9-F37B9C9E3E99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88" creationId="{2544058B-A08E-4EF3-83BD-4B8212C0FB8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89" creationId="{B423B080-66C1-4A97-9491-938EBD14F38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0" creationId="{054ADA26-32C4-4653-8ED9-255279A2843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1" creationId="{EC08DCD0-7215-4FD3-859B-97D9CC2FE89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2" creationId="{298AD6A9-3510-4B30-8244-81FCB2DA7D8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3" creationId="{5D39C260-28B6-4CBF-87B4-547962E27198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4" creationId="{72908BB2-3C79-4EEF-8DB9-537E4E38246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5" creationId="{9EBCF852-EF89-45AF-A31B-8008333F8BB4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6" creationId="{C4CC03C0-D908-4166-9041-B6B27E3689B8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7" creationId="{971E1FDA-AB4A-4164-8232-8DEAA0C10983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598" creationId="{9FCB29A7-42A4-4109-A2BD-D7FF764BCAF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08" creationId="{5DB08922-16F8-4EB1-9BF8-0225340CECF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09" creationId="{5CAE6867-6581-489C-80EB-0765E71CDFD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0" creationId="{4E0F23DB-BE0B-44F8-BAF4-E6D40A45FC48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1" creationId="{140ABEF6-9892-4E82-B5F6-B0D46659408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2" creationId="{F72CCE99-601D-42D7-ACF6-D357D4FA06A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3" creationId="{F1948257-D392-460E-86B0-0C9E13003F8A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4" creationId="{C657CCBB-2DF5-41B7-8A31-B5F9C4E70B7C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5" creationId="{895B6845-3DB8-4657-881E-D82A2AE3E38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6" creationId="{F333E1F4-C308-4D97-B174-F261E0FD6E8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7" creationId="{14C8CCF1-FA39-4A3D-BE78-C607EE1DE1E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8" creationId="{98F0FA11-4870-429F-A485-EC9F7FFD47B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19" creationId="{488F4880-A127-41CC-8AD6-3A5C4001AC56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20" creationId="{D95A8233-84F1-4C74-AD3F-F2411A558AC7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0" creationId="{565A0E47-27D8-407F-B290-E5C274F0AFF6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1" creationId="{31A32028-FDA4-4B73-8A79-7B05DFEFE05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2" creationId="{FAE392BF-CDD6-450F-B799-12FE9FFAC0D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3" creationId="{01E84378-5728-423C-A3C5-3AB3B03EE78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4" creationId="{B955B4B4-10BA-4E2A-A850-92F558B39EA5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5" creationId="{86F1AB2E-049C-4A3F-A4F4-9033459B62E1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6" creationId="{75EC3E70-2903-4D8D-A4B0-B57DBDB86770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7" creationId="{C8A98B08-1C6B-4E4E-985B-629A5D2306D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8" creationId="{DEFF8D35-856F-470F-AFA0-4C476CD7F1DC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39" creationId="{B3AEB47B-1D36-4129-B9BA-1260CE1F369E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0" creationId="{35EBCB9A-B596-46C9-8992-B92DA1D3A82B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1" creationId="{CA1796F7-9E17-4238-996D-ECD1E1DFBDAA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2" creationId="{753E08BF-165B-4A1A-BF72-2A5D865452D2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3" creationId="{6D6D278B-0ED3-41FF-A0E1-8401E1AD0A64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4" creationId="{36562F26-7EB0-48A3-B62C-A2DF36FA9D26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5" creationId="{0E3A75B0-0615-4F2C-AAE9-3C728886630F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6" creationId="{5C755295-D927-4178-BD65-EB06C40BCA79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7" creationId="{9C8FB5F4-322D-4DD6-A9FB-8E8AF514DA3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8" creationId="{ECC1DD24-CDC8-4F64-A059-3527977B6B46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49" creationId="{3664B8C1-4245-487A-AACE-451FD5560729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50" creationId="{6D84AB64-1004-450D-9890-8F3E98B191FD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51" creationId="{940B9253-8879-4AA1-B900-1B65DD67D5C8}"/>
          </ac:spMkLst>
        </pc:spChg>
        <pc:spChg chg="mod">
          <ac:chgData name="Lei Li" userId="c55664ca-1bdc-49a2-a197-0f12595c176e" providerId="ADAL" clId="{3860BEB2-3B36-4EAC-A355-BAF3333F9D56}" dt="2021-01-11T13:31:21.049" v="270"/>
          <ac:spMkLst>
            <pc:docMk/>
            <pc:sldMk cId="1550585212" sldId="256"/>
            <ac:spMk id="652" creationId="{7496CE83-FE1C-463A-95E8-A52182B42548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55" creationId="{01502B19-3518-4EA8-A637-1D984252E5F4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57" creationId="{15A63A62-95D4-473C-808E-284A4B1AC98A}"/>
          </ac:spMkLst>
        </pc:spChg>
        <pc:spChg chg="mod">
          <ac:chgData name="Lei Li" userId="c55664ca-1bdc-49a2-a197-0f12595c176e" providerId="ADAL" clId="{3860BEB2-3B36-4EAC-A355-BAF3333F9D56}" dt="2021-01-11T13:51:39.743" v="388" actId="2711"/>
          <ac:spMkLst>
            <pc:docMk/>
            <pc:sldMk cId="1550585212" sldId="256"/>
            <ac:spMk id="658" creationId="{F8836BAD-FBA9-4646-9E29-49C1002D0D45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0" creationId="{338F35F4-31BB-46F2-8C41-062F6A48066C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2" creationId="{52EC2557-5D1C-4736-BEA9-2655D9611BCD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3" creationId="{BDE03C83-EC71-4324-BAA2-932CE241A04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4" creationId="{DD2FFC23-B702-4F61-8BDC-CAE1AA575890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6" creationId="{25C9EBD6-509B-4C46-B5CE-1467BF9F5AAB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68" creationId="{9FC4BAB6-A07E-4A8E-BD79-EACD08A5FBD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79" creationId="{DF99E109-612E-4370-B024-5BCE8DA834E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0" creationId="{9E29FCF4-63EF-4629-B2D5-51D081DE4476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1" creationId="{D75BB488-F673-4A80-9036-97DB11394D44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2" creationId="{2645E1C3-0197-4362-9D8F-EE285899E908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3" creationId="{533E036B-E26C-48E0-8BE9-844E9AE3243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4" creationId="{CE516705-880F-4AD9-8C1D-3A1B8F5AF01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5" creationId="{75CFD762-E7FF-4FD5-AD60-B1E8A7DA44F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6" creationId="{2AF0E765-1C03-4F9F-B191-5020BB4BDC0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7" creationId="{060DD53F-360C-44F5-8117-BD024C62E60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8" creationId="{3427AB22-C6FB-4312-A988-36E1F13BE0B1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89" creationId="{EE28C868-6DF5-429B-8102-1413615A49B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90" creationId="{1803989F-B990-42F3-8D38-F8D8AC7AE4A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691" creationId="{1BFBAF5D-2D02-4653-887B-648174901CC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1" creationId="{02D4EDEF-C79A-4B93-964E-AFFCDE0D1C46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2" creationId="{46E26E80-FE86-4332-9B06-0BED07079296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3" creationId="{864608C1-73B3-4840-BFB4-B4B8C26EB257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4" creationId="{C0A453DD-7A60-4D2F-8DE2-F43616E61BA1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5" creationId="{14829333-9AA1-48BA-8CBF-B86DF7D5F49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6" creationId="{5CD42B45-5A55-48FE-AF1D-126ABBD2A0B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7" creationId="{C62B3F1A-030E-4954-A8D2-343F5846C33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8" creationId="{F89F72FB-8557-4154-885B-38FC8C65719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09" creationId="{2069C51F-1985-4CCD-8524-9EC0D946A2A5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10" creationId="{2A94BADD-FE19-4545-9FD7-86F3DBAF0D1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11" creationId="{CCA47B0D-E77A-4FBB-8DB0-F9E0800CB5A1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12" creationId="{F9FBCC0E-1D0D-4788-9B1F-BCECF4AB771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13" creationId="{3E86005E-04A2-4458-A568-2936221AB4C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24" creationId="{E11982F0-065E-4603-A8A8-F79AD380AE3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25" creationId="{DC5020AE-4ECE-4709-9157-3E6520402874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26" creationId="{788C1EC2-E74F-4E3C-9195-774C8E5025E3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27" creationId="{43726A10-BEA6-4369-AEA5-380F4D40373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28" creationId="{D4A8D011-1201-4A4C-B248-5D044B91689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2" creationId="{D75B5911-284A-4D18-A1FB-2A2AC9CF2B34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3" creationId="{B0B7F1FE-D9A1-42FA-B957-1D3ED07DC51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4" creationId="{3A865053-5906-4E77-80AB-F3E11A598747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5" creationId="{9BB3DAF5-5928-4D1F-9E48-E6C46784523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6" creationId="{3901C04A-0797-481F-8854-6A3012A1B98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37" creationId="{6790FEFD-B74D-4C3B-B8C5-9E4F8FB7C357}"/>
          </ac:spMkLst>
        </pc:spChg>
        <pc:spChg chg="mod">
          <ac:chgData name="Lei Li" userId="c55664ca-1bdc-49a2-a197-0f12595c176e" providerId="ADAL" clId="{3860BEB2-3B36-4EAC-A355-BAF3333F9D56}" dt="2021-01-11T13:47:21.235" v="302" actId="207"/>
          <ac:spMkLst>
            <pc:docMk/>
            <pc:sldMk cId="1550585212" sldId="256"/>
            <ac:spMk id="747" creationId="{DFCE9F64-6B21-4DD9-8163-F5C234015358}"/>
          </ac:spMkLst>
        </pc:spChg>
        <pc:spChg chg="mod">
          <ac:chgData name="Lei Li" userId="c55664ca-1bdc-49a2-a197-0f12595c176e" providerId="ADAL" clId="{3860BEB2-3B36-4EAC-A355-BAF3333F9D56}" dt="2021-01-11T13:47:06.504" v="298" actId="207"/>
          <ac:spMkLst>
            <pc:docMk/>
            <pc:sldMk cId="1550585212" sldId="256"/>
            <ac:spMk id="748" creationId="{DE5CC3E5-F5C2-4998-9730-B6ABDC9934B8}"/>
          </ac:spMkLst>
        </pc:spChg>
        <pc:spChg chg="mod">
          <ac:chgData name="Lei Li" userId="c55664ca-1bdc-49a2-a197-0f12595c176e" providerId="ADAL" clId="{3860BEB2-3B36-4EAC-A355-BAF3333F9D56}" dt="2021-01-11T13:47:01.967" v="297" actId="207"/>
          <ac:spMkLst>
            <pc:docMk/>
            <pc:sldMk cId="1550585212" sldId="256"/>
            <ac:spMk id="749" creationId="{ACC6C0F6-0898-4A80-A99D-14361FA1CEBB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0" creationId="{3CD58593-3CFD-4EF5-904F-29FB11DE1CE5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1" creationId="{2436D5D7-2052-4EBD-9A6D-069F23F939DB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2" creationId="{B649A494-88E2-4C5A-9B44-4829F9FA5146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3" creationId="{04906719-AD6A-4496-A8E0-7735722F1C5C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4" creationId="{8F11F064-DA7A-41F4-9A1A-BE1916AD03C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5" creationId="{8F9FACD4-1D26-46D1-8ABD-1DC7CF112F8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6" creationId="{5E4C047F-128B-4C88-9AA0-18E4E983F528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7" creationId="{58FD19F1-3378-485C-A372-831ED503FFE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8" creationId="{0A43C794-BCE8-429F-9E95-5E7D7F9C8C4D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59" creationId="{6B115119-8A7A-43DF-BC55-9DFCAD7785CA}"/>
          </ac:spMkLst>
        </pc:spChg>
        <pc:spChg chg="mod">
          <ac:chgData name="Lei Li" userId="c55664ca-1bdc-49a2-a197-0f12595c176e" providerId="ADAL" clId="{3860BEB2-3B36-4EAC-A355-BAF3333F9D56}" dt="2021-01-11T13:46:46.239" v="293" actId="113"/>
          <ac:spMkLst>
            <pc:docMk/>
            <pc:sldMk cId="1550585212" sldId="256"/>
            <ac:spMk id="769" creationId="{6E559BF3-7913-4E37-92FE-395EE82DF664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0" creationId="{050C6AA4-DDDA-43C4-87DA-90433AC244FA}"/>
          </ac:spMkLst>
        </pc:spChg>
        <pc:spChg chg="mod">
          <ac:chgData name="Lei Li" userId="c55664ca-1bdc-49a2-a197-0f12595c176e" providerId="ADAL" clId="{3860BEB2-3B36-4EAC-A355-BAF3333F9D56}" dt="2021-01-11T13:46:50.526" v="295" actId="207"/>
          <ac:spMkLst>
            <pc:docMk/>
            <pc:sldMk cId="1550585212" sldId="256"/>
            <ac:spMk id="771" creationId="{DB74816D-BEC3-49DB-9E0F-0B3E0D9788DC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2" creationId="{A181D12B-4B9A-4645-9903-364A438EFFEC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3" creationId="{DCAF991D-C977-4A7D-ADEB-B50AC25FD9E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4" creationId="{0E902E69-5AB1-48F5-8577-36112FCF15F5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5" creationId="{2F610500-1AD5-42AD-AC3C-6D79B1338818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6" creationId="{27B32415-63FE-467A-8C46-F92F9ABB7568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7" creationId="{922ECA55-4399-4475-BD20-FE2DBBC5B160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8" creationId="{D9ECA1C8-6018-42B9-B391-3D5ADA8E4066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79" creationId="{73AEDBDB-99B7-4449-8044-44CCFF8CBF5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80" creationId="{321EE002-FD6B-4D22-824F-73FE2D1F95D5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81" creationId="{BD9A98D6-DCBD-47B1-BB8D-D09AE4E38D4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1" creationId="{77B4D516-3F9F-4C8D-95E0-0C0799C8BB0A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2" creationId="{552C0EB7-E018-43F8-9FFE-76CEA9B8DA1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3" creationId="{89DF9442-DC43-4610-B478-3FC73572847B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4" creationId="{9D49E78B-670E-49A6-89A3-09EAA5F9776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5" creationId="{EBBB0D34-C70D-45E7-A823-A6329586AF8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6" creationId="{941C8C80-79C8-4295-91B9-92FACD46E49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7" creationId="{6E4E25ED-BAE7-49E8-92DA-5A4CF90D7B2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8" creationId="{F71601E4-6F60-4DFA-A9E9-4FA01384D90B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799" creationId="{0E63F842-7E9F-4FC0-8CEA-0DA94CB92AE0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0" creationId="{C75DABEF-28C4-4358-9BFA-8C50BBE5D62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1" creationId="{E9781814-632E-4545-8DFA-476E6DA17812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2" creationId="{2C661ACF-DF57-4E05-82F0-EBF76B6D39D0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3" creationId="{9A6C9A82-8B62-4B9A-B0BF-48D0C048F798}"/>
          </ac:spMkLst>
        </pc:spChg>
        <pc:spChg chg="mod">
          <ac:chgData name="Lei Li" userId="c55664ca-1bdc-49a2-a197-0f12595c176e" providerId="ADAL" clId="{3860BEB2-3B36-4EAC-A355-BAF3333F9D56}" dt="2021-01-11T14:01:30.894" v="419" actId="20577"/>
          <ac:spMkLst>
            <pc:docMk/>
            <pc:sldMk cId="1550585212" sldId="256"/>
            <ac:spMk id="804" creationId="{CB0A4CB0-6582-4AB2-BC56-C27441188FAF}"/>
          </ac:spMkLst>
        </pc:spChg>
        <pc:spChg chg="mod">
          <ac:chgData name="Lei Li" userId="c55664ca-1bdc-49a2-a197-0f12595c176e" providerId="ADAL" clId="{3860BEB2-3B36-4EAC-A355-BAF3333F9D56}" dt="2021-01-11T14:01:32.400" v="420" actId="20577"/>
          <ac:spMkLst>
            <pc:docMk/>
            <pc:sldMk cId="1550585212" sldId="256"/>
            <ac:spMk id="805" creationId="{F73169D2-E60A-444D-B13B-F8A1907B689F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6" creationId="{D28D7A9F-74E2-4D0B-94BC-84A9ADE72671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7" creationId="{A40F25AB-6735-452B-9E27-0DDFDDDA1F31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8" creationId="{959EC361-46ED-48C7-A662-53CF18C84EB9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09" creationId="{2FB815AE-AD2D-491A-8EEA-2BE0F85FD98D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10" creationId="{55FB41E3-8D72-41D8-A3CC-67BC4C517B3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11" creationId="{8DCECC21-6F75-459F-81BE-4C56969C142D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12" creationId="{DCC6B310-C96E-4003-B740-B5B2E3F3E2FE}"/>
          </ac:spMkLst>
        </pc:spChg>
        <pc:spChg chg="mod">
          <ac:chgData name="Lei Li" userId="c55664ca-1bdc-49a2-a197-0f12595c176e" providerId="ADAL" clId="{3860BEB2-3B36-4EAC-A355-BAF3333F9D56}" dt="2021-01-11T13:46:23.540" v="291"/>
          <ac:spMkLst>
            <pc:docMk/>
            <pc:sldMk cId="1550585212" sldId="256"/>
            <ac:spMk id="813" creationId="{AB46EC64-E309-460F-B41D-B99CE9C756F9}"/>
          </ac:spMkLst>
        </pc:spChg>
        <pc:grpChg chg="add mod">
          <ac:chgData name="Lei Li" userId="c55664ca-1bdc-49a2-a197-0f12595c176e" providerId="ADAL" clId="{3860BEB2-3B36-4EAC-A355-BAF3333F9D56}" dt="2021-01-11T13:25:53.294" v="231" actId="164"/>
          <ac:grpSpMkLst>
            <pc:docMk/>
            <pc:sldMk cId="1550585212" sldId="256"/>
            <ac:grpSpMk id="16" creationId="{C6E67B06-4852-4953-B188-7EEA585674AD}"/>
          </ac:grpSpMkLst>
        </pc:grpChg>
        <pc:grpChg chg="add mod">
          <ac:chgData name="Lei Li" userId="c55664ca-1bdc-49a2-a197-0f12595c176e" providerId="ADAL" clId="{3860BEB2-3B36-4EAC-A355-BAF3333F9D56}" dt="2021-01-11T13:26:00.038" v="232" actId="164"/>
          <ac:grpSpMkLst>
            <pc:docMk/>
            <pc:sldMk cId="1550585212" sldId="256"/>
            <ac:grpSpMk id="18" creationId="{3DDFCAAA-D895-4FB4-9B46-457E3CB4CD75}"/>
          </ac:grpSpMkLst>
        </pc:grpChg>
        <pc:grpChg chg="add del mod">
          <ac:chgData name="Lei Li" userId="c55664ca-1bdc-49a2-a197-0f12595c176e" providerId="ADAL" clId="{3860BEB2-3B36-4EAC-A355-BAF3333F9D56}" dt="2021-01-11T13:26:10.984" v="233" actId="21"/>
          <ac:grpSpMkLst>
            <pc:docMk/>
            <pc:sldMk cId="1550585212" sldId="256"/>
            <ac:grpSpMk id="19" creationId="{77C6567D-4DC0-4B7E-BAE3-B82D42DC2930}"/>
          </ac:grpSpMkLst>
        </pc:grpChg>
        <pc:grpChg chg="add del mod">
          <ac:chgData name="Lei Li" userId="c55664ca-1bdc-49a2-a197-0f12595c176e" providerId="ADAL" clId="{3860BEB2-3B36-4EAC-A355-BAF3333F9D56}" dt="2021-01-11T13:31:12.050" v="269" actId="21"/>
          <ac:grpSpMkLst>
            <pc:docMk/>
            <pc:sldMk cId="1550585212" sldId="256"/>
            <ac:grpSpMk id="20" creationId="{80DEA0D5-703E-4162-807C-8A3DB3946EEF}"/>
          </ac:grpSpMkLst>
        </pc:grpChg>
        <pc:grpChg chg="add mod">
          <ac:chgData name="Lei Li" userId="c55664ca-1bdc-49a2-a197-0f12595c176e" providerId="ADAL" clId="{3860BEB2-3B36-4EAC-A355-BAF3333F9D56}" dt="2021-01-11T13:26:00.038" v="232" actId="164"/>
          <ac:grpSpMkLst>
            <pc:docMk/>
            <pc:sldMk cId="1550585212" sldId="256"/>
            <ac:grpSpMk id="124" creationId="{27F03BFF-718E-4EA8-AF28-CC7BA0903CE6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25" creationId="{332ED443-2737-41A8-98D3-940342F3ED74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26" creationId="{A3720EA2-9B0B-45DE-ABF7-3FB973F8B6C2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27" creationId="{5A07E438-D4EC-4E70-9AB4-10576BB0DFCE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28" creationId="{2BF81038-1DD0-4305-8C60-6B5DBC02647F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34" creationId="{A617EEBB-D3D4-42DC-B216-3049AFC4D7E5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40" creationId="{E822236D-D220-47DA-9EB1-0F7B709006CD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41" creationId="{A6290EA4-2066-4C06-9169-041DA8D8C962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42" creationId="{CCFC1A8A-DB06-4872-8407-39D40DDAACA2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49" creationId="{698C6274-11C6-421F-8FE5-FA9CDDA5973C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50" creationId="{C8564234-B50D-46C9-B33E-221FCBC19540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51" creationId="{18D9482F-C6AC-4350-95E3-9EDED86B8C54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52" creationId="{A88176C8-7E17-49FA-B612-4ACF3DBFB996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71" creationId="{37504C3A-F8BE-4029-A494-C5B770B13772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72" creationId="{F840A258-D9BF-4F18-A3AC-617E7D1CFA65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73" creationId="{6CA1F1E2-C161-4D8D-B247-C040645FA7A8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74" creationId="{558F9B55-E7A1-4648-892A-C30920C383D7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93" creationId="{959EA707-662F-4F5E-8D17-BAF05FC9945C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94" creationId="{38A7F8B6-13B0-485E-852F-48F8FBF2FFC7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95" creationId="{5508A8FD-B6EF-4932-9DAE-C1697B417EDC}"/>
          </ac:grpSpMkLst>
        </pc:grpChg>
        <pc:grpChg chg="mod">
          <ac:chgData name="Lei Li" userId="c55664ca-1bdc-49a2-a197-0f12595c176e" providerId="ADAL" clId="{3860BEB2-3B36-4EAC-A355-BAF3333F9D56}" dt="2021-01-11T13:22:08.600" v="136"/>
          <ac:grpSpMkLst>
            <pc:docMk/>
            <pc:sldMk cId="1550585212" sldId="256"/>
            <ac:grpSpMk id="196" creationId="{9550C962-9EDE-43DA-B068-10A4EA2C6FA3}"/>
          </ac:grpSpMkLst>
        </pc:grpChg>
        <pc:grpChg chg="mod">
          <ac:chgData name="Lei Li" userId="c55664ca-1bdc-49a2-a197-0f12595c176e" providerId="ADAL" clId="{3860BEB2-3B36-4EAC-A355-BAF3333F9D56}" dt="2021-01-11T13:25:53.294" v="231" actId="164"/>
          <ac:grpSpMkLst>
            <pc:docMk/>
            <pc:sldMk cId="1550585212" sldId="256"/>
            <ac:grpSpMk id="214" creationId="{B780407D-C155-47EC-963B-1EAD6A16E931}"/>
          </ac:grpSpMkLst>
        </pc:grpChg>
        <pc:grpChg chg="mod">
          <ac:chgData name="Lei Li" userId="c55664ca-1bdc-49a2-a197-0f12595c176e" providerId="ADAL" clId="{3860BEB2-3B36-4EAC-A355-BAF3333F9D56}" dt="2021-01-11T13:22:42.853" v="144" actId="164"/>
          <ac:grpSpMkLst>
            <pc:docMk/>
            <pc:sldMk cId="1550585212" sldId="256"/>
            <ac:grpSpMk id="215" creationId="{AA509739-D40F-49BF-B23F-E614A0432025}"/>
          </ac:grpSpMkLst>
        </pc:grpChg>
        <pc:grpChg chg="del">
          <ac:chgData name="Lei Li" userId="c55664ca-1bdc-49a2-a197-0f12595c176e" providerId="ADAL" clId="{3860BEB2-3B36-4EAC-A355-BAF3333F9D56}" dt="2021-01-11T13:19:05.852" v="110" actId="21"/>
          <ac:grpSpMkLst>
            <pc:docMk/>
            <pc:sldMk cId="1550585212" sldId="256"/>
            <ac:grpSpMk id="216" creationId="{C3F9532C-E5C9-4446-89D3-E0E8E745207F}"/>
          </ac:grpSpMkLst>
        </pc:grpChg>
        <pc:grpChg chg="del">
          <ac:chgData name="Lei Li" userId="c55664ca-1bdc-49a2-a197-0f12595c176e" providerId="ADAL" clId="{3860BEB2-3B36-4EAC-A355-BAF3333F9D56}" dt="2021-01-11T13:22:16.579" v="138" actId="21"/>
          <ac:grpSpMkLst>
            <pc:docMk/>
            <pc:sldMk cId="1550585212" sldId="256"/>
            <ac:grpSpMk id="289" creationId="{71BB2660-23FF-4F64-BB89-2157F22850A7}"/>
          </ac:grpSpMkLst>
        </pc:grpChg>
        <pc:grpChg chg="del">
          <ac:chgData name="Lei Li" userId="c55664ca-1bdc-49a2-a197-0f12595c176e" providerId="ADAL" clId="{3860BEB2-3B36-4EAC-A355-BAF3333F9D56}" dt="2021-01-11T13:22:16.579" v="138" actId="21"/>
          <ac:grpSpMkLst>
            <pc:docMk/>
            <pc:sldMk cId="1550585212" sldId="256"/>
            <ac:grpSpMk id="290" creationId="{B7E0754B-2FB2-4EC8-AD1F-09074EF3965F}"/>
          </ac:grpSpMkLst>
        </pc:grpChg>
        <pc:grpChg chg="del">
          <ac:chgData name="Lei Li" userId="c55664ca-1bdc-49a2-a197-0f12595c176e" providerId="ADAL" clId="{3860BEB2-3B36-4EAC-A355-BAF3333F9D56}" dt="2021-01-11T13:22:16.579" v="138" actId="21"/>
          <ac:grpSpMkLst>
            <pc:docMk/>
            <pc:sldMk cId="1550585212" sldId="256"/>
            <ac:grpSpMk id="291" creationId="{7B027D64-6E23-4D66-9A56-AE548CFFABF9}"/>
          </ac:grpSpMkLst>
        </pc:grpChg>
        <pc:grpChg chg="del">
          <ac:chgData name="Lei Li" userId="c55664ca-1bdc-49a2-a197-0f12595c176e" providerId="ADAL" clId="{3860BEB2-3B36-4EAC-A355-BAF3333F9D56}" dt="2021-01-11T13:22:18.195" v="139" actId="21"/>
          <ac:grpSpMkLst>
            <pc:docMk/>
            <pc:sldMk cId="1550585212" sldId="256"/>
            <ac:grpSpMk id="292" creationId="{00DE3AB7-FA66-405B-BD91-8DD5AD784090}"/>
          </ac:grpSpMkLst>
        </pc:grpChg>
        <pc:grpChg chg="del">
          <ac:chgData name="Lei Li" userId="c55664ca-1bdc-49a2-a197-0f12595c176e" providerId="ADAL" clId="{3860BEB2-3B36-4EAC-A355-BAF3333F9D56}" dt="2021-01-11T13:22:16.579" v="138" actId="21"/>
          <ac:grpSpMkLst>
            <pc:docMk/>
            <pc:sldMk cId="1550585212" sldId="256"/>
            <ac:grpSpMk id="298" creationId="{70B02886-0782-4F54-8D19-AE6EA7F22BE5}"/>
          </ac:grpSpMkLst>
        </pc:grpChg>
        <pc:grpChg chg="add del 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31" creationId="{383FE26F-0A1B-4996-B378-E66490180E17}"/>
          </ac:grpSpMkLst>
        </pc:grpChg>
        <pc:grpChg chg="mod topLvl">
          <ac:chgData name="Lei Li" userId="c55664ca-1bdc-49a2-a197-0f12595c176e" providerId="ADAL" clId="{3860BEB2-3B36-4EAC-A355-BAF3333F9D56}" dt="2021-01-11T13:31:07.523" v="268" actId="164"/>
          <ac:grpSpMkLst>
            <pc:docMk/>
            <pc:sldMk cId="1550585212" sldId="256"/>
            <ac:grpSpMk id="332" creationId="{A29296C7-4B39-4FFA-85CF-5E73665B5626}"/>
          </ac:grpSpMkLst>
        </pc:grpChg>
        <pc:grpChg chg="mod topLvl">
          <ac:chgData name="Lei Li" userId="c55664ca-1bdc-49a2-a197-0f12595c176e" providerId="ADAL" clId="{3860BEB2-3B36-4EAC-A355-BAF3333F9D56}" dt="2021-01-11T13:31:07.523" v="268" actId="164"/>
          <ac:grpSpMkLst>
            <pc:docMk/>
            <pc:sldMk cId="1550585212" sldId="256"/>
            <ac:grpSpMk id="334" creationId="{766CD852-F587-440B-AAA4-FE92CB9F9D28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35" creationId="{CF0CF98C-811D-4A9A-8A5E-BBB3935448E5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37" creationId="{EC0A3710-FFB9-45EE-B83D-9B9BAE026120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41" creationId="{BFE747F4-3302-452D-88D5-FBDD1C6DBCA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46" creationId="{36BB7506-C08C-49C3-8C65-7CD5036FD0BA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47" creationId="{406B81B2-1CBB-4A9E-9AEB-EB4ED1EB5857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48" creationId="{C92D4FB2-40E8-4164-859B-DB24C3C8A4E8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49" creationId="{546E7E03-B066-4166-B618-D4AD207280AD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68" creationId="{6FA92FE8-6673-4E9A-8380-8862952EAC45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69" creationId="{C1863477-3342-4AB0-8CA5-9DEEA12BA659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70" creationId="{CCD91415-848F-4EFF-B661-176578D2BDF5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71" creationId="{B5935D00-4FF3-4B01-AA4C-37D62A12293D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90" creationId="{07CD5E78-4762-48FC-A5A0-8DC1D2EE3F83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91" creationId="{F3E41D1B-2E2E-4DDA-977C-FA29DB386419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92" creationId="{FD2A5514-9357-4F3E-BFE0-8E5874F48D05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93" creationId="{FE97F407-83BB-4DB0-845F-2FBDD92D281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399" creationId="{548496FA-2B45-404D-879F-9C847B35AA5B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05" creationId="{9660B56C-8D8D-4BBE-B574-86E000E8D8E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06" creationId="{BFCA0544-33E0-47CA-8805-A8B0A69F72F9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07" creationId="{CCAC4734-1FA2-42C7-9853-A9240480705B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14" creationId="{4D13E7A8-FA47-47C6-A78C-3486189339BC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15" creationId="{74472EAD-A8C7-46A9-9490-15D12AD46B3D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16" creationId="{68BC9993-27F9-4AE3-A6F8-55F6DCD6026B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17" creationId="{A25287A2-A4AC-4842-9764-5B999777A77A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36" creationId="{1F6E8025-F538-4B4E-ABA0-FDC0BC34104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37" creationId="{AF1FE884-705A-4886-92BE-0893C2399278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38" creationId="{62EC8908-5A29-43E6-A708-59D51BA79FF3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39" creationId="{206188A6-3576-42C8-8AAF-0CEDB25F4219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58" creationId="{4D6105F0-1612-4D9A-A382-6AC379E96E21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59" creationId="{B7A2E31A-D2BB-426E-88BA-E11F082EF42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60" creationId="{D1918B60-0F85-4EED-94F7-78741B497DBF}"/>
          </ac:grpSpMkLst>
        </pc:grpChg>
        <pc:grpChg chg="mod">
          <ac:chgData name="Lei Li" userId="c55664ca-1bdc-49a2-a197-0f12595c176e" providerId="ADAL" clId="{3860BEB2-3B36-4EAC-A355-BAF3333F9D56}" dt="2021-01-11T13:30:54.177" v="266" actId="165"/>
          <ac:grpSpMkLst>
            <pc:docMk/>
            <pc:sldMk cId="1550585212" sldId="256"/>
            <ac:grpSpMk id="461" creationId="{B4574289-5FC4-4A27-BE12-79133DE4CB4E}"/>
          </ac:grpSpMkLst>
        </pc:grpChg>
        <pc:grpChg chg="add del mod">
          <ac:chgData name="Lei Li" userId="c55664ca-1bdc-49a2-a197-0f12595c176e" providerId="ADAL" clId="{3860BEB2-3B36-4EAC-A355-BAF3333F9D56}" dt="2021-01-11T13:31:34.685" v="272" actId="21"/>
          <ac:grpSpMkLst>
            <pc:docMk/>
            <pc:sldMk cId="1550585212" sldId="256"/>
            <ac:grpSpMk id="492" creationId="{58010B79-6BA6-41CE-A4C7-87696E6FC92F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493" creationId="{26424618-D932-47A0-8149-8150ADF65F4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495" creationId="{25188C5F-3A2D-4D4E-B575-7B9AA945F9F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498" creationId="{58806D88-BC98-46B0-A402-E8950BB6783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00" creationId="{DE06802B-B92E-4AF9-8B5B-F4549B585C0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04" creationId="{7FE7DEB1-7FA0-4592-AB9F-54FEEF321A8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09" creationId="{3076CF1A-8CE7-4616-90E4-5D5A4555320E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10" creationId="{6E5FF782-5038-404A-AE86-931BA506C977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11" creationId="{FE1C3E1D-236C-4151-852C-BE9A82E9D7D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12" creationId="{A8BCC4FA-F902-48D6-B174-14A5B200219A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31" creationId="{858AF447-EEB7-49E1-BB26-0AB89774AF18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32" creationId="{5C9DE8B1-C712-4637-9791-836AA4FA08B7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33" creationId="{7BEFAEEE-21AF-42A8-A8E7-7841ECE6524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34" creationId="{7CB963E3-C3B4-4E14-9150-BD0F044D4331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53" creationId="{F10DFE15-0126-48E9-A0CC-548C437E73C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54" creationId="{EE9E3F46-896C-4628-A53D-760F6C6ECB1B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55" creationId="{B7BB2CEB-3A44-40A2-89AF-6051FDF435C4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56" creationId="{74335151-3257-4C09-9340-0F559050DC6C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62" creationId="{515D4FC9-E5DC-43C9-AD01-7F712786976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68" creationId="{304E0790-EB51-4229-B1CC-885E7A1BBDF0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69" creationId="{62CEEB8E-5DDD-467A-B15D-2D4C260903F7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70" creationId="{8144AEB7-EE93-4F87-8DDF-27F7AFC9375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77" creationId="{A88B627E-A523-4336-BF36-EB524380072F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78" creationId="{AD0751E3-28DD-4B25-B5B7-3C7AC451C819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79" creationId="{6E200943-188A-4111-A39B-8134694A598E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80" creationId="{22A1588F-ECE1-494F-AEA2-C9EBA4CAAA78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599" creationId="{CBF8BA89-39B4-4C3C-A3DF-29166725E6E7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00" creationId="{C4BF2D7D-1481-4F2B-9D9C-8E4384DEB980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01" creationId="{52D3F60A-9B3E-4256-B488-3CF110CF3482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02" creationId="{4A96624E-E49E-4DCA-A182-98CC7B854EC5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21" creationId="{E82296D3-3FAB-4556-8004-E4DF5EDB8A01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22" creationId="{74858917-1929-4178-969C-BC571ABAFB8B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23" creationId="{59ABEC0A-2DE3-453B-A3B1-5DFAE3217534}"/>
          </ac:grpSpMkLst>
        </pc:grpChg>
        <pc:grpChg chg="mod">
          <ac:chgData name="Lei Li" userId="c55664ca-1bdc-49a2-a197-0f12595c176e" providerId="ADAL" clId="{3860BEB2-3B36-4EAC-A355-BAF3333F9D56}" dt="2021-01-11T13:31:21.049" v="270"/>
          <ac:grpSpMkLst>
            <pc:docMk/>
            <pc:sldMk cId="1550585212" sldId="256"/>
            <ac:grpSpMk id="624" creationId="{163BD989-D6B5-461D-BAD0-4EDF56537D48}"/>
          </ac:grpSpMkLst>
        </pc:grpChg>
        <pc:grpChg chg="add 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53" creationId="{CFBFC0EF-C9F2-48A7-B8FE-CAC371288552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54" creationId="{21CE178B-1AB7-4457-A88D-5A66C8112C4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56" creationId="{60A4F51D-B7BB-4C9D-BFD2-08305A2036E6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59" creationId="{A5173C9E-5C5C-4291-BE8A-00C9332F1E3C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61" creationId="{D49072EA-686D-4785-B54D-FF3697A503E8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65" creationId="{64FDF8A7-42F3-4B4F-B440-5E6BCDB658BD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70" creationId="{2BB5C58E-C03F-47FB-8A72-476A0662C732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71" creationId="{4507D87E-27A9-4C95-A69D-39C1B25DD00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72" creationId="{7D6A57C3-E5B1-4250-8844-FC82CDD10924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73" creationId="{9B264B75-9374-4E91-A91B-50EE9E7C8141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92" creationId="{DEC5980E-CC9E-4CE1-8ABE-ABD71A816092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93" creationId="{278CB9BB-5AB3-4751-ADF2-A0BF4083261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94" creationId="{24EEA850-8D6A-494B-BDAB-AA627EB6B05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695" creationId="{D4FD185B-EE03-4E4F-B3F4-4F9A594AF52E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14" creationId="{2F0E70D7-F8FE-4835-BA7A-DA451AC060A5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15" creationId="{ED0080CB-D79A-4057-B66D-6349005158EC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16" creationId="{E8846BAE-E349-4DB8-B8EA-7D1D6563AF36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17" creationId="{2915AD4A-C29D-4A3D-B019-448F1DD64E0D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23" creationId="{BA41C9CA-07CB-4260-A30F-616E676F3141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29" creationId="{CAD716B6-2F3E-4978-8B7C-CE53C35E9B4C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30" creationId="{165F16ED-9995-480B-A4C3-A5DCC55D03B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31" creationId="{32A23BDE-60D9-4F89-8191-98CA0301E2D0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38" creationId="{4A07345F-3B06-4A6B-81B6-BDD44AFCFFB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39" creationId="{39484CD9-8C89-457D-ADB6-4FDF4EFD9911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40" creationId="{981CA0D7-87E1-4218-AF66-CCB01E4F51F0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41" creationId="{6AAA6D51-E79E-4E97-B384-04DFBA3DF091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60" creationId="{79132C1B-CB34-4AE0-9B46-EF7C7C572655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61" creationId="{E1E7C0AE-4458-4305-B8D7-942AD372EC39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62" creationId="{6E2E30BF-10EB-46B0-9CA8-680F951AE23D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63" creationId="{1F52AE2A-8129-4C4C-A5D7-F1E548ED3050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82" creationId="{FE072C7E-20CC-4EC1-92E9-D32EF0CA5135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83" creationId="{9CABA810-62BA-45FE-868E-81880940C504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84" creationId="{2EF66CE1-6526-445E-BE76-7269ACA7AB84}"/>
          </ac:grpSpMkLst>
        </pc:grpChg>
        <pc:grpChg chg="mod">
          <ac:chgData name="Lei Li" userId="c55664ca-1bdc-49a2-a197-0f12595c176e" providerId="ADAL" clId="{3860BEB2-3B36-4EAC-A355-BAF3333F9D56}" dt="2021-01-11T13:46:23.540" v="291"/>
          <ac:grpSpMkLst>
            <pc:docMk/>
            <pc:sldMk cId="1550585212" sldId="256"/>
            <ac:grpSpMk id="785" creationId="{4EB86875-C806-464D-9F48-F14746CEAFE2}"/>
          </ac:grpSpMkLst>
        </pc:grpChg>
        <pc:cxnChg chg="add mod">
          <ac:chgData name="Lei Li" userId="c55664ca-1bdc-49a2-a197-0f12595c176e" providerId="ADAL" clId="{3860BEB2-3B36-4EAC-A355-BAF3333F9D56}" dt="2021-01-11T13:22:42.853" v="144" actId="164"/>
          <ac:cxnSpMkLst>
            <pc:docMk/>
            <pc:sldMk cId="1550585212" sldId="256"/>
            <ac:cxnSpMk id="7" creationId="{F7A59E76-30D2-46BC-B628-8F3FF5D8AE7E}"/>
          </ac:cxnSpMkLst>
        </pc:cxnChg>
        <pc:cxnChg chg="add del mod">
          <ac:chgData name="Lei Li" userId="c55664ca-1bdc-49a2-a197-0f12595c176e" providerId="ADAL" clId="{3860BEB2-3B36-4EAC-A355-BAF3333F9D56}" dt="2021-01-11T13:20:10.644" v="134" actId="478"/>
          <ac:cxnSpMkLst>
            <pc:docMk/>
            <pc:sldMk cId="1550585212" sldId="256"/>
            <ac:cxnSpMk id="102" creationId="{20C0ADD9-7459-4A08-8CE8-A9CF19925399}"/>
          </ac:cxnSpMkLst>
        </pc:cxnChg>
        <pc:cxnChg chg="add mod">
          <ac:chgData name="Lei Li" userId="c55664ca-1bdc-49a2-a197-0f12595c176e" providerId="ADAL" clId="{3860BEB2-3B36-4EAC-A355-BAF3333F9D56}" dt="2021-01-11T13:22:42.853" v="144" actId="164"/>
          <ac:cxnSpMkLst>
            <pc:docMk/>
            <pc:sldMk cId="1550585212" sldId="256"/>
            <ac:cxnSpMk id="111" creationId="{744235C9-7A9F-4FC0-A54B-6A1CC9EE37B4}"/>
          </ac:cxnSpMkLst>
        </pc:cxnChg>
        <pc:cxnChg chg="add del 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112" creationId="{709B3C0D-C3AB-42ED-8A08-A4C3FD012239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29" creationId="{87E9401F-5414-40D3-B9F3-8674E6B0503B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30" creationId="{418FF5E8-0188-411E-B48D-FF1791FA8821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31" creationId="{104FBBB6-C43D-45A9-BB7B-B791C4280DE6}"/>
          </ac:cxnSpMkLst>
        </pc:cxnChg>
        <pc:cxnChg chg="mod">
          <ac:chgData name="Lei Li" userId="c55664ca-1bdc-49a2-a197-0f12595c176e" providerId="ADAL" clId="{3860BEB2-3B36-4EAC-A355-BAF3333F9D56}" dt="2021-01-11T13:22:08.600" v="136"/>
          <ac:cxnSpMkLst>
            <pc:docMk/>
            <pc:sldMk cId="1550585212" sldId="256"/>
            <ac:cxnSpMk id="132" creationId="{B64B4B57-ACF7-4765-9DD8-37374218AB0E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33" creationId="{7F9BC8E5-ACB6-486A-8A20-10FDAE4D783E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53" creationId="{B4E04ED4-E8E3-4E5D-A1FC-60B4E126DBEC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54" creationId="{8F47B662-0530-47EE-B0EB-19A2073A4126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55" creationId="{9B4436D4-EE57-4102-A8A0-B6E4B39DF8E2}"/>
          </ac:cxnSpMkLst>
        </pc:cxnChg>
        <pc:cxnChg chg="mod">
          <ac:chgData name="Lei Li" userId="c55664ca-1bdc-49a2-a197-0f12595c176e" providerId="ADAL" clId="{3860BEB2-3B36-4EAC-A355-BAF3333F9D56}" dt="2021-01-11T13:22:08.600" v="136"/>
          <ac:cxnSpMkLst>
            <pc:docMk/>
            <pc:sldMk cId="1550585212" sldId="256"/>
            <ac:cxnSpMk id="156" creationId="{5945DA9A-A242-442D-9E34-1E7ABFD32759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57" creationId="{EED14D5A-EF5B-4A1B-9A5B-D1E9808411E0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75" creationId="{DD3811AA-6404-4C5B-996A-0AB01896253E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76" creationId="{E301759C-5AF5-4E85-9D9B-441CEA23B2A5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77" creationId="{4CA5D7E5-0343-4990-A829-5B16414E5C0F}"/>
          </ac:cxnSpMkLst>
        </pc:cxnChg>
        <pc:cxnChg chg="mod">
          <ac:chgData name="Lei Li" userId="c55664ca-1bdc-49a2-a197-0f12595c176e" providerId="ADAL" clId="{3860BEB2-3B36-4EAC-A355-BAF3333F9D56}" dt="2021-01-11T13:22:08.600" v="136"/>
          <ac:cxnSpMkLst>
            <pc:docMk/>
            <pc:sldMk cId="1550585212" sldId="256"/>
            <ac:cxnSpMk id="178" creationId="{64020AF2-0C23-41D4-B46F-B680946CD9EE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79" creationId="{E04B2068-4E9B-4619-9C9D-E7F5B9CC60E1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97" creationId="{F411E9C4-9AB2-49F2-9C74-B25852697EB6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98" creationId="{C07FFD67-9968-4B42-9F6F-883F4A1F08CC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199" creationId="{6095BBDF-8131-426A-AC78-F17FB5F58C88}"/>
          </ac:cxnSpMkLst>
        </pc:cxnChg>
        <pc:cxnChg chg="mod">
          <ac:chgData name="Lei Li" userId="c55664ca-1bdc-49a2-a197-0f12595c176e" providerId="ADAL" clId="{3860BEB2-3B36-4EAC-A355-BAF3333F9D56}" dt="2021-01-11T13:22:08.600" v="136"/>
          <ac:cxnSpMkLst>
            <pc:docMk/>
            <pc:sldMk cId="1550585212" sldId="256"/>
            <ac:cxnSpMk id="200" creationId="{F385EBDF-6496-4361-BDC9-D9284E7E2B0D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01" creationId="{8CF67D4B-4557-49FC-9696-2DC4A1955C2E}"/>
          </ac:cxnSpMkLst>
        </pc:cxnChg>
        <pc:cxnChg chg="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227" creationId="{8EB9EF13-4598-4FB8-8E28-EFCFB5DC7B87}"/>
          </ac:cxnSpMkLst>
        </pc:cxnChg>
        <pc:cxnChg chg="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228" creationId="{C4CA5A56-2D11-4BD2-AD01-A3A472CA022D}"/>
          </ac:cxnSpMkLst>
        </pc:cxnChg>
        <pc:cxnChg chg="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229" creationId="{DAB9FECD-9185-4C57-A133-1E247ADD5DB5}"/>
          </ac:cxnSpMkLst>
        </pc:cxnChg>
        <pc:cxnChg chg="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230" creationId="{86030289-5D0E-4D68-880C-E09416E03C85}"/>
          </ac:cxnSpMkLst>
        </pc:cxnChg>
        <pc:cxnChg chg="mod">
          <ac:chgData name="Lei Li" userId="c55664ca-1bdc-49a2-a197-0f12595c176e" providerId="ADAL" clId="{3860BEB2-3B36-4EAC-A355-BAF3333F9D56}" dt="2021-01-11T13:19:05.852" v="110" actId="21"/>
          <ac:cxnSpMkLst>
            <pc:docMk/>
            <pc:sldMk cId="1550585212" sldId="256"/>
            <ac:cxnSpMk id="231" creationId="{99C208F3-EEF3-48A6-8AF3-904A42F1C63D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49" creationId="{4D06C636-34F9-4E9F-A47E-F6C8E9B0AE49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50" creationId="{3CA4D8B6-E614-4702-A1E3-C87614CFEB28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51" creationId="{144E0CEF-0570-4FA5-8E4B-FB083D851F09}"/>
          </ac:cxnSpMkLst>
        </pc:cxnChg>
        <pc:cxnChg chg="mod">
          <ac:chgData name="Lei Li" userId="c55664ca-1bdc-49a2-a197-0f12595c176e" providerId="ADAL" clId="{3860BEB2-3B36-4EAC-A355-BAF3333F9D56}" dt="2021-01-11T12:59:18.172" v="61" actId="208"/>
          <ac:cxnSpMkLst>
            <pc:docMk/>
            <pc:sldMk cId="1550585212" sldId="256"/>
            <ac:cxnSpMk id="252" creationId="{D9DBE7BE-051E-4D97-84BC-34F240B9819B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53" creationId="{1F4709B2-2489-4A81-8E24-8AA56B3F43AB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71" creationId="{2ADA6147-9F8B-4773-A2A3-B6EF4F74E768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72" creationId="{EC714370-4E2D-499E-B0C0-7B03CD460CD7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73" creationId="{FE9FCFA8-D521-41AD-8CBE-5453A42EE02A}"/>
          </ac:cxnSpMkLst>
        </pc:cxnChg>
        <pc:cxnChg chg="mod">
          <ac:chgData name="Lei Li" userId="c55664ca-1bdc-49a2-a197-0f12595c176e" providerId="ADAL" clId="{3860BEB2-3B36-4EAC-A355-BAF3333F9D56}" dt="2021-01-11T12:55:44.719" v="10" actId="208"/>
          <ac:cxnSpMkLst>
            <pc:docMk/>
            <pc:sldMk cId="1550585212" sldId="256"/>
            <ac:cxnSpMk id="274" creationId="{B231B130-D995-42C5-B1DA-DAA8F3B22A07}"/>
          </ac:cxnSpMkLst>
        </pc:cxnChg>
        <pc:cxnChg chg="mod">
          <ac:chgData name="Lei Li" userId="c55664ca-1bdc-49a2-a197-0f12595c176e" providerId="ADAL" clId="{3860BEB2-3B36-4EAC-A355-BAF3333F9D56}" dt="2021-01-11T13:26:10.984" v="233" actId="21"/>
          <ac:cxnSpMkLst>
            <pc:docMk/>
            <pc:sldMk cId="1550585212" sldId="256"/>
            <ac:cxnSpMk id="275" creationId="{34473B62-A46A-4CA1-84DB-4FB756E25DA4}"/>
          </ac:cxnSpMkLst>
        </pc:cxnChg>
        <pc:cxnChg chg="del mod">
          <ac:chgData name="Lei Li" userId="c55664ca-1bdc-49a2-a197-0f12595c176e" providerId="ADAL" clId="{3860BEB2-3B36-4EAC-A355-BAF3333F9D56}" dt="2021-01-11T13:22:16.579" v="138" actId="21"/>
          <ac:cxnSpMkLst>
            <pc:docMk/>
            <pc:sldMk cId="1550585212" sldId="256"/>
            <ac:cxnSpMk id="293" creationId="{4A141B80-CE1B-4E84-9045-BEAB37C5644E}"/>
          </ac:cxnSpMkLst>
        </pc:cxnChg>
        <pc:cxnChg chg="del mod">
          <ac:chgData name="Lei Li" userId="c55664ca-1bdc-49a2-a197-0f12595c176e" providerId="ADAL" clId="{3860BEB2-3B36-4EAC-A355-BAF3333F9D56}" dt="2021-01-11T13:22:16.579" v="138" actId="21"/>
          <ac:cxnSpMkLst>
            <pc:docMk/>
            <pc:sldMk cId="1550585212" sldId="256"/>
            <ac:cxnSpMk id="294" creationId="{7084D12D-8589-4D06-8E10-D4D2830EEBF2}"/>
          </ac:cxnSpMkLst>
        </pc:cxnChg>
        <pc:cxnChg chg="del mod">
          <ac:chgData name="Lei Li" userId="c55664ca-1bdc-49a2-a197-0f12595c176e" providerId="ADAL" clId="{3860BEB2-3B36-4EAC-A355-BAF3333F9D56}" dt="2021-01-11T13:22:16.579" v="138" actId="21"/>
          <ac:cxnSpMkLst>
            <pc:docMk/>
            <pc:sldMk cId="1550585212" sldId="256"/>
            <ac:cxnSpMk id="295" creationId="{5433F8F4-DE8F-4A55-B14B-8085E35DF1E8}"/>
          </ac:cxnSpMkLst>
        </pc:cxnChg>
        <pc:cxnChg chg="del">
          <ac:chgData name="Lei Li" userId="c55664ca-1bdc-49a2-a197-0f12595c176e" providerId="ADAL" clId="{3860BEB2-3B36-4EAC-A355-BAF3333F9D56}" dt="2021-01-11T13:22:16.579" v="138" actId="21"/>
          <ac:cxnSpMkLst>
            <pc:docMk/>
            <pc:sldMk cId="1550585212" sldId="256"/>
            <ac:cxnSpMk id="296" creationId="{DEF4A973-5318-4370-A764-7CBEF53845AA}"/>
          </ac:cxnSpMkLst>
        </pc:cxnChg>
        <pc:cxnChg chg="del mod">
          <ac:chgData name="Lei Li" userId="c55664ca-1bdc-49a2-a197-0f12595c176e" providerId="ADAL" clId="{3860BEB2-3B36-4EAC-A355-BAF3333F9D56}" dt="2021-01-11T13:22:16.579" v="138" actId="21"/>
          <ac:cxnSpMkLst>
            <pc:docMk/>
            <pc:sldMk cId="1550585212" sldId="256"/>
            <ac:cxnSpMk id="297" creationId="{A2D788FD-BC08-4C2B-9F45-5B66F8BCD619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343" creationId="{79CCFE72-F730-431E-8729-46592BDFCA84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345" creationId="{8E6D538E-BBEC-4827-87C6-549E7BDDABE4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50" creationId="{46520C23-A651-450D-9765-7EEF8D0A326E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51" creationId="{24E1BD45-D5CE-4972-88FF-832222FF61D9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52" creationId="{3C9D7B37-AEC6-4F67-9169-7EC6DAEB91E1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353" creationId="{A9F7DD31-FEE5-4702-A2A6-34D577F269E1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54" creationId="{4125A123-66C7-47E6-8BAE-A14AEA3E9514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72" creationId="{AD6DEFAB-30C7-40D7-97E7-D68E5F162136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73" creationId="{0D85D31B-788E-401D-A8CC-41AAE5C322FE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74" creationId="{D7727833-B38F-458B-B30A-A3731C8D4823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375" creationId="{9A53A50A-FA22-4C2E-A5E2-C5E75B55EC5C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76" creationId="{3B05689D-EC9A-4071-8052-6883CBFC9A26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94" creationId="{F6A5C3AB-9131-479B-8540-FBA71709FE44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95" creationId="{AB5E088A-01D6-48AF-ACAD-75A7D1F061BB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96" creationId="{F704D3E8-C898-4F75-B8B2-2EDE2772CAB1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397" creationId="{08664A05-429F-4CBB-ABD1-6C5E26383D91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398" creationId="{949EAA78-046C-438A-8ECC-8FD988EB55A9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18" creationId="{5543001F-E3DA-48E5-8A27-26BB21B2E21A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19" creationId="{E812EED6-FDAF-4649-BD7F-D4A064894387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20" creationId="{E304D4DD-ADAD-432A-98BA-21CBA534F59F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421" creationId="{FC3244A3-89C1-45E5-AAD2-88F4C72AAB80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22" creationId="{ADD0B415-92B2-4447-AC0B-1961F13A76D6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40" creationId="{94B1AFFE-7D72-4306-B228-3E31E4478A41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41" creationId="{D47D9192-8EA2-4191-A1A9-C3C81D6745AA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42" creationId="{D3B9A9AA-D870-4FEA-ABE0-54F75080D992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443" creationId="{48D00CF0-3141-4359-9588-BEF4EAF21FBC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44" creationId="{9D030AA5-3900-4601-9DE9-11B73FD059AF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62" creationId="{DA3892E1-0452-4D8D-BA60-E220A19D9525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63" creationId="{3718436A-A02D-4AA6-8396-AAB0A344AA27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64" creationId="{7BD5E1B3-0A12-477E-ABE3-4CAD30AFC650}"/>
          </ac:cxnSpMkLst>
        </pc:cxnChg>
        <pc:cxnChg chg="mod">
          <ac:chgData name="Lei Li" userId="c55664ca-1bdc-49a2-a197-0f12595c176e" providerId="ADAL" clId="{3860BEB2-3B36-4EAC-A355-BAF3333F9D56}" dt="2021-01-11T13:30:54.177" v="266" actId="165"/>
          <ac:cxnSpMkLst>
            <pc:docMk/>
            <pc:sldMk cId="1550585212" sldId="256"/>
            <ac:cxnSpMk id="465" creationId="{F8358431-9998-48D4-A5CA-A5785544B86D}"/>
          </ac:cxnSpMkLst>
        </pc:cxnChg>
        <pc:cxnChg chg="mod">
          <ac:chgData name="Lei Li" userId="c55664ca-1bdc-49a2-a197-0f12595c176e" providerId="ADAL" clId="{3860BEB2-3B36-4EAC-A355-BAF3333F9D56}" dt="2021-01-11T13:31:12.050" v="269" actId="21"/>
          <ac:cxnSpMkLst>
            <pc:docMk/>
            <pc:sldMk cId="1550585212" sldId="256"/>
            <ac:cxnSpMk id="466" creationId="{0C706E7A-A9AC-4F8B-85BF-4279FE20878D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06" creationId="{C742F47C-8815-4411-BCDD-904E371FD18F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08" creationId="{239230D0-C61F-408A-A768-17BB388F2DF2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13" creationId="{F611C606-9880-4F5D-B44A-DEA555552E5E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14" creationId="{9D4CD567-83C4-41FC-929D-052ED9BE2CBA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15" creationId="{4439F4D3-B058-46BC-A1AB-94EB66E5287B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16" creationId="{21EE9B9D-24C5-4C11-AADB-3DF1D2E1344B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17" creationId="{921FAF6D-DF9D-43F8-9C65-064F0999831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35" creationId="{492C1439-39F4-49AB-A2AC-9BAD436BFED9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36" creationId="{E439606E-2269-41C5-A013-3D485603A4D3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37" creationId="{D5E2C482-22EE-4D18-B134-DBD2920A1AC5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38" creationId="{EE95A8AE-70B1-4F2B-9A3B-C092B473617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39" creationId="{8B694C4E-9DB5-4C37-B3EB-7A8CF59F8CFC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57" creationId="{0E896EE0-231C-4C1D-9DF8-8B9CA98213FF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58" creationId="{85AFFC5D-9FD5-418B-82F3-7EDDAD60A38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59" creationId="{D0E08373-8AA8-4361-B649-4CBA18B80E0B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60" creationId="{0FFFC52E-923A-45D7-A22D-DB1B7977A843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61" creationId="{7F25C6FD-928D-461B-94BA-7BA2FFB7AC0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81" creationId="{7F11BE3C-1CE9-4140-B7C6-099C3AA914C0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82" creationId="{553BC047-EA2F-4826-BB6F-0B5E15AFC577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83" creationId="{92A0FF2B-67AD-44CA-987F-5D903CEBD8F0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584" creationId="{7CDFAFE0-B0BB-44A5-B97C-6185839DF62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585" creationId="{DFE5BB5E-2A40-4608-91D0-61A2E7BFF8E1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03" creationId="{302C652B-5D53-4EE3-B937-D04DB911073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04" creationId="{D8603946-669F-430F-907A-FF3739D79EC3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05" creationId="{1B98FE3C-D431-4DE2-9787-A758BA0243AE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606" creationId="{3C299F2C-FA0E-4A8F-ABFB-C529DD23F81B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07" creationId="{060AB98F-E6DF-41A6-A496-767D33947F96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25" creationId="{DC31528B-0A0C-490C-B2F6-DC28292BA1BB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26" creationId="{84F6841D-FABD-4AED-B55C-933423036789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27" creationId="{A72079A5-163C-420A-9290-A77EDBD83255}"/>
          </ac:cxnSpMkLst>
        </pc:cxnChg>
        <pc:cxnChg chg="mod">
          <ac:chgData name="Lei Li" userId="c55664ca-1bdc-49a2-a197-0f12595c176e" providerId="ADAL" clId="{3860BEB2-3B36-4EAC-A355-BAF3333F9D56}" dt="2021-01-11T13:31:21.049" v="270"/>
          <ac:cxnSpMkLst>
            <pc:docMk/>
            <pc:sldMk cId="1550585212" sldId="256"/>
            <ac:cxnSpMk id="628" creationId="{6FA29524-6C98-43AF-9320-A54B17E8A252}"/>
          </ac:cxnSpMkLst>
        </pc:cxnChg>
        <pc:cxnChg chg="mod">
          <ac:chgData name="Lei Li" userId="c55664ca-1bdc-49a2-a197-0f12595c176e" providerId="ADAL" clId="{3860BEB2-3B36-4EAC-A355-BAF3333F9D56}" dt="2021-01-11T13:31:34.685" v="272" actId="21"/>
          <ac:cxnSpMkLst>
            <pc:docMk/>
            <pc:sldMk cId="1550585212" sldId="256"/>
            <ac:cxnSpMk id="629" creationId="{8192169D-8AC8-49EB-977C-F25492D7FDF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67" creationId="{35271036-938B-45CD-8E37-8C98DBEC34A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69" creationId="{7F6037B6-D807-4C40-982A-0ABDBD9F8D9C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74" creationId="{97C01D6F-5FDE-4494-9977-F138EE733E3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75" creationId="{4B5B07DC-476C-462F-B52C-F84C3A5D32E9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76" creationId="{56DEA05A-6564-4092-984A-7F2421B21425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77" creationId="{1C7B44C9-F82E-435E-81D4-A2B9CE8A6DB5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78" creationId="{99CE4362-19D7-4A28-9976-643BFFE38E65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96" creationId="{87879566-F804-4229-9C29-351B3D53338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97" creationId="{06897100-E8F8-4948-9F6C-BDE2A9C9C1FC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98" creationId="{A5A1632E-5C6D-4E91-9500-1F2D1893D54D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699" creationId="{15F4A527-DC71-4680-8F7F-5C32FAE2189E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00" creationId="{34FA29CA-84F8-48AE-909E-80F67160FC81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18" creationId="{6ECE46A8-3904-4E5D-83A5-FC05F092328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19" creationId="{E6FC4617-3DC2-40A2-8642-440E98EDE01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20" creationId="{E75FB7AC-6D53-4BFE-9ECC-C24C0E8EE8A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21" creationId="{B951E303-B7A1-463C-9C1D-83FE9D87D37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22" creationId="{8F1F437E-C3BF-46CE-A267-DAFE7AB17E4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42" creationId="{BB161E0F-80AC-43C2-9962-69552D7EB00E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43" creationId="{D8509635-A84D-419B-9DAC-F786998C796E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44" creationId="{366E1D8C-8DF0-4465-84F8-DF645306174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45" creationId="{87F381C0-115C-4156-A75C-51CA8CF46D41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46" creationId="{0BF69DAD-77E7-408C-A37A-D92216B34656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64" creationId="{535AF49F-40F9-4D08-B2C3-74CEAD79DF3F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65" creationId="{4A0010B8-BFF7-4879-9C95-78F4B83DD8C7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66" creationId="{71DE20C4-2EFB-4D22-93E8-BC668FA75628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67" creationId="{AC1DFDD8-F0D9-4738-90AB-ABAB109E8059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68" creationId="{EA3A2844-B526-4EE9-843B-793649592828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86" creationId="{6DA73005-8576-415C-A10B-2DCC25454733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87" creationId="{D2AC6099-DAA7-48A4-9B23-8536ED6EC9EA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88" creationId="{B3F64838-70DD-4DF5-9A39-3A5DD242E9B2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89" creationId="{A1A03D91-8E65-4295-BB37-6500E78028A0}"/>
          </ac:cxnSpMkLst>
        </pc:cxnChg>
        <pc:cxnChg chg="mod">
          <ac:chgData name="Lei Li" userId="c55664ca-1bdc-49a2-a197-0f12595c176e" providerId="ADAL" clId="{3860BEB2-3B36-4EAC-A355-BAF3333F9D56}" dt="2021-01-11T13:46:23.540" v="291"/>
          <ac:cxnSpMkLst>
            <pc:docMk/>
            <pc:sldMk cId="1550585212" sldId="256"/>
            <ac:cxnSpMk id="790" creationId="{58948C1A-DF8C-45B1-8D07-848E2CCDDDFB}"/>
          </ac:cxnSpMkLst>
        </pc:cxnChg>
      </pc:sldChg>
    </pc:docChg>
  </pc:docChgLst>
  <pc:docChgLst>
    <pc:chgData name="Lei Li" userId="30525389-6c23-4b79-b8de-e4b35efb53d0" providerId="ADAL" clId="{C208EE45-E35A-4576-9849-EED11E33C50F}"/>
    <pc:docChg chg="custSel modSld">
      <pc:chgData name="Lei Li" userId="30525389-6c23-4b79-b8de-e4b35efb53d0" providerId="ADAL" clId="{C208EE45-E35A-4576-9849-EED11E33C50F}" dt="2021-12-06T12:23:50.473" v="5" actId="164"/>
      <pc:docMkLst>
        <pc:docMk/>
      </pc:docMkLst>
      <pc:sldChg chg="addSp delSp modSp mod">
        <pc:chgData name="Lei Li" userId="30525389-6c23-4b79-b8de-e4b35efb53d0" providerId="ADAL" clId="{C208EE45-E35A-4576-9849-EED11E33C50F}" dt="2021-12-06T12:23:50.473" v="5" actId="164"/>
        <pc:sldMkLst>
          <pc:docMk/>
          <pc:sldMk cId="1550585212" sldId="256"/>
        </pc:sldMkLst>
        <pc:spChg chg="mod topLvl">
          <ac:chgData name="Lei Li" userId="30525389-6c23-4b79-b8de-e4b35efb53d0" providerId="ADAL" clId="{C208EE45-E35A-4576-9849-EED11E33C50F}" dt="2021-12-06T12:22:55.182" v="4" actId="164"/>
          <ac:spMkLst>
            <pc:docMk/>
            <pc:sldMk cId="1550585212" sldId="256"/>
            <ac:spMk id="72" creationId="{6C8751F7-4B17-4B7E-9E1C-594F5A816C51}"/>
          </ac:spMkLst>
        </pc:spChg>
        <pc:spChg chg="mod topLvl">
          <ac:chgData name="Lei Li" userId="30525389-6c23-4b79-b8de-e4b35efb53d0" providerId="ADAL" clId="{C208EE45-E35A-4576-9849-EED11E33C50F}" dt="2021-12-06T12:22:55.182" v="4" actId="164"/>
          <ac:spMkLst>
            <pc:docMk/>
            <pc:sldMk cId="1550585212" sldId="256"/>
            <ac:spMk id="73" creationId="{77967A68-8991-4220-A80E-72BFA7414A93}"/>
          </ac:spMkLst>
        </pc:spChg>
        <pc:spChg chg="mod topLvl">
          <ac:chgData name="Lei Li" userId="30525389-6c23-4b79-b8de-e4b35efb53d0" providerId="ADAL" clId="{C208EE45-E35A-4576-9849-EED11E33C50F}" dt="2021-12-06T12:22:55.182" v="4" actId="164"/>
          <ac:spMkLst>
            <pc:docMk/>
            <pc:sldMk cId="1550585212" sldId="256"/>
            <ac:spMk id="74" creationId="{14DED88E-5FB1-40E3-ACB3-AA5BB14C91CD}"/>
          </ac:spMkLst>
        </pc:spChg>
        <pc:spChg chg="del mod topLvl">
          <ac:chgData name="Lei Li" userId="30525389-6c23-4b79-b8de-e4b35efb53d0" providerId="ADAL" clId="{C208EE45-E35A-4576-9849-EED11E33C50F}" dt="2021-12-06T12:22:50.804" v="3" actId="478"/>
          <ac:spMkLst>
            <pc:docMk/>
            <pc:sldMk cId="1550585212" sldId="256"/>
            <ac:spMk id="75" creationId="{12734875-D982-4A9C-9F05-9EB14E0608AE}"/>
          </ac:spMkLst>
        </pc:spChg>
        <pc:spChg chg="mod topLvl">
          <ac:chgData name="Lei Li" userId="30525389-6c23-4b79-b8de-e4b35efb53d0" providerId="ADAL" clId="{C208EE45-E35A-4576-9849-EED11E33C50F}" dt="2021-12-06T12:22:55.182" v="4" actId="164"/>
          <ac:spMkLst>
            <pc:docMk/>
            <pc:sldMk cId="1550585212" sldId="256"/>
            <ac:spMk id="80" creationId="{AFAE1B61-4025-43B6-8CD0-F0A67FD60C6B}"/>
          </ac:spMkLst>
        </pc:spChg>
        <pc:spChg chg="mod topLvl">
          <ac:chgData name="Lei Li" userId="30525389-6c23-4b79-b8de-e4b35efb53d0" providerId="ADAL" clId="{C208EE45-E35A-4576-9849-EED11E33C50F}" dt="2021-12-06T12:22:55.182" v="4" actId="164"/>
          <ac:spMkLst>
            <pc:docMk/>
            <pc:sldMk cId="1550585212" sldId="256"/>
            <ac:spMk id="81" creationId="{89393B30-B637-49FB-8443-CF5F199FEBEA}"/>
          </ac:spMkLst>
        </pc:spChg>
        <pc:grpChg chg="add mod">
          <ac:chgData name="Lei Li" userId="30525389-6c23-4b79-b8de-e4b35efb53d0" providerId="ADAL" clId="{C208EE45-E35A-4576-9849-EED11E33C50F}" dt="2021-12-06T12:23:50.473" v="5" actId="164"/>
          <ac:grpSpMkLst>
            <pc:docMk/>
            <pc:sldMk cId="1550585212" sldId="256"/>
            <ac:grpSpMk id="2" creationId="{80F27678-84C6-4671-9256-96BE7D6DA1C8}"/>
          </ac:grpSpMkLst>
        </pc:grpChg>
        <pc:grpChg chg="add mod">
          <ac:chgData name="Lei Li" userId="30525389-6c23-4b79-b8de-e4b35efb53d0" providerId="ADAL" clId="{C208EE45-E35A-4576-9849-EED11E33C50F}" dt="2021-12-06T12:23:50.473" v="5" actId="164"/>
          <ac:grpSpMkLst>
            <pc:docMk/>
            <pc:sldMk cId="1550585212" sldId="256"/>
            <ac:grpSpMk id="3" creationId="{CD917221-9744-4734-BA1D-97695AFCC3AF}"/>
          </ac:grpSpMkLst>
        </pc:grpChg>
        <pc:grpChg chg="del">
          <ac:chgData name="Lei Li" userId="30525389-6c23-4b79-b8de-e4b35efb53d0" providerId="ADAL" clId="{C208EE45-E35A-4576-9849-EED11E33C50F}" dt="2021-12-06T12:22:32.288" v="0" actId="165"/>
          <ac:grpSpMkLst>
            <pc:docMk/>
            <pc:sldMk cId="1550585212" sldId="256"/>
            <ac:grpSpMk id="50" creationId="{D784C83F-808B-4465-ACA0-77349A4B7377}"/>
          </ac:grpSpMkLst>
        </pc:grpChg>
        <pc:picChg chg="del mod topLvl">
          <ac:chgData name="Lei Li" userId="30525389-6c23-4b79-b8de-e4b35efb53d0" providerId="ADAL" clId="{C208EE45-E35A-4576-9849-EED11E33C50F}" dt="2021-12-06T12:22:37.771" v="1" actId="478"/>
          <ac:picMkLst>
            <pc:docMk/>
            <pc:sldMk cId="1550585212" sldId="256"/>
            <ac:picMk id="51" creationId="{04226E02-FBAD-43D3-98A7-A3D4F9E00D41}"/>
          </ac:picMkLst>
        </pc:picChg>
        <pc:picChg chg="mod topLvl">
          <ac:chgData name="Lei Li" userId="30525389-6c23-4b79-b8de-e4b35efb53d0" providerId="ADAL" clId="{C208EE45-E35A-4576-9849-EED11E33C50F}" dt="2021-12-06T12:22:55.182" v="4" actId="164"/>
          <ac:picMkLst>
            <pc:docMk/>
            <pc:sldMk cId="1550585212" sldId="256"/>
            <ac:picMk id="52" creationId="{61A0614C-85BC-499D-8731-6D87988B65B3}"/>
          </ac:picMkLst>
        </pc:picChg>
        <pc:picChg chg="mod topLvl">
          <ac:chgData name="Lei Li" userId="30525389-6c23-4b79-b8de-e4b35efb53d0" providerId="ADAL" clId="{C208EE45-E35A-4576-9849-EED11E33C50F}" dt="2021-12-06T12:22:55.182" v="4" actId="164"/>
          <ac:picMkLst>
            <pc:docMk/>
            <pc:sldMk cId="1550585212" sldId="256"/>
            <ac:picMk id="53" creationId="{F0551557-7601-4D86-901D-A0CF3D7F2A92}"/>
          </ac:picMkLst>
        </pc:picChg>
        <pc:picChg chg="mod topLvl">
          <ac:chgData name="Lei Li" userId="30525389-6c23-4b79-b8de-e4b35efb53d0" providerId="ADAL" clId="{C208EE45-E35A-4576-9849-EED11E33C50F}" dt="2021-12-06T12:22:55.182" v="4" actId="164"/>
          <ac:picMkLst>
            <pc:docMk/>
            <pc:sldMk cId="1550585212" sldId="256"/>
            <ac:picMk id="54" creationId="{22CA9A7A-C46F-4948-AADD-FD6077A11453}"/>
          </ac:picMkLst>
        </pc:picChg>
        <pc:picChg chg="mod topLvl">
          <ac:chgData name="Lei Li" userId="30525389-6c23-4b79-b8de-e4b35efb53d0" providerId="ADAL" clId="{C208EE45-E35A-4576-9849-EED11E33C50F}" dt="2021-12-06T12:23:50.473" v="5" actId="164"/>
          <ac:picMkLst>
            <pc:docMk/>
            <pc:sldMk cId="1550585212" sldId="256"/>
            <ac:picMk id="76" creationId="{C7E6EC8E-D5A0-471D-86A2-7A36B5B4A056}"/>
          </ac:picMkLst>
        </pc:picChg>
        <pc:picChg chg="mod topLvl">
          <ac:chgData name="Lei Li" userId="30525389-6c23-4b79-b8de-e4b35efb53d0" providerId="ADAL" clId="{C208EE45-E35A-4576-9849-EED11E33C50F}" dt="2021-12-06T12:22:55.182" v="4" actId="164"/>
          <ac:picMkLst>
            <pc:docMk/>
            <pc:sldMk cId="1550585212" sldId="256"/>
            <ac:picMk id="77" creationId="{559983AA-5696-4B15-9AFF-F3017A7E7A2C}"/>
          </ac:picMkLst>
        </pc:picChg>
        <pc:picChg chg="del mod topLvl">
          <ac:chgData name="Lei Li" userId="30525389-6c23-4b79-b8de-e4b35efb53d0" providerId="ADAL" clId="{C208EE45-E35A-4576-9849-EED11E33C50F}" dt="2021-12-06T12:22:37.771" v="1" actId="478"/>
          <ac:picMkLst>
            <pc:docMk/>
            <pc:sldMk cId="1550585212" sldId="256"/>
            <ac:picMk id="78" creationId="{56FDA122-E58F-4107-B7C4-E2A35D76258D}"/>
          </ac:picMkLst>
        </pc:picChg>
        <pc:picChg chg="mod topLvl">
          <ac:chgData name="Lei Li" userId="30525389-6c23-4b79-b8de-e4b35efb53d0" providerId="ADAL" clId="{C208EE45-E35A-4576-9849-EED11E33C50F}" dt="2021-12-06T12:22:55.182" v="4" actId="164"/>
          <ac:picMkLst>
            <pc:docMk/>
            <pc:sldMk cId="1550585212" sldId="256"/>
            <ac:picMk id="79" creationId="{2C86E2DC-B455-4444-9EE3-FFF1D2243616}"/>
          </ac:picMkLst>
        </pc:picChg>
      </pc:sldChg>
    </pc:docChg>
  </pc:docChgLst>
  <pc:docChgLst>
    <pc:chgData name="Lei Li" userId="c55664ca-1bdc-49a2-a197-0f12595c176e" providerId="ADAL" clId="{B0192898-0C19-409A-A559-B08AB9A30CEC}"/>
    <pc:docChg chg="undo custSel addSld modSld">
      <pc:chgData name="Lei Li" userId="c55664ca-1bdc-49a2-a197-0f12595c176e" providerId="ADAL" clId="{B0192898-0C19-409A-A559-B08AB9A30CEC}" dt="2021-01-03T15:47:50.789" v="2184" actId="1076"/>
      <pc:docMkLst>
        <pc:docMk/>
      </pc:docMkLst>
      <pc:sldChg chg="addSp delSp modSp new mod">
        <pc:chgData name="Lei Li" userId="c55664ca-1bdc-49a2-a197-0f12595c176e" providerId="ADAL" clId="{B0192898-0C19-409A-A559-B08AB9A30CEC}" dt="2021-01-03T15:47:50.789" v="2184" actId="1076"/>
        <pc:sldMkLst>
          <pc:docMk/>
          <pc:sldMk cId="1550585212" sldId="256"/>
        </pc:sldMkLst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2" creationId="{6EA94B54-7511-46EF-803F-E709C01E72AD}"/>
          </ac:spMkLst>
        </pc:spChg>
        <pc:spChg chg="del">
          <ac:chgData name="Lei Li" userId="c55664ca-1bdc-49a2-a197-0f12595c176e" providerId="ADAL" clId="{B0192898-0C19-409A-A559-B08AB9A30CEC}" dt="2020-12-31T14:37:14.007" v="1" actId="478"/>
          <ac:spMkLst>
            <pc:docMk/>
            <pc:sldMk cId="1550585212" sldId="256"/>
            <ac:spMk id="2" creationId="{E61AC2AA-219B-4F30-BB8D-BCA56E8F6F36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3" creationId="{4C61CA62-B239-4142-B9BC-5CACBAADB463}"/>
          </ac:spMkLst>
        </pc:spChg>
        <pc:spChg chg="del">
          <ac:chgData name="Lei Li" userId="c55664ca-1bdc-49a2-a197-0f12595c176e" providerId="ADAL" clId="{B0192898-0C19-409A-A559-B08AB9A30CEC}" dt="2020-12-31T14:37:14.007" v="1" actId="478"/>
          <ac:spMkLst>
            <pc:docMk/>
            <pc:sldMk cId="1550585212" sldId="256"/>
            <ac:spMk id="3" creationId="{8E284C0B-87A6-4408-8CA5-011F1E800776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4" creationId="{362E8C40-1E10-4F2E-AE4B-6CA818338463}"/>
          </ac:spMkLst>
        </pc:spChg>
        <pc:spChg chg="add mod">
          <ac:chgData name="Lei Li" userId="c55664ca-1bdc-49a2-a197-0f12595c176e" providerId="ADAL" clId="{B0192898-0C19-409A-A559-B08AB9A30CEC}" dt="2020-12-31T15:59:22.669" v="104" actId="164"/>
          <ac:spMkLst>
            <pc:docMk/>
            <pc:sldMk cId="1550585212" sldId="256"/>
            <ac:spMk id="5" creationId="{8125759C-611A-44E2-8A9E-165F7A5339D7}"/>
          </ac:spMkLst>
        </pc:spChg>
        <pc:spChg chg="add mod">
          <ac:chgData name="Lei Li" userId="c55664ca-1bdc-49a2-a197-0f12595c176e" providerId="ADAL" clId="{B0192898-0C19-409A-A559-B08AB9A30CEC}" dt="2020-12-31T15:59:22.669" v="104" actId="164"/>
          <ac:spMkLst>
            <pc:docMk/>
            <pc:sldMk cId="1550585212" sldId="256"/>
            <ac:spMk id="9" creationId="{EC1A5D99-9AF7-47A1-9B78-F1C18C458AC2}"/>
          </ac:spMkLst>
        </pc:spChg>
        <pc:spChg chg="add mod">
          <ac:chgData name="Lei Li" userId="c55664ca-1bdc-49a2-a197-0f12595c176e" providerId="ADAL" clId="{B0192898-0C19-409A-A559-B08AB9A30CEC}" dt="2020-12-31T15:59:22.669" v="104" actId="164"/>
          <ac:spMkLst>
            <pc:docMk/>
            <pc:sldMk cId="1550585212" sldId="256"/>
            <ac:spMk id="12" creationId="{0D406B7F-73C5-4222-9177-131516E97A6F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6" creationId="{B7ADC1D4-1AA7-4E45-9762-940547F2C470}"/>
          </ac:spMkLst>
        </pc:spChg>
        <pc:spChg chg="mod topLvl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32" creationId="{30D47DB2-8F10-4529-8BE6-B590715C5EB0}"/>
          </ac:spMkLst>
        </pc:spChg>
        <pc:spChg chg="mod topLvl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34" creationId="{BB5FB1E7-AA40-44FB-992E-2538080C304F}"/>
          </ac:spMkLst>
        </pc:spChg>
        <pc:spChg chg="mod topLvl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36" creationId="{1C3A0286-D9E1-43A9-B35E-0D6D3EC4E874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2" creationId="{2E4D5E7F-6D82-4543-94B5-C8C2663EA28A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3" creationId="{365019C8-12EC-4AB1-BF9B-8BCAFB4A0B43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4" creationId="{65937E7A-8584-4693-BB8B-B23A68BE8A63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5" creationId="{71AA2BCE-AB4A-4D1F-A22D-765462783423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6" creationId="{3ED92F1E-EB9B-488D-AE5F-3EDAA242C644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7" creationId="{57C2B52B-E575-46D9-A02B-4F1EF6FDA9A6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8" creationId="{CBFAA472-5ADC-49FF-8383-E9A59C65D7E8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49" creationId="{9324969F-6D55-40CB-B20B-CAE0DC3AFB15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50" creationId="{235196C7-363F-4C4C-804C-81EAB6ACA846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1" creationId="{6F07925A-C464-4CD2-98B4-59D071FB33F6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51" creationId="{9DE2F919-3B82-47C7-8DA3-23FF2DD1D58F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52" creationId="{D6A4D8DF-56FE-430F-8873-E7AF4381A48F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2" creationId="{E7F739C0-8BA5-4756-B081-86AEB4FC0DE6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53" creationId="{B452379D-B536-456D-9283-19B17D0AB708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3" creationId="{F9A220E0-4545-47D2-95C8-17F797753CEC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4" creationId="{2F65E0EE-3EC0-4B0C-BB90-502AE2470EC3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5" creationId="{852CF7CF-BAFA-455E-96C4-0C97CA92BAF3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6" creationId="{40D00CF9-2B7B-4115-99DC-F9CFC0424A3D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7" creationId="{2D8773B3-FB7E-4B26-9584-E60028C5FC60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8" creationId="{E55FD804-9885-42E4-A6AE-DBBEE8569DD1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59" creationId="{423A6AD8-597C-4D5E-B534-ED2834E4C43B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59" creationId="{8A365347-A8CE-4E85-8860-EEC04BF9901C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60" creationId="{E1270809-4DEB-4A96-9966-4645A50BBD48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60" creationId="{EECECE6A-C469-4CAC-9AC8-1FF9E6402C9C}"/>
          </ac:spMkLst>
        </pc:spChg>
        <pc:spChg chg="add mod">
          <ac:chgData name="Lei Li" userId="c55664ca-1bdc-49a2-a197-0f12595c176e" providerId="ADAL" clId="{B0192898-0C19-409A-A559-B08AB9A30CEC}" dt="2021-01-03T12:48:15.907" v="1496" actId="571"/>
          <ac:spMkLst>
            <pc:docMk/>
            <pc:sldMk cId="1550585212" sldId="256"/>
            <ac:spMk id="61" creationId="{236F2471-B90E-409E-BB70-F4CBCE452DB1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61" creationId="{571A13ED-7550-44CB-B0FF-52463954B455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62" creationId="{001DDD89-4270-4C2A-A3E2-DCD35A23E8EC}"/>
          </ac:spMkLst>
        </pc:spChg>
        <pc:spChg chg="add mod">
          <ac:chgData name="Lei Li" userId="c55664ca-1bdc-49a2-a197-0f12595c176e" providerId="ADAL" clId="{B0192898-0C19-409A-A559-B08AB9A30CEC}" dt="2021-01-03T12:48:15.907" v="1496" actId="571"/>
          <ac:spMkLst>
            <pc:docMk/>
            <pc:sldMk cId="1550585212" sldId="256"/>
            <ac:spMk id="62" creationId="{B4D9E4EA-4775-4F7B-AEC8-5818EA41334C}"/>
          </ac:spMkLst>
        </pc:spChg>
        <pc:spChg chg="add mod">
          <ac:chgData name="Lei Li" userId="c55664ca-1bdc-49a2-a197-0f12595c176e" providerId="ADAL" clId="{B0192898-0C19-409A-A559-B08AB9A30CEC}" dt="2020-12-31T16:21:01.242" v="692" actId="164"/>
          <ac:spMkLst>
            <pc:docMk/>
            <pc:sldMk cId="1550585212" sldId="256"/>
            <ac:spMk id="63" creationId="{A5A66731-D74F-4834-A112-CF0278E6822B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64" creationId="{F1F7B1FC-32F0-47C7-87F0-D0C5D2635307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65" creationId="{1DD88DB3-5559-4B1B-836B-CF1FCB0331CE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67" creationId="{CC1EC902-01ED-4DD0-8479-060F95A7A569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68" creationId="{73590894-CE43-45CF-B8E7-D23D26F05527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69" creationId="{5E20EA93-6853-4822-8555-DB5BB2CBE3EE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0" creationId="{AEDD9AA5-6F89-4919-AD67-8AC50FAB5790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1" creationId="{7AA6CDD7-DDA5-434C-B8BE-C8276CF975E8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3" creationId="{417919CF-87B9-4BF9-8685-23ADB6071117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4" creationId="{884D1E06-81D7-4336-9FD6-ADCB81BD176B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5" creationId="{704BD1BF-75A3-4FBA-B2C4-5004B6E3FE76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6" creationId="{1F45DA04-12EB-40A9-BEB3-4D7F1E59B208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7" creationId="{F7F1FB96-F51E-47FA-BE27-DD5B5AD1D76F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79" creationId="{B02E3F31-FE4D-43D5-82EF-CAFAEAB0F25D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80" creationId="{F66CE6CD-EB99-4F0C-8503-659B2FFABE26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81" creationId="{DCA823DC-86D3-4F44-932B-5F13467E42CC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82" creationId="{48B7DED2-23E7-4EA7-BE9F-96025C654D3C}"/>
          </ac:spMkLst>
        </pc:spChg>
        <pc:spChg chg="mod">
          <ac:chgData name="Lei Li" userId="c55664ca-1bdc-49a2-a197-0f12595c176e" providerId="ADAL" clId="{B0192898-0C19-409A-A559-B08AB9A30CEC}" dt="2021-01-03T14:53:12.382" v="1655" actId="207"/>
          <ac:spMkLst>
            <pc:docMk/>
            <pc:sldMk cId="1550585212" sldId="256"/>
            <ac:spMk id="83" creationId="{2C3F72E8-84CE-433C-AC8D-02B0BF136AF8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84" creationId="{93FA3721-05B8-4CB8-9341-96C2E3FA5A21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85" creationId="{9F99240D-0459-4F85-94BF-7C7F5C6B88CA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87" creationId="{14EBAD19-C9F3-4294-AC71-A9E48D3E8646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88" creationId="{80A8A15A-8654-46A9-99E1-6BA1B79E90C5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89" creationId="{04054F67-867C-4BEC-9610-5E348CB94A6D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90" creationId="{99CFEF0E-84DD-413F-8492-AA342EF8DBCC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91" creationId="{561496A2-BA7A-46C2-89FA-F0F24C9CD125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02" creationId="{2A7B8407-76CF-4115-90BC-691D27BBCF29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03" creationId="{A89C2885-AEE9-4D5D-823A-8F0A9AB27C91}"/>
          </ac:spMkLst>
        </pc:spChg>
        <pc:spChg chg="add mo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04" creationId="{5BD6DE1F-7120-4B20-86EA-90668CBD34AF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05" creationId="{23B3B27A-3F9C-4C4D-A39B-ABECD31C6DBA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07" creationId="{034435DF-DC0C-48DE-BC76-0B09BA718D9D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07" creationId="{DB8BFA3C-BD5E-4353-8DD3-6CFF6507EA13}"/>
          </ac:spMkLst>
        </pc:spChg>
        <pc:spChg chg="add mod ord">
          <ac:chgData name="Lei Li" userId="c55664ca-1bdc-49a2-a197-0f12595c176e" providerId="ADAL" clId="{B0192898-0C19-409A-A559-B08AB9A30CEC}" dt="2021-01-03T15:46:43.842" v="2178" actId="2711"/>
          <ac:spMkLst>
            <pc:docMk/>
            <pc:sldMk cId="1550585212" sldId="256"/>
            <ac:spMk id="108" creationId="{237117C9-50A9-49C3-A3FC-0D79166BF017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09" creationId="{39F41593-1079-4A1B-B888-2492CD219C47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15" creationId="{3AC72953-6553-4E47-A322-2036450352BD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16" creationId="{E8C6D7B4-0721-4A16-97D1-08483D216CA9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17" creationId="{351A5218-E0F3-499D-BDFC-7186A34E65DC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18" creationId="{8FCF5BE0-BC0C-4C22-98AC-C3396CC76D8D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19" creationId="{B7403F15-80E2-4744-A7F2-91A719FB4599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0" creationId="{5361BBE0-A4C3-45DB-9C3A-801D78CD1787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1" creationId="{AA5482D3-0EA3-4F15-ADEB-E2372CC7B8B9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2" creationId="{D528D006-6474-4460-84F8-A15D387C9F82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3" creationId="{FAD7AE21-5B7D-4433-9C6A-1DA2E234AAA4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4" creationId="{B40BA1DE-DB3A-4C87-A68D-2DCB56CC04F7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5" creationId="{9434783D-EF01-4D4F-9E4E-97BFB3B2D66E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6" creationId="{3D78F864-959C-4C37-8BC7-783F64FC5C01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8" creationId="{00EB35CE-9101-4C92-BA5B-18AE6003C4EB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29" creationId="{D5D8A495-AE7B-48E9-B49B-7BDE51E30B40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30" creationId="{9F43FE03-9D1D-4FEB-A4D5-C64E265A0CBE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31" creationId="{14724E79-C897-4AE2-BBA3-2AC9CC55A7DF}"/>
          </ac:spMkLst>
        </pc:spChg>
        <pc:spChg chg="mod topLvl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32" creationId="{28FFA6FB-4D37-4501-BA87-3322ABED8CF8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4" creationId="{4F627178-6944-434D-8D29-204608A36198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5" creationId="{47A34170-F4CF-4D24-A054-09FFEE07FD54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6" creationId="{1B2670FF-E556-4C9F-8650-BA0C053794BB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7" creationId="{D34D8DC7-C148-49FF-A922-4C439657C857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8" creationId="{9DDD65C7-119E-4ABA-B25C-0A229834C046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49" creationId="{E6D60812-C7E1-4A2C-8EB6-B235C8118AD5}"/>
          </ac:spMkLst>
        </pc:spChg>
        <pc:spChg chg="add mod">
          <ac:chgData name="Lei Li" userId="c55664ca-1bdc-49a2-a197-0f12595c176e" providerId="ADAL" clId="{B0192898-0C19-409A-A559-B08AB9A30CEC}" dt="2020-12-31T16:26:08.111" v="782" actId="164"/>
          <ac:spMkLst>
            <pc:docMk/>
            <pc:sldMk cId="1550585212" sldId="256"/>
            <ac:spMk id="150" creationId="{AD13D914-2C2A-4435-8915-B3313F216E09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55" creationId="{CAE70D66-B986-40F3-9F10-A613D6C8E504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57" creationId="{B8FD0113-189D-4C8B-A8FC-7312452F987F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59" creationId="{D2DE3147-2BD5-4ED2-A728-629D029791DB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65" creationId="{C06D3120-0C33-4D4F-94BB-76865DC56363}"/>
          </ac:spMkLst>
        </pc:spChg>
        <pc:spChg chg="mod">
          <ac:chgData name="Lei Li" userId="c55664ca-1bdc-49a2-a197-0f12595c176e" providerId="ADAL" clId="{B0192898-0C19-409A-A559-B08AB9A30CEC}" dt="2020-12-31T16:29:47.273" v="818" actId="1076"/>
          <ac:spMkLst>
            <pc:docMk/>
            <pc:sldMk cId="1550585212" sldId="256"/>
            <ac:spMk id="166" creationId="{0793D221-4959-4B0C-8615-D223D6ADF724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67" creationId="{2F7F5B7C-A5A7-4F5E-9413-F537D0BEC8B5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68" creationId="{0FC36720-4B50-4767-B5B3-7162E4B15B33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69" creationId="{E1EB798D-2B41-40B6-A041-E7D3342E6500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0" creationId="{CD73E1BE-7DCA-42E8-8A65-F536E99A6CB2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1" creationId="{6829D876-56AB-44C1-BD94-BCA38CEC9D9D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2" creationId="{220A8082-65D0-4DAB-85D9-C7C5177AABE0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3" creationId="{4887165F-DE45-46A2-B5D6-59DF56A5279C}"/>
          </ac:spMkLst>
        </pc:spChg>
        <pc:spChg chg="mod">
          <ac:chgData name="Lei Li" userId="c55664ca-1bdc-49a2-a197-0f12595c176e" providerId="ADAL" clId="{B0192898-0C19-409A-A559-B08AB9A30CEC}" dt="2021-01-03T12:03:00.990" v="819" actId="6549"/>
          <ac:spMkLst>
            <pc:docMk/>
            <pc:sldMk cId="1550585212" sldId="256"/>
            <ac:spMk id="174" creationId="{99AE74FC-E452-4380-BB3A-AEAC2E16DBFC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5" creationId="{0FFD2762-DA68-454A-8DC9-DA38954378E1}"/>
          </ac:spMkLst>
        </pc:spChg>
        <pc:spChg chg="mod">
          <ac:chgData name="Lei Li" userId="c55664ca-1bdc-49a2-a197-0f12595c176e" providerId="ADAL" clId="{B0192898-0C19-409A-A559-B08AB9A30CEC}" dt="2020-12-31T16:27:01.143" v="786" actId="403"/>
          <ac:spMkLst>
            <pc:docMk/>
            <pc:sldMk cId="1550585212" sldId="256"/>
            <ac:spMk id="176" creationId="{779C9F23-F26E-46E1-A556-C4F7DDA2C4FB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8" creationId="{13B2268C-5BC5-4F99-B4C9-BD5DCC82AA71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79" creationId="{1E5DB81D-4FD6-4E30-85B4-613FED95260E}"/>
          </ac:spMkLst>
        </pc:spChg>
        <pc:spChg chg="mod">
          <ac:chgData name="Lei Li" userId="c55664ca-1bdc-49a2-a197-0f12595c176e" providerId="ADAL" clId="{B0192898-0C19-409A-A559-B08AB9A30CEC}" dt="2020-12-31T16:29:30.926" v="817" actId="1076"/>
          <ac:spMkLst>
            <pc:docMk/>
            <pc:sldMk cId="1550585212" sldId="256"/>
            <ac:spMk id="180" creationId="{26651784-28AF-49B5-8376-B4F7D78E58BD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81" creationId="{03F294CE-5844-4803-8405-3608F3147377}"/>
          </ac:spMkLst>
        </pc:spChg>
        <pc:spChg chg="mod">
          <ac:chgData name="Lei Li" userId="c55664ca-1bdc-49a2-a197-0f12595c176e" providerId="ADAL" clId="{B0192898-0C19-409A-A559-B08AB9A30CEC}" dt="2020-12-31T16:29:21.485" v="815" actId="1076"/>
          <ac:spMkLst>
            <pc:docMk/>
            <pc:sldMk cId="1550585212" sldId="256"/>
            <ac:spMk id="182" creationId="{A06C1EC2-7FDE-40DE-893F-F1738690D175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3" creationId="{12E9A30C-AD00-4F22-8EDB-D5FFE18EE3B5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4" creationId="{E5B79E22-90B1-4B9A-A5B7-FA71D58B70CE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5" creationId="{35FA3AD2-C5AD-4010-B572-29DDA974D922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6" creationId="{41908527-6788-4718-BC3D-560984F6825B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7" creationId="{31F5F857-4824-4B98-B9DC-B345785E0F68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8" creationId="{AFA3346A-380C-48D4-853A-129873F87D36}"/>
          </ac:spMkLst>
        </pc:spChg>
        <pc:spChg chg="mod">
          <ac:chgData name="Lei Li" userId="c55664ca-1bdc-49a2-a197-0f12595c176e" providerId="ADAL" clId="{B0192898-0C19-409A-A559-B08AB9A30CEC}" dt="2020-12-31T16:26:29.564" v="784"/>
          <ac:spMkLst>
            <pc:docMk/>
            <pc:sldMk cId="1550585212" sldId="256"/>
            <ac:spMk id="199" creationId="{A504592F-09BF-48BF-8FFB-EC0A249DDE72}"/>
          </ac:spMkLst>
        </pc:spChg>
        <pc:spChg chg="add del mod">
          <ac:chgData name="Lei Li" userId="c55664ca-1bdc-49a2-a197-0f12595c176e" providerId="ADAL" clId="{B0192898-0C19-409A-A559-B08AB9A30CEC}" dt="2020-12-31T16:29:23.511" v="816" actId="478"/>
          <ac:spMkLst>
            <pc:docMk/>
            <pc:sldMk cId="1550585212" sldId="256"/>
            <ac:spMk id="212" creationId="{DFD22DDC-06DA-4810-B8C0-39BAB2BFFE01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29" creationId="{74179AF6-129B-4B43-9853-BBEA103CF9B6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0" creationId="{F23F59C6-9153-48E0-98F4-F93175AD9A52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1" creationId="{B001308B-952D-4380-A339-19662F1BC799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2" creationId="{96B81350-6A58-4134-A1BF-6B6055EEE2CB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3" creationId="{A4405557-15CC-4E77-A7A6-6E34928BD5F5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4" creationId="{AEA065D8-E9B8-462C-B89A-2AC6A7EB98E7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5" creationId="{4C11C257-1D4F-4466-A752-27F2BA755C60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6" creationId="{93881240-2261-4582-990F-EF9A7ED58537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7" creationId="{0FAA1018-EDAE-44FA-8A20-9FC61902E812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8" creationId="{0950F17A-0706-4226-A578-5260E63086C1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39" creationId="{AACB9221-AA8D-46AB-8257-1F4DB122B6EA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0" creationId="{B5A775AE-40A6-4469-8633-D7AC6CAA276F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1" creationId="{37B0BC93-134F-4F4A-8DDB-5F917D21D420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2" creationId="{967E7C31-406D-4FC6-94F5-C8946CA0D80A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3" creationId="{CD1C1129-03ED-4623-B6A6-75BA0FFE2C68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4" creationId="{7A4487B8-C130-417C-B34C-A6210E146CE4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5" creationId="{32A7D833-478C-4A7C-8902-1B1A052B8DA3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6" creationId="{35F54FC5-2788-491B-A1BC-9E39D80130D4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7" creationId="{A83BB6D2-1B7B-4C7D-9AD4-3F9B8E560921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8" creationId="{556926A6-479F-42A6-9364-FAB85A8D14AE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49" creationId="{9974697D-4136-4D67-B8C2-DE09CE46C126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0" creationId="{2FED7143-7509-49A8-8503-90914AE9F153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1" creationId="{6972CEBD-628F-4297-BB97-F291D0547C4E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2" creationId="{5CF766EC-B5CD-47D9-B881-4CD7AC2A9BE1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3" creationId="{D41E12E6-ACF7-4F46-86F5-443BCB7DDB62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4" creationId="{A858D082-CD1E-4C31-8E02-9725BA1E63D1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5" creationId="{241FD677-10E7-4FB4-ACD2-AC76073657DC}"/>
          </ac:spMkLst>
        </pc:spChg>
        <pc:spChg chg="mod">
          <ac:chgData name="Lei Li" userId="c55664ca-1bdc-49a2-a197-0f12595c176e" providerId="ADAL" clId="{B0192898-0C19-409A-A559-B08AB9A30CEC}" dt="2021-01-03T15:47:30.012" v="2181"/>
          <ac:spMkLst>
            <pc:docMk/>
            <pc:sldMk cId="1550585212" sldId="256"/>
            <ac:spMk id="256" creationId="{B5E61461-AD22-4DC7-B56F-AF2E8E4FBF01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4" creationId="{14D26E52-9C50-449B-A636-FFA7D0532ED2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5" creationId="{98AD66CD-F979-41F2-964B-37A283B4A9CE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6" creationId="{ABE6EB40-28DC-4048-BF52-E55A660FA89F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7" creationId="{68A470B3-686F-44B3-BAAD-72115A7345B3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8" creationId="{EC84D738-647B-4048-8044-420AB5D71703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89" creationId="{986B129F-87DD-444E-A31B-3C3197DB8856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0" creationId="{410259E7-2DC7-4DBB-B957-71B80B192DE3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1" creationId="{4CA9D35C-3494-404A-B9A8-38BC39F1AEF1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2" creationId="{66B8FBD2-2E27-470F-93A8-9066CDE39764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3" creationId="{F5022197-1AD7-4DEE-9AF2-06991685E364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4" creationId="{6079D890-F579-45E0-AB66-45AD3731C6B3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5" creationId="{3A5D3F9C-D829-4E63-B93F-2D887C06C53D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6" creationId="{46925CEA-C9E2-4C68-8BA3-92DEF2EEB93B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7" creationId="{496A9B01-A7B5-4B9E-85F2-55EF80029227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8" creationId="{AFD284A6-45B1-4799-832A-237EB8E1E297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299" creationId="{69029E8D-8BB7-408A-BB4A-295D60BADB49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0" creationId="{55B8541B-D728-403A-B619-3D0C604EC954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1" creationId="{569839BD-0AE1-4D8E-A552-10C2022C6DD1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2" creationId="{92068B48-A5A6-4D78-8B74-4A3CA1D098BB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3" creationId="{8D4B1ACB-8B39-4FF8-8DFD-4E21B0909B99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4" creationId="{0017397E-2609-418E-B953-704EFC3510F5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5" creationId="{BC2F3B67-B0AB-48E2-8091-0DB0C1884184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6" creationId="{5F55E443-207C-424E-85F9-9875BD31D849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7" creationId="{0273C6E3-5713-4F40-BA23-F63D1B5FEC07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8" creationId="{7D2ABDDE-CF8D-450E-BD39-C3EDB5116380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09" creationId="{7A9B0E15-CD2F-4964-8E09-85F3FB8AB6CE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10" creationId="{EDED32C9-5650-4375-917C-6E261F5F36BF}"/>
          </ac:spMkLst>
        </pc:spChg>
        <pc:spChg chg="mod">
          <ac:chgData name="Lei Li" userId="c55664ca-1bdc-49a2-a197-0f12595c176e" providerId="ADAL" clId="{B0192898-0C19-409A-A559-B08AB9A30CEC}" dt="2021-01-03T15:47:41.707" v="2183"/>
          <ac:spMkLst>
            <pc:docMk/>
            <pc:sldMk cId="1550585212" sldId="256"/>
            <ac:spMk id="311" creationId="{20200AFF-F482-4B51-849F-27CCE6043021}"/>
          </ac:spMkLst>
        </pc:s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5" creationId="{7F2193D5-E47E-42A2-AB82-55C49A2554E3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6" creationId="{C172E2B8-9478-41E6-8CA1-4797A4B85710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7" creationId="{4370DB8C-97ED-47F6-BADA-0CC0D4D75A08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8" creationId="{B560EADA-1BBB-4F90-B4DC-31F8699F3F11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9" creationId="{9C0DB2CB-E975-4884-8F1B-DDA7AB4458C4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0" creationId="{050A319C-4A21-4E5A-9B9A-CC457C35F619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1" creationId="{2F2A56FA-988F-4541-B9E5-A15A81B1B191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2" creationId="{CB1A18F0-C006-45B7-BF8E-C3AE536604B1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3" creationId="{624BB9A9-424C-4AB5-80E2-22BE2B6DD28F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4" creationId="{C6248E41-42C4-4AB4-9EDF-C797B82E1D53}"/>
          </ac:grpSpMkLst>
        </pc:grpChg>
        <pc:grpChg chg="add mo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5" creationId="{DF7C38F6-D24C-4150-A37B-7A93026AFF94}"/>
          </ac:grpSpMkLst>
        </pc:grpChg>
        <pc:grpChg chg="add mod or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7" creationId="{DDC7628B-5B16-4195-9A95-619FF79E6123}"/>
          </ac:grpSpMkLst>
        </pc:grpChg>
        <pc:grpChg chg="add mod or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8" creationId="{AC5B9FCC-73EA-4378-8972-8FDB008BA986}"/>
          </ac:grpSpMkLst>
        </pc:grpChg>
        <pc:grpChg chg="add mod ord">
          <ac:chgData name="Lei Li" userId="c55664ca-1bdc-49a2-a197-0f12595c176e" providerId="ADAL" clId="{B0192898-0C19-409A-A559-B08AB9A30CEC}" dt="2021-01-03T15:46:55.536" v="2179" actId="164"/>
          <ac:grpSpMkLst>
            <pc:docMk/>
            <pc:sldMk cId="1550585212" sldId="256"/>
            <ac:grpSpMk id="19" creationId="{A47F62E7-0420-4E4F-8CFB-07E00DFD86A7}"/>
          </ac:grpSpMkLst>
        </pc:grpChg>
        <pc:grpChg chg="add del mod">
          <ac:chgData name="Lei Li" userId="c55664ca-1bdc-49a2-a197-0f12595c176e" providerId="ADAL" clId="{B0192898-0C19-409A-A559-B08AB9A30CEC}" dt="2020-12-31T15:59:27.962" v="105" actId="21"/>
          <ac:grpSpMkLst>
            <pc:docMk/>
            <pc:sldMk cId="1550585212" sldId="256"/>
            <ac:grpSpMk id="29" creationId="{CB180CE1-237F-417B-8E3B-B75A2BFF48E4}"/>
          </ac:grpSpMkLst>
        </pc:grpChg>
        <pc:grpChg chg="add del mod">
          <ac:chgData name="Lei Li" userId="c55664ca-1bdc-49a2-a197-0f12595c176e" providerId="ADAL" clId="{B0192898-0C19-409A-A559-B08AB9A30CEC}" dt="2020-12-31T16:00:05.528" v="108" actId="165"/>
          <ac:grpSpMkLst>
            <pc:docMk/>
            <pc:sldMk cId="1550585212" sldId="256"/>
            <ac:grpSpMk id="30" creationId="{24667351-A7C7-4F90-9C98-850363BFA994}"/>
          </ac:grpSpMkLst>
        </pc:grpChg>
        <pc:grpChg chg="add del mod">
          <ac:chgData name="Lei Li" userId="c55664ca-1bdc-49a2-a197-0f12595c176e" providerId="ADAL" clId="{B0192898-0C19-409A-A559-B08AB9A30CEC}" dt="2021-01-03T14:54:58.300" v="1675" actId="478"/>
          <ac:grpSpMkLst>
            <pc:docMk/>
            <pc:sldMk cId="1550585212" sldId="256"/>
            <ac:grpSpMk id="66" creationId="{2CB3D775-7825-4CAA-BB6A-9C29F23B9265}"/>
          </ac:grpSpMkLst>
        </pc:grpChg>
        <pc:grpChg chg="add del mod">
          <ac:chgData name="Lei Li" userId="c55664ca-1bdc-49a2-a197-0f12595c176e" providerId="ADAL" clId="{B0192898-0C19-409A-A559-B08AB9A30CEC}" dt="2021-01-03T14:54:58.300" v="1675" actId="478"/>
          <ac:grpSpMkLst>
            <pc:docMk/>
            <pc:sldMk cId="1550585212" sldId="256"/>
            <ac:grpSpMk id="72" creationId="{2C31F882-9B41-4BE0-AE66-F05862E2DCBC}"/>
          </ac:grpSpMkLst>
        </pc:grpChg>
        <pc:grpChg chg="add del mod">
          <ac:chgData name="Lei Li" userId="c55664ca-1bdc-49a2-a197-0f12595c176e" providerId="ADAL" clId="{B0192898-0C19-409A-A559-B08AB9A30CEC}" dt="2021-01-03T14:54:58.300" v="1675" actId="478"/>
          <ac:grpSpMkLst>
            <pc:docMk/>
            <pc:sldMk cId="1550585212" sldId="256"/>
            <ac:grpSpMk id="78" creationId="{D5320B33-0D2F-4FE7-AADA-F8AAA5D54376}"/>
          </ac:grpSpMkLst>
        </pc:grpChg>
        <pc:grpChg chg="add del mod">
          <ac:chgData name="Lei Li" userId="c55664ca-1bdc-49a2-a197-0f12595c176e" providerId="ADAL" clId="{B0192898-0C19-409A-A559-B08AB9A30CEC}" dt="2020-12-31T16:21:09.906" v="693" actId="21"/>
          <ac:grpSpMkLst>
            <pc:docMk/>
            <pc:sldMk cId="1550585212" sldId="256"/>
            <ac:grpSpMk id="102" creationId="{563A46AB-09C9-4603-BB7F-9EC213E37823}"/>
          </ac:grpSpMkLst>
        </pc:grpChg>
        <pc:grpChg chg="add del mod">
          <ac:chgData name="Lei Li" userId="c55664ca-1bdc-49a2-a197-0f12595c176e" providerId="ADAL" clId="{B0192898-0C19-409A-A559-B08AB9A30CEC}" dt="2020-12-31T16:21:41.157" v="696" actId="165"/>
          <ac:grpSpMkLst>
            <pc:docMk/>
            <pc:sldMk cId="1550585212" sldId="256"/>
            <ac:grpSpMk id="103" creationId="{241CC8A4-3057-4F18-9078-F6B1D39BE2D3}"/>
          </ac:grpSpMkLst>
        </pc:grpChg>
        <pc:grpChg chg="add del mod">
          <ac:chgData name="Lei Li" userId="c55664ca-1bdc-49a2-a197-0f12595c176e" providerId="ADAL" clId="{B0192898-0C19-409A-A559-B08AB9A30CEC}" dt="2021-01-03T15:47:02.919" v="2180" actId="21"/>
          <ac:grpSpMkLst>
            <pc:docMk/>
            <pc:sldMk cId="1550585212" sldId="256"/>
            <ac:grpSpMk id="114" creationId="{D1E91F62-459E-4E0C-B06B-37669FC63128}"/>
          </ac:grpSpMkLst>
        </pc:grpChg>
        <pc:grpChg chg="add del mod">
          <ac:chgData name="Lei Li" userId="c55664ca-1bdc-49a2-a197-0f12595c176e" providerId="ADAL" clId="{B0192898-0C19-409A-A559-B08AB9A30CEC}" dt="2020-12-31T16:26:16.273" v="783" actId="21"/>
          <ac:grpSpMkLst>
            <pc:docMk/>
            <pc:sldMk cId="1550585212" sldId="256"/>
            <ac:grpSpMk id="152" creationId="{22C7BE80-1D37-44B5-983A-76AB55DF8D6A}"/>
          </ac:grpSpMkLst>
        </pc:grpChg>
        <pc:grpChg chg="add del mod">
          <ac:chgData name="Lei Li" userId="c55664ca-1bdc-49a2-a197-0f12595c176e" providerId="ADAL" clId="{B0192898-0C19-409A-A559-B08AB9A30CEC}" dt="2021-01-03T12:03:03.950" v="820" actId="478"/>
          <ac:grpSpMkLst>
            <pc:docMk/>
            <pc:sldMk cId="1550585212" sldId="256"/>
            <ac:grpSpMk id="153" creationId="{E4CA00AB-58F3-41F9-A1A0-C48A4C4D6A07}"/>
          </ac:grpSpMkLst>
        </pc:grpChg>
        <pc:grpChg chg="add del mod">
          <ac:chgData name="Lei Li" userId="c55664ca-1bdc-49a2-a197-0f12595c176e" providerId="ADAL" clId="{B0192898-0C19-409A-A559-B08AB9A30CEC}" dt="2021-01-03T15:47:31.085" v="2182"/>
          <ac:grpSpMkLst>
            <pc:docMk/>
            <pc:sldMk cId="1550585212" sldId="256"/>
            <ac:grpSpMk id="201" creationId="{05C9DBCA-CE6C-4A6E-904D-A6E733107671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2" creationId="{9938D5CA-B342-4598-882D-6FEEA453FE0A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3" creationId="{C896AF1F-E069-41B3-81E7-F327D608F442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4" creationId="{9B5F59F8-88F5-4AE3-AD43-0471AD1A7405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5" creationId="{50585500-CAC2-48B4-9159-1E4375F1AE64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6" creationId="{55AB8525-9CD3-4793-B75B-7A48B8389A40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7" creationId="{135816D1-83DB-4472-AFB2-0707738FB495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09" creationId="{FB196DC8-EB00-4813-8923-25F9CA3C015B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10" creationId="{20357BD2-9326-4292-A9C7-71AFDB9B453E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11" creationId="{BE012DDB-A27B-4791-86BF-CF073CA0F873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12" creationId="{F4D9FDF2-3E7C-4CDD-885E-B07FF1252D67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13" creationId="{4E0A7146-624F-4577-94F7-20E1280DF8C2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23" creationId="{83E55C6B-B6CB-4B34-A1D8-40418E69FE2F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24" creationId="{BDE27146-FEEE-4DA0-A9D5-EF3219B1F5D4}"/>
          </ac:grpSpMkLst>
        </pc:grpChg>
        <pc:grpChg chg="mod">
          <ac:chgData name="Lei Li" userId="c55664ca-1bdc-49a2-a197-0f12595c176e" providerId="ADAL" clId="{B0192898-0C19-409A-A559-B08AB9A30CEC}" dt="2021-01-03T15:47:30.012" v="2181"/>
          <ac:grpSpMkLst>
            <pc:docMk/>
            <pc:sldMk cId="1550585212" sldId="256"/>
            <ac:grpSpMk id="225" creationId="{4BC9C87E-2B83-41AA-8572-3BE53658BCC8}"/>
          </ac:grpSpMkLst>
        </pc:grpChg>
        <pc:grpChg chg="add mod">
          <ac:chgData name="Lei Li" userId="c55664ca-1bdc-49a2-a197-0f12595c176e" providerId="ADAL" clId="{B0192898-0C19-409A-A559-B08AB9A30CEC}" dt="2021-01-03T15:47:50.789" v="2184" actId="1076"/>
          <ac:grpSpMkLst>
            <pc:docMk/>
            <pc:sldMk cId="1550585212" sldId="256"/>
            <ac:grpSpMk id="257" creationId="{688C9DF1-CC34-4D6E-B4D3-3C13036BDFAB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58" creationId="{A509AAB9-A866-4E17-AA45-5C6F6375443F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59" creationId="{5C267B9C-7D41-40E2-BA86-719D194ACFCE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0" creationId="{F73BA312-011D-41AD-9ADE-1939251B729F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1" creationId="{2644F271-2EBF-4637-B0B0-8FD8155A2002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2" creationId="{255E658A-C64A-40DD-A6BD-6BB10B47137B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3" creationId="{9155C558-1322-4BB2-924F-0CC8B4F1A844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4" creationId="{626F9BD3-099B-4353-B754-FD7058BE7B60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5" creationId="{686A716C-B47C-48C4-8E04-2DD60865751D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6" creationId="{BFC26656-2F45-489A-BF58-714BA288ED1D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7" creationId="{3367AF85-BC90-4D28-BC5B-75964DF91567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68" creationId="{8742C9EE-43BB-4150-8479-A3FFBBB6259B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78" creationId="{CA426CA0-F9A7-4BEC-BB51-8259CEE8087B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79" creationId="{8C1407F2-48E6-4508-9E7A-80D81E58F589}"/>
          </ac:grpSpMkLst>
        </pc:grpChg>
        <pc:grpChg chg="mod">
          <ac:chgData name="Lei Li" userId="c55664ca-1bdc-49a2-a197-0f12595c176e" providerId="ADAL" clId="{B0192898-0C19-409A-A559-B08AB9A30CEC}" dt="2021-01-03T15:47:41.707" v="2183"/>
          <ac:grpSpMkLst>
            <pc:docMk/>
            <pc:sldMk cId="1550585212" sldId="256"/>
            <ac:grpSpMk id="280" creationId="{B72A710B-5B90-44C4-A7F7-1E3682F273AC}"/>
          </ac:grpSpMkLst>
        </pc:grp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3" creationId="{3CDB21E1-E245-4A69-B43A-389C4648F84C}"/>
          </ac:picMkLst>
        </pc:picChg>
        <pc:picChg chg="add del mod">
          <ac:chgData name="Lei Li" userId="c55664ca-1bdc-49a2-a197-0f12595c176e" providerId="ADAL" clId="{B0192898-0C19-409A-A559-B08AB9A30CEC}" dt="2020-12-31T15:39:24.474" v="4" actId="478"/>
          <ac:picMkLst>
            <pc:docMk/>
            <pc:sldMk cId="1550585212" sldId="256"/>
            <ac:picMk id="3" creationId="{F649BFF2-80B4-48A2-8033-CA8210394FF6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7" creationId="{11B26330-28A3-481E-92A2-E7260E82AF0D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11" creationId="{1AEE795B-8337-4403-9407-17A44938F221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14" creationId="{652D7B2F-9849-4EB9-BC1B-452F7D1E162F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16" creationId="{7C730EB7-613D-411E-8B3E-DC1186A501D6}"/>
          </ac:picMkLst>
        </pc:picChg>
        <pc:picChg chg="add del mod">
          <ac:chgData name="Lei Li" userId="c55664ca-1bdc-49a2-a197-0f12595c176e" providerId="ADAL" clId="{B0192898-0C19-409A-A559-B08AB9A30CEC}" dt="2020-12-31T15:56:40.121" v="71" actId="478"/>
          <ac:picMkLst>
            <pc:docMk/>
            <pc:sldMk cId="1550585212" sldId="256"/>
            <ac:picMk id="18" creationId="{C61D4304-3A3A-4308-92D3-BF6C6B08D73C}"/>
          </ac:picMkLst>
        </pc:picChg>
        <pc:picChg chg="add del mod">
          <ac:chgData name="Lei Li" userId="c55664ca-1bdc-49a2-a197-0f12595c176e" providerId="ADAL" clId="{B0192898-0C19-409A-A559-B08AB9A30CEC}" dt="2020-12-31T15:56:09.591" v="67" actId="478"/>
          <ac:picMkLst>
            <pc:docMk/>
            <pc:sldMk cId="1550585212" sldId="256"/>
            <ac:picMk id="20" creationId="{C066E32F-E654-44B5-90C5-F131F50B318E}"/>
          </ac:picMkLst>
        </pc:picChg>
        <pc:picChg chg="add del mod">
          <ac:chgData name="Lei Li" userId="c55664ca-1bdc-49a2-a197-0f12595c176e" providerId="ADAL" clId="{B0192898-0C19-409A-A559-B08AB9A30CEC}" dt="2020-12-31T15:55:38.727" v="64" actId="478"/>
          <ac:picMkLst>
            <pc:docMk/>
            <pc:sldMk cId="1550585212" sldId="256"/>
            <ac:picMk id="22" creationId="{6B1FBB70-D870-494C-83FF-3B1FFA90D422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24" creationId="{843C310D-C97A-4E86-B46C-1E882767A91F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26" creationId="{F7400ECE-F922-447C-B4BB-E02C59BDA946}"/>
          </ac:picMkLst>
        </pc:picChg>
        <pc:picChg chg="add mod">
          <ac:chgData name="Lei Li" userId="c55664ca-1bdc-49a2-a197-0f12595c176e" providerId="ADAL" clId="{B0192898-0C19-409A-A559-B08AB9A30CEC}" dt="2020-12-31T15:59:22.669" v="104" actId="164"/>
          <ac:picMkLst>
            <pc:docMk/>
            <pc:sldMk cId="1550585212" sldId="256"/>
            <ac:picMk id="28" creationId="{20E5DEBF-F7CC-4ED9-8BA4-16ABBD7A3AA5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1" creationId="{B7829B6C-F7DD-441F-9B14-2B5C19DD0B34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3" creationId="{16115ACA-D6FC-4EA8-8FD9-2E8AA0DB828A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5" creationId="{7E58BBAD-96FA-49A5-833E-330A7027B840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7" creationId="{88713F47-8689-4CE0-89AE-5811DDB6829C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8" creationId="{D36203A8-37B8-4DD3-8725-6D30136B004A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39" creationId="{8FD1FC6F-49D2-43B8-A7B3-25829940BE1A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40" creationId="{96BD2F48-2BC6-4EA3-A6AC-BE20A99336B4}"/>
          </ac:picMkLst>
        </pc:picChg>
        <pc:picChg chg="mod topLvl">
          <ac:chgData name="Lei Li" userId="c55664ca-1bdc-49a2-a197-0f12595c176e" providerId="ADAL" clId="{B0192898-0C19-409A-A559-B08AB9A30CEC}" dt="2020-12-31T16:21:01.242" v="692" actId="164"/>
          <ac:picMkLst>
            <pc:docMk/>
            <pc:sldMk cId="1550585212" sldId="256"/>
            <ac:picMk id="41" creationId="{374C5BB9-7E63-410D-94CA-98231392B206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04" creationId="{1B7F846F-1DDC-4A0F-9F82-053DF4BBD3B2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06" creationId="{6ABFDCBC-B63D-4EDB-B806-6762C2FED3C7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08" creationId="{4AD86525-DE08-4260-823D-A2A428FEF76F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10" creationId="{48501417-F114-45E4-B7E8-F7E1AAD3D113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11" creationId="{70F87057-81E5-42B7-8B66-724779148ABC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12" creationId="{24986569-86A2-43B9-8851-290C7D5B66B9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13" creationId="{2B2E5347-0113-40D1-8B24-3162916D9BC1}"/>
          </ac:picMkLst>
        </pc:picChg>
        <pc:picChg chg="mod topLvl">
          <ac:chgData name="Lei Li" userId="c55664ca-1bdc-49a2-a197-0f12595c176e" providerId="ADAL" clId="{B0192898-0C19-409A-A559-B08AB9A30CEC}" dt="2020-12-31T16:26:08.111" v="782" actId="164"/>
          <ac:picMkLst>
            <pc:docMk/>
            <pc:sldMk cId="1550585212" sldId="256"/>
            <ac:picMk id="114" creationId="{AE2D3C08-D668-45DA-9843-30E1CC5F9024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54" creationId="{FE15BBE3-091C-4D3C-9DAA-67D6E64DD3E1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56" creationId="{F68AD164-B7FA-4558-B95E-B44E9F1ABDC1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58" creationId="{5905BD80-B34F-41A3-A18E-DDB62F1D975A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60" creationId="{AC02CA4F-6D71-4DA1-B0A2-E4E39ACEA08A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61" creationId="{9CFA1A96-D46E-4C19-B678-D72C4E5EA58F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62" creationId="{ADC9A4C9-F186-4CA5-9C76-79907D3F8615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63" creationId="{F76ED937-AE73-4DF4-A5D6-C3F2A88F29AF}"/>
          </ac:picMkLst>
        </pc:picChg>
        <pc:picChg chg="mod">
          <ac:chgData name="Lei Li" userId="c55664ca-1bdc-49a2-a197-0f12595c176e" providerId="ADAL" clId="{B0192898-0C19-409A-A559-B08AB9A30CEC}" dt="2020-12-31T16:26:29.564" v="784"/>
          <ac:picMkLst>
            <pc:docMk/>
            <pc:sldMk cId="1550585212" sldId="256"/>
            <ac:picMk id="164" creationId="{36D2B96C-62C8-4219-97CC-5553F3EB6357}"/>
          </ac:picMkLst>
        </pc:picChg>
        <pc:cxnChg chg="add del mod">
          <ac:chgData name="Lei Li" userId="c55664ca-1bdc-49a2-a197-0f12595c176e" providerId="ADAL" clId="{B0192898-0C19-409A-A559-B08AB9A30CEC}" dt="2021-01-03T15:42:01.904" v="2150" actId="478"/>
          <ac:cxnSpMkLst>
            <pc:docMk/>
            <pc:sldMk cId="1550585212" sldId="256"/>
            <ac:cxnSpMk id="21" creationId="{BF688452-72E3-457F-A535-F255918A15C0}"/>
          </ac:cxnSpMkLst>
        </pc:cxnChg>
        <pc:cxnChg chg="add del mod">
          <ac:chgData name="Lei Li" userId="c55664ca-1bdc-49a2-a197-0f12595c176e" providerId="ADAL" clId="{B0192898-0C19-409A-A559-B08AB9A30CEC}" dt="2021-01-03T15:42:04.023" v="2151" actId="478"/>
          <ac:cxnSpMkLst>
            <pc:docMk/>
            <pc:sldMk cId="1550585212" sldId="256"/>
            <ac:cxnSpMk id="23" creationId="{B3531D49-DEA2-48D1-B041-0622F521917E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26" creationId="{4A5953AD-39BE-467E-847E-E24ADDB64A41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30" creationId="{1DAF355E-7216-47A4-97FF-4377BB2127BB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32" creationId="{25FCBF8A-BD52-457E-856A-B154B9F9EEF8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35" creationId="{5FAC726D-B4B9-4596-B92F-F1E436DE30E0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50" creationId="{1B44EABE-7009-4745-8318-FDA2013DDE84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55" creationId="{367B37B3-EA49-44E9-974E-571AFA19D66D}"/>
          </ac:cxnSpMkLst>
        </pc:cxnChg>
        <pc:cxnChg chg="add del mod">
          <ac:chgData name="Lei Li" userId="c55664ca-1bdc-49a2-a197-0f12595c176e" providerId="ADAL" clId="{B0192898-0C19-409A-A559-B08AB9A30CEC}" dt="2020-12-31T16:12:59.751" v="595" actId="478"/>
          <ac:cxnSpMkLst>
            <pc:docMk/>
            <pc:sldMk cId="1550585212" sldId="256"/>
            <ac:cxnSpMk id="68" creationId="{298F6825-026B-44C8-BFF0-2D72958AFA5D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70" creationId="{440AE33A-2274-4263-8027-6C3C1B2A1F44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73" creationId="{B388BE2D-F805-415C-A962-A20D344F0F0E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74" creationId="{9A8694A4-4F2C-46D1-BA42-FB04F9751CFA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76" creationId="{BD8B718F-C4F0-4B00-8363-379FBDB197C3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78" creationId="{CAE029BD-46C3-4A93-850F-E2E8D151708C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81" creationId="{70748D25-BA26-4F6E-9D34-25B7E0DD20A5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82" creationId="{6BAF501C-023D-403B-A76C-D9AAAC2A667A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87" creationId="{92286AD4-A6C1-4B8E-A5BA-B0D80397A053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92" creationId="{73234CB8-2872-4AA7-A4E9-3005D2901D50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94" creationId="{48E471C7-BCC0-4783-9EE8-5EEA12AF9FDC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96" creationId="{96BC5C50-489D-4EBC-B6F7-C3118CC9A910}"/>
          </ac:cxnSpMkLst>
        </pc:cxnChg>
        <pc:cxnChg chg="add mod">
          <ac:chgData name="Lei Li" userId="c55664ca-1bdc-49a2-a197-0f12595c176e" providerId="ADAL" clId="{B0192898-0C19-409A-A559-B08AB9A30CEC}" dt="2020-12-31T16:21:01.242" v="692" actId="164"/>
          <ac:cxnSpMkLst>
            <pc:docMk/>
            <pc:sldMk cId="1550585212" sldId="256"/>
            <ac:cxnSpMk id="97" creationId="{082C48DE-9543-4E70-9F0F-F6ACB18C112B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97" creationId="{D23898B5-2BE7-4513-9991-72C88A0BED72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99" creationId="{49489498-9742-4974-AB8C-50853AAB4799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101" creationId="{B09BF694-D7EC-407A-9F72-F24516A0A844}"/>
          </ac:cxnSpMkLst>
        </pc:cxnChg>
        <pc:cxnChg chg="add mod">
          <ac:chgData name="Lei Li" userId="c55664ca-1bdc-49a2-a197-0f12595c176e" providerId="ADAL" clId="{B0192898-0C19-409A-A559-B08AB9A30CEC}" dt="2021-01-03T15:46:55.536" v="2179" actId="164"/>
          <ac:cxnSpMkLst>
            <pc:docMk/>
            <pc:sldMk cId="1550585212" sldId="256"/>
            <ac:cxnSpMk id="112" creationId="{69E572DE-019F-4271-A331-2A8DFA49E6B2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27" creationId="{C794CBAB-35A5-4021-B6A4-61F3BA0FCEF5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3" creationId="{721FC172-E05A-492A-B7C6-E137440FE71A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4" creationId="{C1263E56-DF6A-4DB7-8D1B-78F635B5487D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5" creationId="{751C7FDC-E633-4FB6-B648-FD7504C46104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6" creationId="{C71BF056-FB3B-4A59-BC23-6D0296680D80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7" creationId="{4867ED8F-A320-4F39-BDE9-8137741C1CAD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8" creationId="{6FDC0022-9BEE-4A3B-8112-90E2D750FB0E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39" creationId="{6EC5A5FD-2497-4038-90C4-7B6B5DA00E29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40" creationId="{32441256-6F63-42BF-B157-55F70A02EC5D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41" creationId="{F2A63B38-F2F8-45F9-8B3B-DDC7F8B0DA0F}"/>
          </ac:cxnSpMkLst>
        </pc:cxnChg>
        <pc:cxnChg chg="mod topLvl">
          <ac:chgData name="Lei Li" userId="c55664ca-1bdc-49a2-a197-0f12595c176e" providerId="ADAL" clId="{B0192898-0C19-409A-A559-B08AB9A30CEC}" dt="2020-12-31T16:26:08.111" v="782" actId="164"/>
          <ac:cxnSpMkLst>
            <pc:docMk/>
            <pc:sldMk cId="1550585212" sldId="256"/>
            <ac:cxnSpMk id="142" creationId="{1E1ACC80-A32F-4F95-8776-C3575D6F36E1}"/>
          </ac:cxnSpMkLst>
        </pc:cxnChg>
        <pc:cxnChg chg="mod">
          <ac:chgData name="Lei Li" userId="c55664ca-1bdc-49a2-a197-0f12595c176e" providerId="ADAL" clId="{B0192898-0C19-409A-A559-B08AB9A30CEC}" dt="2020-12-31T16:26:53.217" v="785" actId="1582"/>
          <ac:cxnSpMkLst>
            <pc:docMk/>
            <pc:sldMk cId="1550585212" sldId="256"/>
            <ac:cxnSpMk id="177" creationId="{3167F012-7DCE-4F6F-A0D2-0FB4AE53CFFC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3" creationId="{2807B91D-4E11-486C-9BB5-40361B0EA55A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4" creationId="{640F3902-53D7-4939-8A2D-80051287B61D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5" creationId="{D4A08119-58AB-4A3D-94B4-E5D55D021C11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6" creationId="{0651F902-6B53-4B6C-84DE-3BB1C336A04B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7" creationId="{7EC5824C-7B2E-4554-A3B9-B59D4A1F24E9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8" creationId="{5161EB0B-FE0B-4232-93D0-E6EC66915E38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89" creationId="{0DD1EDA0-94F9-4CA6-8531-7F0384967BCF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90" creationId="{FBABA016-8078-4B1E-888D-E5A61FBD4E94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91" creationId="{D77545FD-499F-4780-AC32-EABFE1152F50}"/>
          </ac:cxnSpMkLst>
        </pc:cxnChg>
        <pc:cxnChg chg="mod">
          <ac:chgData name="Lei Li" userId="c55664ca-1bdc-49a2-a197-0f12595c176e" providerId="ADAL" clId="{B0192898-0C19-409A-A559-B08AB9A30CEC}" dt="2020-12-31T16:26:29.564" v="784"/>
          <ac:cxnSpMkLst>
            <pc:docMk/>
            <pc:sldMk cId="1550585212" sldId="256"/>
            <ac:cxnSpMk id="192" creationId="{48BA8EE0-05E6-4642-AE1F-B5D1C4A175B7}"/>
          </ac:cxnSpMkLst>
        </pc:cxnChg>
        <pc:cxnChg chg="add mod">
          <ac:chgData name="Lei Li" userId="c55664ca-1bdc-49a2-a197-0f12595c176e" providerId="ADAL" clId="{B0192898-0C19-409A-A559-B08AB9A30CEC}" dt="2021-01-03T15:47:02.919" v="2180" actId="21"/>
          <ac:cxnSpMkLst>
            <pc:docMk/>
            <pc:sldMk cId="1550585212" sldId="256"/>
            <ac:cxnSpMk id="200" creationId="{2C66DA3F-A43D-4834-9F24-5071D8637D83}"/>
          </ac:cxnSpMkLst>
        </pc:cxnChg>
        <pc:cxnChg chg="add del mod">
          <ac:chgData name="Lei Li" userId="c55664ca-1bdc-49a2-a197-0f12595c176e" providerId="ADAL" clId="{B0192898-0C19-409A-A559-B08AB9A30CEC}" dt="2020-12-31T16:27:36.309" v="793" actId="478"/>
          <ac:cxnSpMkLst>
            <pc:docMk/>
            <pc:sldMk cId="1550585212" sldId="256"/>
            <ac:cxnSpMk id="201" creationId="{C8DF2134-5EB3-48AB-8E92-8ACE98CEDFCA}"/>
          </ac:cxnSpMkLst>
        </pc:cxnChg>
        <pc:cxnChg chg="add del mod">
          <ac:chgData name="Lei Li" userId="c55664ca-1bdc-49a2-a197-0f12595c176e" providerId="ADAL" clId="{B0192898-0C19-409A-A559-B08AB9A30CEC}" dt="2020-12-31T16:28:05.806" v="796" actId="21"/>
          <ac:cxnSpMkLst>
            <pc:docMk/>
            <pc:sldMk cId="1550585212" sldId="256"/>
            <ac:cxnSpMk id="205" creationId="{3AB99528-12D8-48B5-941B-E7F511E14F09}"/>
          </ac:cxnSpMkLst>
        </pc:cxnChg>
        <pc:cxnChg chg="add del mod">
          <ac:chgData name="Lei Li" userId="c55664ca-1bdc-49a2-a197-0f12595c176e" providerId="ADAL" clId="{B0192898-0C19-409A-A559-B08AB9A30CEC}" dt="2021-01-03T12:03:03.950" v="820" actId="478"/>
          <ac:cxnSpMkLst>
            <pc:docMk/>
            <pc:sldMk cId="1550585212" sldId="256"/>
            <ac:cxnSpMk id="208" creationId="{145A53DA-BE09-4E82-B18C-C1FB05E19A82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4" creationId="{D493A39E-689C-4ECF-93CD-4C31290DF53F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5" creationId="{71247F40-DFC9-4801-9B53-635093CA0E8C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6" creationId="{1E2A58A5-5AB3-4941-86DC-5BCF695CEEC8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7" creationId="{34AEBDCE-9F64-4F7D-9D52-6DCAFA191E83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8" creationId="{E55B1E1A-A93E-40BB-9A0E-9751A71D639E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19" creationId="{6CBF5A3A-BF23-4A98-A8DF-600586EF37D0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0" creationId="{9ECDBAA8-AC96-4931-9F8A-8A656F200ADF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1" creationId="{637BA3B2-31AC-438A-AB5A-86FE41E01216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2" creationId="{6288E3ED-296E-47EC-A53B-0283F7D02094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6" creationId="{42360FE6-57E3-443F-A886-E66C6B5A2EBD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7" creationId="{4D49E0E5-F103-4C78-8A7B-1291B8B2C3EE}"/>
          </ac:cxnSpMkLst>
        </pc:cxnChg>
        <pc:cxnChg chg="mod">
          <ac:chgData name="Lei Li" userId="c55664ca-1bdc-49a2-a197-0f12595c176e" providerId="ADAL" clId="{B0192898-0C19-409A-A559-B08AB9A30CEC}" dt="2021-01-03T15:47:30.012" v="2181"/>
          <ac:cxnSpMkLst>
            <pc:docMk/>
            <pc:sldMk cId="1550585212" sldId="256"/>
            <ac:cxnSpMk id="228" creationId="{01864B91-E4D0-4A5A-810C-F3C2527B1E8D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69" creationId="{E1C3B17B-30AC-49E0-A96E-41E22BA6B92F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0" creationId="{66406D48-5D77-4BB3-BD83-1E6040D65412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1" creationId="{DFC560DD-646C-419F-8139-581FC4DBF5E9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2" creationId="{58EF5EFA-A885-4EAE-8582-0F5A66663F03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3" creationId="{93EABB4D-1617-46F8-9C13-880A1ADC97AA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4" creationId="{5346CF43-999F-4F8F-B404-A4D44887F421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5" creationId="{36388CC4-ADAF-406F-B168-865800A5680E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6" creationId="{F9FE89EB-54DB-4B77-AC45-E6BF6B753948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77" creationId="{888D78D8-E322-4384-B8ED-7FB9E0D05AE0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81" creationId="{13BED239-B5A6-4502-8696-D4F5C41C2939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82" creationId="{E16DEF99-190A-4678-8CD6-2FA0B4D73F05}"/>
          </ac:cxnSpMkLst>
        </pc:cxnChg>
        <pc:cxnChg chg="mod">
          <ac:chgData name="Lei Li" userId="c55664ca-1bdc-49a2-a197-0f12595c176e" providerId="ADAL" clId="{B0192898-0C19-409A-A559-B08AB9A30CEC}" dt="2021-01-03T15:47:41.707" v="2183"/>
          <ac:cxnSpMkLst>
            <pc:docMk/>
            <pc:sldMk cId="1550585212" sldId="256"/>
            <ac:cxnSpMk id="283" creationId="{EED306FF-517D-49D3-B515-7B0B000CE5D9}"/>
          </ac:cxnSpMkLst>
        </pc:cxnChg>
      </pc:sldChg>
    </pc:docChg>
  </pc:docChgLst>
  <pc:docChgLst>
    <pc:chgData name="Lei Li" userId="c55664ca-1bdc-49a2-a197-0f12595c176e" providerId="ADAL" clId="{5AEAEC78-3A78-44D2-B651-0BBA2F1252DC}"/>
    <pc:docChg chg="undo custSel modSld">
      <pc:chgData name="Lei Li" userId="c55664ca-1bdc-49a2-a197-0f12595c176e" providerId="ADAL" clId="{5AEAEC78-3A78-44D2-B651-0BBA2F1252DC}" dt="2021-01-06T10:59:25.697" v="294" actId="1076"/>
      <pc:docMkLst>
        <pc:docMk/>
      </pc:docMkLst>
      <pc:sldChg chg="addSp delSp modSp mod">
        <pc:chgData name="Lei Li" userId="c55664ca-1bdc-49a2-a197-0f12595c176e" providerId="ADAL" clId="{5AEAEC78-3A78-44D2-B651-0BBA2F1252DC}" dt="2021-01-06T10:59:25.697" v="294" actId="1076"/>
        <pc:sldMkLst>
          <pc:docMk/>
          <pc:sldMk cId="1550585212" sldId="256"/>
        </pc:sldMkLst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14" creationId="{9B3031DD-0F6B-4BCA-A265-421A8B82D30B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15" creationId="{2D95EABF-6B09-482B-8D26-0C2937778B29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16" creationId="{7190B2C3-4682-400F-A990-60B1D102DF19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36" creationId="{39E005D1-F6F1-43D1-A443-7F1C2150CA5A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37" creationId="{08CEFE0D-1534-4F51-961F-4F78F0660A43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38" creationId="{F590DF6D-1A50-4990-9D8B-C8BF296C53BE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39" creationId="{CBD5CDC2-1EDA-4975-8DA1-0C97D8245A22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0" creationId="{401E31BE-482A-42BB-9A1E-2E0DF1205F71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1" creationId="{7DC3521C-BC09-40FF-926D-21FC810AEDDE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2" creationId="{83103C95-129D-4107-9E85-AA41417319D1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3" creationId="{FB1C6CCE-684A-42A3-9BA5-01666188725A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4" creationId="{F3263728-F8E1-4874-BF95-0E27147C7EC9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5" creationId="{E046312C-AE93-4C4B-BCAF-793C37877B0F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6" creationId="{B9F2DA70-5465-4213-A1EC-8A119E4C638F}"/>
          </ac:spMkLst>
        </pc:spChg>
        <pc:spChg chg="mod topLvl">
          <ac:chgData name="Lei Li" userId="c55664ca-1bdc-49a2-a197-0f12595c176e" providerId="ADAL" clId="{5AEAEC78-3A78-44D2-B651-0BBA2F1252DC}" dt="2021-01-06T10:59:14.436" v="292" actId="164"/>
          <ac:spMkLst>
            <pc:docMk/>
            <pc:sldMk cId="1550585212" sldId="256"/>
            <ac:spMk id="47" creationId="{553EA8F9-0EA3-4322-97A6-1EDB7AD72D85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2" creationId="{9F8E78D2-7FB7-4623-8081-2D687C5A4BE5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3" creationId="{622A7BF9-C61B-4718-9C85-205D15885EDB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4" creationId="{99B60FA3-7D99-4C34-B73E-66EA0523E550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5" creationId="{DED3276B-2D21-4CC6-998B-01C0B8485948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6" creationId="{B3F4135E-2152-4C57-BB42-D2DF279E0A2B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7" creationId="{D727C5EA-0076-483B-9C58-D861E10C6DA7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8" creationId="{DE6105B0-D206-423D-A4FF-AB5F725D5C20}"/>
          </ac:spMkLst>
        </pc:spChg>
        <pc:spChg chg="mod">
          <ac:chgData name="Lei Li" userId="c55664ca-1bdc-49a2-a197-0f12595c176e" providerId="ADAL" clId="{5AEAEC78-3A78-44D2-B651-0BBA2F1252DC}" dt="2021-01-06T10:58:52.621" v="289" actId="165"/>
          <ac:spMkLst>
            <pc:docMk/>
            <pc:sldMk cId="1550585212" sldId="256"/>
            <ac:spMk id="59" creationId="{5445ABBF-4CE3-406E-A63D-BDFAADC2E90D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0" creationId="{8E47BF61-87F9-4623-8E57-20B4E8CF79A0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1" creationId="{6FAB12E9-FEA2-4B98-9319-AD5CC76CC511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2" creationId="{2DA0920F-2D6C-4A31-BF5E-B6B135A9DF00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3" creationId="{5A017708-B124-47D6-A85C-0CBA085AEC2C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5" creationId="{C2A762B0-E579-476D-8C75-081BB256682A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6" creationId="{95F687AB-677D-4B7D-B955-6F88F8C03707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7" creationId="{1F8123CA-389D-4817-B4FB-D3B490EEE2CB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78" creationId="{73B03670-96E0-48ED-A1DC-2FEF0B79D82D}"/>
          </ac:spMkLst>
        </pc:spChg>
        <pc:spChg chg="add mod">
          <ac:chgData name="Lei Li" userId="c55664ca-1bdc-49a2-a197-0f12595c176e" providerId="ADAL" clId="{5AEAEC78-3A78-44D2-B651-0BBA2F1252DC}" dt="2021-01-06T10:44:09.094" v="256" actId="20577"/>
          <ac:spMkLst>
            <pc:docMk/>
            <pc:sldMk cId="1550585212" sldId="256"/>
            <ac:spMk id="79" creationId="{D007B580-7382-4532-BA5F-999AA8C8131F}"/>
          </ac:spMkLst>
        </pc:spChg>
        <pc:spChg chg="add mod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0" creationId="{734D3BEB-2A10-475E-943A-7338541152EC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2" creationId="{0DFC27CD-992A-4FE8-9B71-03E0594183F0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3" creationId="{EE480733-4607-4C2C-BF3E-226360CDFCF0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4" creationId="{FF59D814-442E-4571-A440-477B0FB08B6F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5" creationId="{5AF36F9A-D4ED-4905-B3E3-39B1FB965834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6" creationId="{710CA94E-D471-421D-9EE9-05E16F006FCB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7" creationId="{3B7A7AEE-50C6-42DF-BBDF-69C9A9E4C99C}"/>
          </ac:spMkLst>
        </pc:spChg>
        <pc:spChg chg="add mod topLvl">
          <ac:chgData name="Lei Li" userId="c55664ca-1bdc-49a2-a197-0f12595c176e" providerId="ADAL" clId="{5AEAEC78-3A78-44D2-B651-0BBA2F1252DC}" dt="2021-01-06T10:43:58.810" v="246" actId="164"/>
          <ac:spMkLst>
            <pc:docMk/>
            <pc:sldMk cId="1550585212" sldId="256"/>
            <ac:spMk id="88" creationId="{EA947257-9EC7-4632-9733-F2C6A77C063C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96" creationId="{AC0E76D7-C99E-4368-A1CB-FAAD34E87211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97" creationId="{88CBD10E-9B90-4984-95C1-34AA2A633848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98" creationId="{442CD584-CB3C-4356-94EA-3962B7E0818A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99" creationId="{1250565E-6906-42D4-AA04-822F01DE6050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0" creationId="{ABA05F9D-75AE-47CB-998D-64149BE60319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1" creationId="{D43810AE-2E72-494B-99CF-C9C39613A295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2" creationId="{0310A05C-D02C-4DDA-8AC9-60B9EDE2C372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3" creationId="{A048EB35-6997-4164-BE2C-684AC3AC686D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4" creationId="{2A985057-C379-4B7F-8CCD-112E769761A8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5" creationId="{FBFE9CD2-1504-4E0A-981C-F36CE006D3F1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6" creationId="{6075A2FE-1CED-43C0-8533-C9C186B694E4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7" creationId="{F3A0A7EB-3432-4765-A825-12194222A238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8" creationId="{91C9BBC8-D438-467D-8DEC-D3A2CBF57C27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09" creationId="{DF7D7753-1033-476A-9634-A6B3B48BF593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0" creationId="{A36CDB7A-E05F-498F-A93F-C685B8CD35F8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1" creationId="{A74734C7-A530-4991-8B60-C83DC0813FDB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2" creationId="{36A72924-FD97-43B0-9772-2E533877B44E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3" creationId="{8C38A935-F8A1-4120-9B38-23B3B1016D18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4" creationId="{64832521-CAAA-46E4-92B7-AFEC953F9E4A}"/>
          </ac:spMkLst>
        </pc:spChg>
        <pc:spChg chg="mod">
          <ac:chgData name="Lei Li" userId="c55664ca-1bdc-49a2-a197-0f12595c176e" providerId="ADAL" clId="{5AEAEC78-3A78-44D2-B651-0BBA2F1252DC}" dt="2021-01-06T10:44:50.465" v="258"/>
          <ac:spMkLst>
            <pc:docMk/>
            <pc:sldMk cId="1550585212" sldId="256"/>
            <ac:spMk id="115" creationId="{654CDFE2-0293-4E10-816B-71A5F353B666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1" creationId="{93F3D639-C66C-4176-8FA7-39384CCFA7C3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2" creationId="{2845984D-C3E9-4F6E-B363-28147440A0B9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3" creationId="{C7B97F13-7B76-4BF3-B207-B66D6623C235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4" creationId="{134B0E74-CEDF-4657-9FD1-53198B1CAC33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5" creationId="{9F2D1333-A631-4AFB-B8BB-6DA7F2CE7099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6" creationId="{2C3C7644-ECC0-4058-9122-EFE1301832F7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7" creationId="{B10640A9-C68A-4556-99E6-5BD0C77CC0E4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8" creationId="{471FF1EE-21E0-4DB7-B069-DFDA3CA2825C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29" creationId="{2CAAFE7C-B565-4AD3-8AE1-0573ECACF9D3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0" creationId="{C1BF0DA3-8D20-41B5-9F47-376CCE7172AA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1" creationId="{C5A3D0DF-29CC-44BD-8346-A410ABA7AF82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2" creationId="{24D09257-4C5C-4BD0-BEF9-8CEA19E92680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3" creationId="{E0D2D262-846E-4C62-8F1C-40B69220591B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4" creationId="{0D26E7D3-0B3F-406B-9FA7-BCA8AFDBF5D2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5" creationId="{C56FD053-308F-4864-886F-07B3AA50DA20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6" creationId="{BC5D6C9E-891C-485C-B291-DE7472DFB0F6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7" creationId="{5C441B34-D494-42D1-8A44-C5198F8C3BAF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8" creationId="{B275652F-E2B1-454E-9E82-03F7881AF1F6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39" creationId="{6DEDF6A7-5075-4A24-AF83-B57709723E90}"/>
          </ac:spMkLst>
        </pc:spChg>
        <pc:spChg chg="mod">
          <ac:chgData name="Lei Li" userId="c55664ca-1bdc-49a2-a197-0f12595c176e" providerId="ADAL" clId="{5AEAEC78-3A78-44D2-B651-0BBA2F1252DC}" dt="2021-01-06T10:45:25.366" v="261"/>
          <ac:spMkLst>
            <pc:docMk/>
            <pc:sldMk cId="1550585212" sldId="256"/>
            <ac:spMk id="140" creationId="{C0464731-4482-4534-9EA8-544480008CE9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46" creationId="{FC3835D3-FE8C-4E1C-816E-C9C5D39B4949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47" creationId="{E76E248C-22D6-4457-AE4F-843620879507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48" creationId="{D2E3646E-B28E-4538-960D-11CAC664FD27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49" creationId="{065B3C33-ADB0-4B80-9B8B-346949E6E38D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0" creationId="{61A9276E-33D5-4A64-A894-1E330277D0EA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1" creationId="{CD3B9CE6-7B50-46D3-AC25-167070F3DD1D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2" creationId="{D9E2070E-7F3D-41BA-8E6D-A972FF199F45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3" creationId="{63AEE9FA-705F-49DD-86C3-995F5354E547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4" creationId="{5946F857-02C2-48BE-8475-F2A3664F7B62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5" creationId="{ED2CFD1B-4119-44BD-9BFB-78A28C8D67A3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6" creationId="{E1C01F46-D0C4-4FC4-9015-D138320EC670}"/>
          </ac:spMkLst>
        </pc:spChg>
        <pc:spChg chg="mod topLvl">
          <ac:chgData name="Lei Li" userId="c55664ca-1bdc-49a2-a197-0f12595c176e" providerId="ADAL" clId="{5AEAEC78-3A78-44D2-B651-0BBA2F1252DC}" dt="2021-01-06T10:57:37.451" v="285" actId="164"/>
          <ac:spMkLst>
            <pc:docMk/>
            <pc:sldMk cId="1550585212" sldId="256"/>
            <ac:spMk id="157" creationId="{B1B4F453-F703-421B-B206-90BCE9380C78}"/>
          </ac:spMkLst>
        </pc:spChg>
        <pc:spChg chg="mod topLvl">
          <ac:chgData name="Lei Li" userId="c55664ca-1bdc-49a2-a197-0f12595c176e" providerId="ADAL" clId="{5AEAEC78-3A78-44D2-B651-0BBA2F1252DC}" dt="2021-01-06T10:55:55.036" v="269" actId="164"/>
          <ac:spMkLst>
            <pc:docMk/>
            <pc:sldMk cId="1550585212" sldId="256"/>
            <ac:spMk id="158" creationId="{F6A78562-CC4A-4090-AA43-8A89A1FC268F}"/>
          </ac:spMkLst>
        </pc:spChg>
        <pc:spChg chg="mod topLvl">
          <ac:chgData name="Lei Li" userId="c55664ca-1bdc-49a2-a197-0f12595c176e" providerId="ADAL" clId="{5AEAEC78-3A78-44D2-B651-0BBA2F1252DC}" dt="2021-01-06T10:56:00.069" v="270" actId="164"/>
          <ac:spMkLst>
            <pc:docMk/>
            <pc:sldMk cId="1550585212" sldId="256"/>
            <ac:spMk id="159" creationId="{D3A38001-5A25-49AB-A42B-3A07AA3B9B7D}"/>
          </ac:spMkLst>
        </pc:spChg>
        <pc:spChg chg="mod topLvl">
          <ac:chgData name="Lei Li" userId="c55664ca-1bdc-49a2-a197-0f12595c176e" providerId="ADAL" clId="{5AEAEC78-3A78-44D2-B651-0BBA2F1252DC}" dt="2021-01-06T10:56:41.816" v="275" actId="164"/>
          <ac:spMkLst>
            <pc:docMk/>
            <pc:sldMk cId="1550585212" sldId="256"/>
            <ac:spMk id="160" creationId="{41B4C6A6-7491-407F-B964-89B1D0FA2F30}"/>
          </ac:spMkLst>
        </pc:spChg>
        <pc:spChg chg="mod topLvl">
          <ac:chgData name="Lei Li" userId="c55664ca-1bdc-49a2-a197-0f12595c176e" providerId="ADAL" clId="{5AEAEC78-3A78-44D2-B651-0BBA2F1252DC}" dt="2021-01-06T10:56:12.727" v="271" actId="164"/>
          <ac:spMkLst>
            <pc:docMk/>
            <pc:sldMk cId="1550585212" sldId="256"/>
            <ac:spMk id="161" creationId="{2522D4B9-2D7B-404A-BB8F-3957210458B4}"/>
          </ac:spMkLst>
        </pc:spChg>
        <pc:spChg chg="mod topLvl">
          <ac:chgData name="Lei Li" userId="c55664ca-1bdc-49a2-a197-0f12595c176e" providerId="ADAL" clId="{5AEAEC78-3A78-44D2-B651-0BBA2F1252DC}" dt="2021-01-06T10:55:55.036" v="269" actId="164"/>
          <ac:spMkLst>
            <pc:docMk/>
            <pc:sldMk cId="1550585212" sldId="256"/>
            <ac:spMk id="162" creationId="{ABD7ACAA-9D6F-428B-BCAE-5C83F5B9AB8A}"/>
          </ac:spMkLst>
        </pc:spChg>
        <pc:spChg chg="mod topLvl">
          <ac:chgData name="Lei Li" userId="c55664ca-1bdc-49a2-a197-0f12595c176e" providerId="ADAL" clId="{5AEAEC78-3A78-44D2-B651-0BBA2F1252DC}" dt="2021-01-06T10:56:00.069" v="270" actId="164"/>
          <ac:spMkLst>
            <pc:docMk/>
            <pc:sldMk cId="1550585212" sldId="256"/>
            <ac:spMk id="163" creationId="{5F3E4A31-3D96-464D-B412-6FF6C0FAA532}"/>
          </ac:spMkLst>
        </pc:spChg>
        <pc:spChg chg="mod topLvl">
          <ac:chgData name="Lei Li" userId="c55664ca-1bdc-49a2-a197-0f12595c176e" providerId="ADAL" clId="{5AEAEC78-3A78-44D2-B651-0BBA2F1252DC}" dt="2021-01-06T10:57:33.020" v="284" actId="1076"/>
          <ac:spMkLst>
            <pc:docMk/>
            <pc:sldMk cId="1550585212" sldId="256"/>
            <ac:spMk id="164" creationId="{A1295920-33F1-4B35-BCE9-39D4EC4EA6C1}"/>
          </ac:spMkLst>
        </pc:spChg>
        <pc:spChg chg="mod topLvl">
          <ac:chgData name="Lei Li" userId="c55664ca-1bdc-49a2-a197-0f12595c176e" providerId="ADAL" clId="{5AEAEC78-3A78-44D2-B651-0BBA2F1252DC}" dt="2021-01-06T10:56:12.727" v="271" actId="164"/>
          <ac:spMkLst>
            <pc:docMk/>
            <pc:sldMk cId="1550585212" sldId="256"/>
            <ac:spMk id="165" creationId="{24E9D34D-AF3C-409E-8DCB-5C2D0AB827D4}"/>
          </ac:spMkLst>
        </pc:spChg>
        <pc:grpChg chg="add mod">
          <ac:chgData name="Lei Li" userId="c55664ca-1bdc-49a2-a197-0f12595c176e" providerId="ADAL" clId="{5AEAEC78-3A78-44D2-B651-0BBA2F1252DC}" dt="2021-01-06T10:57:37.451" v="285" actId="164"/>
          <ac:grpSpMkLst>
            <pc:docMk/>
            <pc:sldMk cId="1550585212" sldId="256"/>
            <ac:grpSpMk id="2" creationId="{E17B9320-6D5D-4C94-A0B9-D991EDF0E203}"/>
          </ac:grpSpMkLst>
        </pc:grpChg>
        <pc:grpChg chg="add mod">
          <ac:chgData name="Lei Li" userId="c55664ca-1bdc-49a2-a197-0f12595c176e" providerId="ADAL" clId="{5AEAEC78-3A78-44D2-B651-0BBA2F1252DC}" dt="2021-01-06T10:57:37.451" v="285" actId="164"/>
          <ac:grpSpMkLst>
            <pc:docMk/>
            <pc:sldMk cId="1550585212" sldId="256"/>
            <ac:grpSpMk id="3" creationId="{6342C5E3-2662-47A5-9EFD-F4EADA3EA93A}"/>
          </ac:grpSpMkLst>
        </pc:grpChg>
        <pc:grpChg chg="add mod">
          <ac:chgData name="Lei Li" userId="c55664ca-1bdc-49a2-a197-0f12595c176e" providerId="ADAL" clId="{5AEAEC78-3A78-44D2-B651-0BBA2F1252DC}" dt="2021-01-06T10:57:37.451" v="285" actId="164"/>
          <ac:grpSpMkLst>
            <pc:docMk/>
            <pc:sldMk cId="1550585212" sldId="256"/>
            <ac:grpSpMk id="4" creationId="{FE4DCDAD-D681-4236-860E-C53E71072F4A}"/>
          </ac:grpSpMkLst>
        </pc:grpChg>
        <pc:grpChg chg="add mod">
          <ac:chgData name="Lei Li" userId="c55664ca-1bdc-49a2-a197-0f12595c176e" providerId="ADAL" clId="{5AEAEC78-3A78-44D2-B651-0BBA2F1252DC}" dt="2021-01-06T10:57:37.451" v="285" actId="164"/>
          <ac:grpSpMkLst>
            <pc:docMk/>
            <pc:sldMk cId="1550585212" sldId="256"/>
            <ac:grpSpMk id="5" creationId="{264C43C1-8E88-4AFA-9E1A-A5C31B1BB4D7}"/>
          </ac:grpSpMkLst>
        </pc:grpChg>
        <pc:grpChg chg="add del mod">
          <ac:chgData name="Lei Li" userId="c55664ca-1bdc-49a2-a197-0f12595c176e" providerId="ADAL" clId="{5AEAEC78-3A78-44D2-B651-0BBA2F1252DC}" dt="2021-01-06T10:57:46.463" v="286" actId="21"/>
          <ac:grpSpMkLst>
            <pc:docMk/>
            <pc:sldMk cId="1550585212" sldId="256"/>
            <ac:grpSpMk id="6" creationId="{30F44E3D-EFF3-4D90-A5C8-B1E353B44895}"/>
          </ac:grpSpMkLst>
        </pc:grpChg>
        <pc:grpChg chg="add mod">
          <ac:chgData name="Lei Li" userId="c55664ca-1bdc-49a2-a197-0f12595c176e" providerId="ADAL" clId="{5AEAEC78-3A78-44D2-B651-0BBA2F1252DC}" dt="2021-01-06T10:59:25.697" v="294" actId="1076"/>
          <ac:grpSpMkLst>
            <pc:docMk/>
            <pc:sldMk cId="1550585212" sldId="256"/>
            <ac:grpSpMk id="7" creationId="{84A376C3-51B3-48E0-9D29-9919C993ACAD}"/>
          </ac:grpSpMkLst>
        </pc:grpChg>
        <pc:grpChg chg="add del mod">
          <ac:chgData name="Lei Li" userId="c55664ca-1bdc-49a2-a197-0f12595c176e" providerId="ADAL" clId="{5AEAEC78-3A78-44D2-B651-0BBA2F1252DC}" dt="2021-01-06T10:43:26.787" v="242" actId="165"/>
          <ac:grpSpMkLst>
            <pc:docMk/>
            <pc:sldMk cId="1550585212" sldId="256"/>
            <ac:grpSpMk id="17" creationId="{04AEAA0B-31EB-43F4-BE88-4F1CE070363C}"/>
          </ac:grpSpMkLst>
        </pc:grpChg>
        <pc:grpChg chg="add del mod">
          <ac:chgData name="Lei Li" userId="c55664ca-1bdc-49a2-a197-0f12595c176e" providerId="ADAL" clId="{5AEAEC78-3A78-44D2-B651-0BBA2F1252DC}" dt="2021-01-06T10:44:23.068" v="257" actId="21"/>
          <ac:grpSpMkLst>
            <pc:docMk/>
            <pc:sldMk cId="1550585212" sldId="256"/>
            <ac:grpSpMk id="18" creationId="{667F9359-7944-479E-AFF4-A65770EA6E2B}"/>
          </ac:grpSpMkLst>
        </pc:grpChg>
        <pc:grpChg chg="add del mod">
          <ac:chgData name="Lei Li" userId="c55664ca-1bdc-49a2-a197-0f12595c176e" providerId="ADAL" clId="{5AEAEC78-3A78-44D2-B651-0BBA2F1252DC}" dt="2021-01-06T10:58:52.621" v="289" actId="165"/>
          <ac:grpSpMkLst>
            <pc:docMk/>
            <pc:sldMk cId="1550585212" sldId="256"/>
            <ac:grpSpMk id="31" creationId="{65880874-BF44-4AA3-8104-C7A1C9D7A46D}"/>
          </ac:grpSpMkLst>
        </pc:grpChg>
        <pc:grpChg chg="mod topLvl">
          <ac:chgData name="Lei Li" userId="c55664ca-1bdc-49a2-a197-0f12595c176e" providerId="ADAL" clId="{5AEAEC78-3A78-44D2-B651-0BBA2F1252DC}" dt="2021-01-06T10:59:14.436" v="292" actId="164"/>
          <ac:grpSpMkLst>
            <pc:docMk/>
            <pc:sldMk cId="1550585212" sldId="256"/>
            <ac:grpSpMk id="48" creationId="{E48063D3-8A17-4DAF-B22B-48CC00516137}"/>
          </ac:grpSpMkLst>
        </pc:grpChg>
        <pc:grpChg chg="mod topLvl">
          <ac:chgData name="Lei Li" userId="c55664ca-1bdc-49a2-a197-0f12595c176e" providerId="ADAL" clId="{5AEAEC78-3A78-44D2-B651-0BBA2F1252DC}" dt="2021-01-06T10:59:14.436" v="292" actId="164"/>
          <ac:grpSpMkLst>
            <pc:docMk/>
            <pc:sldMk cId="1550585212" sldId="256"/>
            <ac:grpSpMk id="49" creationId="{C3D6BE0C-B15C-4341-AF90-8F147D8C2A53}"/>
          </ac:grpSpMkLst>
        </pc:grpChg>
        <pc:grpChg chg="mod topLvl">
          <ac:chgData name="Lei Li" userId="c55664ca-1bdc-49a2-a197-0f12595c176e" providerId="ADAL" clId="{5AEAEC78-3A78-44D2-B651-0BBA2F1252DC}" dt="2021-01-06T10:59:14.436" v="292" actId="164"/>
          <ac:grpSpMkLst>
            <pc:docMk/>
            <pc:sldMk cId="1550585212" sldId="256"/>
            <ac:grpSpMk id="50" creationId="{73EB56FA-F940-431A-A035-640F1F243FD7}"/>
          </ac:grpSpMkLst>
        </pc:grpChg>
        <pc:grpChg chg="mod topLvl">
          <ac:chgData name="Lei Li" userId="c55664ca-1bdc-49a2-a197-0f12595c176e" providerId="ADAL" clId="{5AEAEC78-3A78-44D2-B651-0BBA2F1252DC}" dt="2021-01-06T10:59:14.436" v="292" actId="164"/>
          <ac:grpSpMkLst>
            <pc:docMk/>
            <pc:sldMk cId="1550585212" sldId="256"/>
            <ac:grpSpMk id="51" creationId="{411CDDB7-407A-43D7-B901-C9CAE7F368E2}"/>
          </ac:grpSpMkLst>
        </pc:grpChg>
        <pc:grpChg chg="add del mod">
          <ac:chgData name="Lei Li" userId="c55664ca-1bdc-49a2-a197-0f12595c176e" providerId="ADAL" clId="{5AEAEC78-3A78-44D2-B651-0BBA2F1252DC}" dt="2021-01-06T10:45:15.061" v="260" actId="21"/>
          <ac:grpSpMkLst>
            <pc:docMk/>
            <pc:sldMk cId="1550585212" sldId="256"/>
            <ac:grpSpMk id="91" creationId="{5598C726-0F4F-4698-AAD2-1DB0547CE8AE}"/>
          </ac:grpSpMkLst>
        </pc:grpChg>
        <pc:grpChg chg="add del mod">
          <ac:chgData name="Lei Li" userId="c55664ca-1bdc-49a2-a197-0f12595c176e" providerId="ADAL" clId="{5AEAEC78-3A78-44D2-B651-0BBA2F1252DC}" dt="2021-01-06T10:45:30.638" v="262" actId="21"/>
          <ac:grpSpMkLst>
            <pc:docMk/>
            <pc:sldMk cId="1550585212" sldId="256"/>
            <ac:grpSpMk id="116" creationId="{92FF0A6D-FAE7-46B0-A741-93CBE605EFB1}"/>
          </ac:grpSpMkLst>
        </pc:grpChg>
        <pc:grpChg chg="add del mod">
          <ac:chgData name="Lei Li" userId="c55664ca-1bdc-49a2-a197-0f12595c176e" providerId="ADAL" clId="{5AEAEC78-3A78-44D2-B651-0BBA2F1252DC}" dt="2021-01-06T10:46:00.798" v="265" actId="165"/>
          <ac:grpSpMkLst>
            <pc:docMk/>
            <pc:sldMk cId="1550585212" sldId="256"/>
            <ac:grpSpMk id="141" creationId="{C4D48BB0-9547-487F-B332-07E18CF79426}"/>
          </ac:grpSpMkLst>
        </pc:grpChg>
        <pc:grpChg chg="del">
          <ac:chgData name="Lei Li" userId="c55664ca-1bdc-49a2-a197-0f12595c176e" providerId="ADAL" clId="{5AEAEC78-3A78-44D2-B651-0BBA2F1252DC}" dt="2021-01-06T10:28:00.020" v="0" actId="478"/>
          <ac:grpSpMkLst>
            <pc:docMk/>
            <pc:sldMk cId="1550585212" sldId="256"/>
            <ac:grpSpMk id="257" creationId="{688C9DF1-CC34-4D6E-B4D3-3C13036BDFAB}"/>
          </ac:grpSpMkLst>
        </pc:grpChg>
        <pc:picChg chg="add mod">
          <ac:chgData name="Lei Li" userId="c55664ca-1bdc-49a2-a197-0f12595c176e" providerId="ADAL" clId="{5AEAEC78-3A78-44D2-B651-0BBA2F1252DC}" dt="2021-01-06T10:43:58.810" v="246" actId="164"/>
          <ac:picMkLst>
            <pc:docMk/>
            <pc:sldMk cId="1550585212" sldId="256"/>
            <ac:picMk id="3" creationId="{990C7462-4E93-405E-AD1A-4FF2001499E8}"/>
          </ac:picMkLst>
        </pc:picChg>
        <pc:picChg chg="add mod">
          <ac:chgData name="Lei Li" userId="c55664ca-1bdc-49a2-a197-0f12595c176e" providerId="ADAL" clId="{5AEAEC78-3A78-44D2-B651-0BBA2F1252DC}" dt="2021-01-06T10:43:58.810" v="246" actId="164"/>
          <ac:picMkLst>
            <pc:docMk/>
            <pc:sldMk cId="1550585212" sldId="256"/>
            <ac:picMk id="5" creationId="{0A554580-BE68-4A57-9820-2EE08355D2B9}"/>
          </ac:picMkLst>
        </pc:picChg>
        <pc:picChg chg="add mod">
          <ac:chgData name="Lei Li" userId="c55664ca-1bdc-49a2-a197-0f12595c176e" providerId="ADAL" clId="{5AEAEC78-3A78-44D2-B651-0BBA2F1252DC}" dt="2021-01-06T10:43:58.810" v="246" actId="164"/>
          <ac:picMkLst>
            <pc:docMk/>
            <pc:sldMk cId="1550585212" sldId="256"/>
            <ac:picMk id="7" creationId="{08F64AA5-D166-4046-BFDE-355375333EBD}"/>
          </ac:picMkLst>
        </pc:picChg>
        <pc:picChg chg="add del mod">
          <ac:chgData name="Lei Li" userId="c55664ca-1bdc-49a2-a197-0f12595c176e" providerId="ADAL" clId="{5AEAEC78-3A78-44D2-B651-0BBA2F1252DC}" dt="2021-01-06T10:29:39.646" v="9" actId="21"/>
          <ac:picMkLst>
            <pc:docMk/>
            <pc:sldMk cId="1550585212" sldId="256"/>
            <ac:picMk id="9" creationId="{FBF356D1-0ACB-455C-A3C5-606ED0B35FB3}"/>
          </ac:picMkLst>
        </pc:picChg>
        <pc:picChg chg="add mod">
          <ac:chgData name="Lei Li" userId="c55664ca-1bdc-49a2-a197-0f12595c176e" providerId="ADAL" clId="{5AEAEC78-3A78-44D2-B651-0BBA2F1252DC}" dt="2021-01-06T10:43:58.810" v="246" actId="164"/>
          <ac:picMkLst>
            <pc:docMk/>
            <pc:sldMk cId="1550585212" sldId="256"/>
            <ac:picMk id="11" creationId="{C5F1C3AE-82DA-487F-8610-B764584AF1F4}"/>
          </ac:picMkLst>
        </pc:picChg>
        <pc:picChg chg="add del mod">
          <ac:chgData name="Lei Li" userId="c55664ca-1bdc-49a2-a197-0f12595c176e" providerId="ADAL" clId="{5AEAEC78-3A78-44D2-B651-0BBA2F1252DC}" dt="2021-01-06T10:42:31.680" v="236" actId="21"/>
          <ac:picMkLst>
            <pc:docMk/>
            <pc:sldMk cId="1550585212" sldId="256"/>
            <ac:picMk id="13" creationId="{21230288-61AA-45BA-AB3C-06A2F3CEB3D8}"/>
          </ac:picMkLst>
        </pc:picChg>
        <pc:picChg chg="mod topLvl">
          <ac:chgData name="Lei Li" userId="c55664ca-1bdc-49a2-a197-0f12595c176e" providerId="ADAL" clId="{5AEAEC78-3A78-44D2-B651-0BBA2F1252DC}" dt="2021-01-06T10:59:14.436" v="292" actId="164"/>
          <ac:picMkLst>
            <pc:docMk/>
            <pc:sldMk cId="1550585212" sldId="256"/>
            <ac:picMk id="32" creationId="{4F5C3565-FB67-464B-BE48-02A5BD068BB0}"/>
          </ac:picMkLst>
        </pc:picChg>
        <pc:picChg chg="mod topLvl">
          <ac:chgData name="Lei Li" userId="c55664ca-1bdc-49a2-a197-0f12595c176e" providerId="ADAL" clId="{5AEAEC78-3A78-44D2-B651-0BBA2F1252DC}" dt="2021-01-06T10:59:14.436" v="292" actId="164"/>
          <ac:picMkLst>
            <pc:docMk/>
            <pc:sldMk cId="1550585212" sldId="256"/>
            <ac:picMk id="33" creationId="{713F5B23-B52D-4BFB-9E42-267F87EBA1E7}"/>
          </ac:picMkLst>
        </pc:picChg>
        <pc:picChg chg="mod topLvl">
          <ac:chgData name="Lei Li" userId="c55664ca-1bdc-49a2-a197-0f12595c176e" providerId="ADAL" clId="{5AEAEC78-3A78-44D2-B651-0BBA2F1252DC}" dt="2021-01-06T10:59:14.436" v="292" actId="164"/>
          <ac:picMkLst>
            <pc:docMk/>
            <pc:sldMk cId="1550585212" sldId="256"/>
            <ac:picMk id="34" creationId="{C512A02D-60AE-4FA3-BE74-8C241540964B}"/>
          </ac:picMkLst>
        </pc:picChg>
        <pc:picChg chg="mod topLvl">
          <ac:chgData name="Lei Li" userId="c55664ca-1bdc-49a2-a197-0f12595c176e" providerId="ADAL" clId="{5AEAEC78-3A78-44D2-B651-0BBA2F1252DC}" dt="2021-01-06T10:59:14.436" v="292" actId="164"/>
          <ac:picMkLst>
            <pc:docMk/>
            <pc:sldMk cId="1550585212" sldId="256"/>
            <ac:picMk id="35" creationId="{31BBED17-0B6D-4E0B-A7B8-E5F8AD18FEAD}"/>
          </ac:picMkLst>
        </pc:picChg>
        <pc:picChg chg="mod">
          <ac:chgData name="Lei Li" userId="c55664ca-1bdc-49a2-a197-0f12595c176e" providerId="ADAL" clId="{5AEAEC78-3A78-44D2-B651-0BBA2F1252DC}" dt="2021-01-06T10:44:50.465" v="258"/>
          <ac:picMkLst>
            <pc:docMk/>
            <pc:sldMk cId="1550585212" sldId="256"/>
            <ac:picMk id="92" creationId="{53CE2F0B-C325-478A-AFA7-4AE73F0C058A}"/>
          </ac:picMkLst>
        </pc:picChg>
        <pc:picChg chg="mod">
          <ac:chgData name="Lei Li" userId="c55664ca-1bdc-49a2-a197-0f12595c176e" providerId="ADAL" clId="{5AEAEC78-3A78-44D2-B651-0BBA2F1252DC}" dt="2021-01-06T10:44:50.465" v="258"/>
          <ac:picMkLst>
            <pc:docMk/>
            <pc:sldMk cId="1550585212" sldId="256"/>
            <ac:picMk id="93" creationId="{5F66ABB2-702E-4987-9679-688AADC8437C}"/>
          </ac:picMkLst>
        </pc:picChg>
        <pc:picChg chg="mod">
          <ac:chgData name="Lei Li" userId="c55664ca-1bdc-49a2-a197-0f12595c176e" providerId="ADAL" clId="{5AEAEC78-3A78-44D2-B651-0BBA2F1252DC}" dt="2021-01-06T10:44:50.465" v="258"/>
          <ac:picMkLst>
            <pc:docMk/>
            <pc:sldMk cId="1550585212" sldId="256"/>
            <ac:picMk id="94" creationId="{C3AC963C-B226-45F1-A4AA-71F073374FE9}"/>
          </ac:picMkLst>
        </pc:picChg>
        <pc:picChg chg="mod">
          <ac:chgData name="Lei Li" userId="c55664ca-1bdc-49a2-a197-0f12595c176e" providerId="ADAL" clId="{5AEAEC78-3A78-44D2-B651-0BBA2F1252DC}" dt="2021-01-06T10:44:50.465" v="258"/>
          <ac:picMkLst>
            <pc:docMk/>
            <pc:sldMk cId="1550585212" sldId="256"/>
            <ac:picMk id="95" creationId="{33558D47-8AE6-43F3-8A32-014AB6E6C03E}"/>
          </ac:picMkLst>
        </pc:picChg>
        <pc:picChg chg="mod">
          <ac:chgData name="Lei Li" userId="c55664ca-1bdc-49a2-a197-0f12595c176e" providerId="ADAL" clId="{5AEAEC78-3A78-44D2-B651-0BBA2F1252DC}" dt="2021-01-06T10:45:25.366" v="261"/>
          <ac:picMkLst>
            <pc:docMk/>
            <pc:sldMk cId="1550585212" sldId="256"/>
            <ac:picMk id="117" creationId="{5D563682-800D-4509-9B6F-3B3C56AC35D8}"/>
          </ac:picMkLst>
        </pc:picChg>
        <pc:picChg chg="mod">
          <ac:chgData name="Lei Li" userId="c55664ca-1bdc-49a2-a197-0f12595c176e" providerId="ADAL" clId="{5AEAEC78-3A78-44D2-B651-0BBA2F1252DC}" dt="2021-01-06T10:45:25.366" v="261"/>
          <ac:picMkLst>
            <pc:docMk/>
            <pc:sldMk cId="1550585212" sldId="256"/>
            <ac:picMk id="118" creationId="{1FC60D07-98DD-4CF9-AE59-3BA5F686B00A}"/>
          </ac:picMkLst>
        </pc:picChg>
        <pc:picChg chg="mod">
          <ac:chgData name="Lei Li" userId="c55664ca-1bdc-49a2-a197-0f12595c176e" providerId="ADAL" clId="{5AEAEC78-3A78-44D2-B651-0BBA2F1252DC}" dt="2021-01-06T10:45:25.366" v="261"/>
          <ac:picMkLst>
            <pc:docMk/>
            <pc:sldMk cId="1550585212" sldId="256"/>
            <ac:picMk id="119" creationId="{C5CA74DF-3DE8-4624-8AD6-0BBC432968AA}"/>
          </ac:picMkLst>
        </pc:picChg>
        <pc:picChg chg="mod">
          <ac:chgData name="Lei Li" userId="c55664ca-1bdc-49a2-a197-0f12595c176e" providerId="ADAL" clId="{5AEAEC78-3A78-44D2-B651-0BBA2F1252DC}" dt="2021-01-06T10:45:25.366" v="261"/>
          <ac:picMkLst>
            <pc:docMk/>
            <pc:sldMk cId="1550585212" sldId="256"/>
            <ac:picMk id="120" creationId="{0259A77C-9400-4FEB-ACB0-E20661423A7B}"/>
          </ac:picMkLst>
        </pc:picChg>
        <pc:picChg chg="mod topLvl">
          <ac:chgData name="Lei Li" userId="c55664ca-1bdc-49a2-a197-0f12595c176e" providerId="ADAL" clId="{5AEAEC78-3A78-44D2-B651-0BBA2F1252DC}" dt="2021-01-06T10:57:37.451" v="285" actId="164"/>
          <ac:picMkLst>
            <pc:docMk/>
            <pc:sldMk cId="1550585212" sldId="256"/>
            <ac:picMk id="142" creationId="{EA58F8E8-36CE-46BB-8909-99AEC4D7BC30}"/>
          </ac:picMkLst>
        </pc:picChg>
        <pc:picChg chg="mod topLvl">
          <ac:chgData name="Lei Li" userId="c55664ca-1bdc-49a2-a197-0f12595c176e" providerId="ADAL" clId="{5AEAEC78-3A78-44D2-B651-0BBA2F1252DC}" dt="2021-01-06T10:57:37.451" v="285" actId="164"/>
          <ac:picMkLst>
            <pc:docMk/>
            <pc:sldMk cId="1550585212" sldId="256"/>
            <ac:picMk id="143" creationId="{8FD7D654-A5EF-43F7-A775-9417EBEA79A8}"/>
          </ac:picMkLst>
        </pc:picChg>
        <pc:picChg chg="mod topLvl">
          <ac:chgData name="Lei Li" userId="c55664ca-1bdc-49a2-a197-0f12595c176e" providerId="ADAL" clId="{5AEAEC78-3A78-44D2-B651-0BBA2F1252DC}" dt="2021-01-06T10:57:37.451" v="285" actId="164"/>
          <ac:picMkLst>
            <pc:docMk/>
            <pc:sldMk cId="1550585212" sldId="256"/>
            <ac:picMk id="144" creationId="{560AFF95-452C-4A1E-AB38-70D5944B0A59}"/>
          </ac:picMkLst>
        </pc:picChg>
        <pc:picChg chg="mod topLvl">
          <ac:chgData name="Lei Li" userId="c55664ca-1bdc-49a2-a197-0f12595c176e" providerId="ADAL" clId="{5AEAEC78-3A78-44D2-B651-0BBA2F1252DC}" dt="2021-01-06T10:57:37.451" v="285" actId="164"/>
          <ac:picMkLst>
            <pc:docMk/>
            <pc:sldMk cId="1550585212" sldId="256"/>
            <ac:picMk id="145" creationId="{1589E5FC-FEFD-4900-9654-803C8E09BE4B}"/>
          </ac:picMkLst>
        </pc:pic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69" creationId="{E1C3B17B-30AC-49E0-A96E-41E22BA6B92F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0" creationId="{66406D48-5D77-4BB3-BD83-1E6040D65412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1" creationId="{DFC560DD-646C-419F-8139-581FC4DBF5E9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2" creationId="{58EF5EFA-A885-4EAE-8582-0F5A66663F03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3" creationId="{93EABB4D-1617-46F8-9C13-880A1ADC97AA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4" creationId="{5346CF43-999F-4F8F-B404-A4D44887F421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5" creationId="{36388CC4-ADAF-406F-B168-865800A5680E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6" creationId="{F9FE89EB-54DB-4B77-AC45-E6BF6B753948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77" creationId="{888D78D8-E322-4384-B8ED-7FB9E0D05AE0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81" creationId="{13BED239-B5A6-4502-8696-D4F5C41C2939}"/>
          </ac:cxnSpMkLst>
        </pc:cxnChg>
        <pc:cxnChg chg="mod">
          <ac:chgData name="Lei Li" userId="c55664ca-1bdc-49a2-a197-0f12595c176e" providerId="ADAL" clId="{5AEAEC78-3A78-44D2-B651-0BBA2F1252DC}" dt="2021-01-06T10:28:00.020" v="0" actId="478"/>
          <ac:cxnSpMkLst>
            <pc:docMk/>
            <pc:sldMk cId="1550585212" sldId="256"/>
            <ac:cxnSpMk id="282" creationId="{E16DEF99-190A-4678-8CD6-2FA0B4D73F05}"/>
          </ac:cxnSpMkLst>
        </pc:cxnChg>
      </pc:sldChg>
    </pc:docChg>
  </pc:docChgLst>
  <pc:docChgLst>
    <pc:chgData name="Lei Li" userId="c55664ca-1bdc-49a2-a197-0f12595c176e" providerId="ADAL" clId="{F4A2AE1F-F064-47D8-8550-DE27EFD915F0}"/>
    <pc:docChg chg="undo custSel modSld">
      <pc:chgData name="Lei Li" userId="c55664ca-1bdc-49a2-a197-0f12595c176e" providerId="ADAL" clId="{F4A2AE1F-F064-47D8-8550-DE27EFD915F0}" dt="2021-02-04T11:11:09.614" v="355" actId="14100"/>
      <pc:docMkLst>
        <pc:docMk/>
      </pc:docMkLst>
      <pc:sldChg chg="addSp delSp modSp mod">
        <pc:chgData name="Lei Li" userId="c55664ca-1bdc-49a2-a197-0f12595c176e" providerId="ADAL" clId="{F4A2AE1F-F064-47D8-8550-DE27EFD915F0}" dt="2021-02-04T11:11:09.614" v="355" actId="14100"/>
        <pc:sldMkLst>
          <pc:docMk/>
          <pc:sldMk cId="1550585212" sldId="256"/>
        </pc:sldMkLst>
        <pc:spChg chg="add del">
          <ac:chgData name="Lei Li" userId="c55664ca-1bdc-49a2-a197-0f12595c176e" providerId="ADAL" clId="{F4A2AE1F-F064-47D8-8550-DE27EFD915F0}" dt="2021-01-15T21:21:47.036" v="271" actId="478"/>
          <ac:spMkLst>
            <pc:docMk/>
            <pc:sldMk cId="1550585212" sldId="256"/>
            <ac:spMk id="2" creationId="{7789D322-85DF-47D8-9A78-D59123C527C3}"/>
          </ac:spMkLst>
        </pc:spChg>
        <pc:spChg chg="add del mod">
          <ac:chgData name="Lei Li" userId="c55664ca-1bdc-49a2-a197-0f12595c176e" providerId="ADAL" clId="{F4A2AE1F-F064-47D8-8550-DE27EFD915F0}" dt="2021-01-15T21:22:18.114" v="282" actId="478"/>
          <ac:spMkLst>
            <pc:docMk/>
            <pc:sldMk cId="1550585212" sldId="256"/>
            <ac:spMk id="3" creationId="{35973C99-3618-4089-92B7-3DC2CF000BF9}"/>
          </ac:spMkLst>
        </pc:spChg>
        <pc:spChg chg="add del">
          <ac:chgData name="Lei Li" userId="c55664ca-1bdc-49a2-a197-0f12595c176e" providerId="ADAL" clId="{F4A2AE1F-F064-47D8-8550-DE27EFD915F0}" dt="2021-01-15T21:22:29.111" v="284" actId="478"/>
          <ac:spMkLst>
            <pc:docMk/>
            <pc:sldMk cId="1550585212" sldId="256"/>
            <ac:spMk id="4" creationId="{74CD55D7-82E9-4115-8569-DD50329F0BEF}"/>
          </ac:spMkLst>
        </pc:spChg>
        <pc:spChg chg="add del mod ord">
          <ac:chgData name="Lei Li" userId="c55664ca-1bdc-49a2-a197-0f12595c176e" providerId="ADAL" clId="{F4A2AE1F-F064-47D8-8550-DE27EFD915F0}" dt="2021-01-15T21:28:47.543" v="338" actId="21"/>
          <ac:spMkLst>
            <pc:docMk/>
            <pc:sldMk cId="1550585212" sldId="256"/>
            <ac:spMk id="5" creationId="{50824704-0ED6-4BFE-BE6A-4E486DCCDB6B}"/>
          </ac:spMkLst>
        </pc:spChg>
        <pc:spChg chg="add del mod ord">
          <ac:chgData name="Lei Li" userId="c55664ca-1bdc-49a2-a197-0f12595c176e" providerId="ADAL" clId="{F4A2AE1F-F064-47D8-8550-DE27EFD915F0}" dt="2021-01-15T21:28:52.718" v="339" actId="21"/>
          <ac:spMkLst>
            <pc:docMk/>
            <pc:sldMk cId="1550585212" sldId="256"/>
            <ac:spMk id="6" creationId="{671EE04B-16CA-4975-B1FD-78B817F2946C}"/>
          </ac:spMkLst>
        </pc:spChg>
        <pc:spChg chg="add mod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7" creationId="{CDFB11EC-FA1E-435E-8FD9-52CC3A6400D9}"/>
          </ac:spMkLst>
        </pc:spChg>
        <pc:spChg chg="add 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18" creationId="{404A252D-4C8B-4F0B-958D-B7ADB059D701}"/>
          </ac:spMkLst>
        </pc:spChg>
        <pc:spChg chg="add 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20" creationId="{5DE590C8-C5CF-46BE-B975-963B2D62A398}"/>
          </ac:spMkLst>
        </pc:spChg>
        <pc:spChg chg="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22" creationId="{C1281961-6E65-40CE-9126-700D9447185C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23" creationId="{2BC796CA-8B9C-46D6-89B9-7BAB2FE9DC20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23" creationId="{3F443B7A-3F69-406A-B0A9-BA42EF0BA9D9}"/>
          </ac:spMkLst>
        </pc:spChg>
        <pc:spChg chg="add 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23" creationId="{D29D1A23-D5ED-4621-A155-23F4FC367808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24" creationId="{DBB24CC0-1E72-4F18-A531-78A699A02565}"/>
          </ac:spMkLst>
        </pc:spChg>
        <pc:spChg chg="add del mod ord">
          <ac:chgData name="Lei Li" userId="c55664ca-1bdc-49a2-a197-0f12595c176e" providerId="ADAL" clId="{F4A2AE1F-F064-47D8-8550-DE27EFD915F0}" dt="2021-01-15T21:28:53.850" v="340" actId="21"/>
          <ac:spMkLst>
            <pc:docMk/>
            <pc:sldMk cId="1550585212" sldId="256"/>
            <ac:spMk id="24" creationId="{E28CED6B-2AEC-4A82-82AF-827BEDC8ECC0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24" creationId="{E62B1430-0195-47AC-999F-FE024FC17929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25" creationId="{755E0744-F437-4E9B-AC04-FBF9F7E3C9D0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25" creationId="{FED6A25C-B470-4EB9-B861-43F4342EC181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26" creationId="{3F9EE634-7D90-463C-98E5-B3D103B455FD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26" creationId="{42EB4257-4849-48D0-A124-3647F6F7EE52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31" creationId="{2362A988-704A-4625-9C8A-199486E9DEAA}"/>
          </ac:spMkLst>
        </pc:spChg>
        <pc:spChg chg="add 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31" creationId="{75D8C70D-5346-42F9-805A-D001132DFC1A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31" creationId="{CCF93679-0CAB-4465-A28E-5E56F1D8C279}"/>
          </ac:spMkLst>
        </pc:spChg>
        <pc:spChg chg="add mod">
          <ac:chgData name="Lei Li" userId="c55664ca-1bdc-49a2-a197-0f12595c176e" providerId="ADAL" clId="{F4A2AE1F-F064-47D8-8550-DE27EFD915F0}" dt="2021-01-11T20:10:39.550" v="100" actId="164"/>
          <ac:spMkLst>
            <pc:docMk/>
            <pc:sldMk cId="1550585212" sldId="256"/>
            <ac:spMk id="32" creationId="{50039BCC-000D-4AD6-8833-F4F58F3E2F0A}"/>
          </ac:spMkLst>
        </pc:spChg>
        <pc:spChg chg="mod topLvl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32" creationId="{893D0FD5-6E01-45BA-A519-E4773FA08481}"/>
          </ac:spMkLst>
        </pc:spChg>
        <pc:spChg chg="mod">
          <ac:chgData name="Lei Li" userId="c55664ca-1bdc-49a2-a197-0f12595c176e" providerId="ADAL" clId="{F4A2AE1F-F064-47D8-8550-DE27EFD915F0}" dt="2021-01-11T20:18:00.661" v="133"/>
          <ac:spMkLst>
            <pc:docMk/>
            <pc:sldMk cId="1550585212" sldId="256"/>
            <ac:spMk id="32" creationId="{A38F764A-24DE-4B15-B91B-923E39167835}"/>
          </ac:spMkLst>
        </pc:spChg>
        <pc:spChg chg="add mod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33" creationId="{4AAC961A-4834-45D1-9D6A-E26C78D9B30A}"/>
          </ac:spMkLst>
        </pc:spChg>
        <pc:spChg chg="add mod">
          <ac:chgData name="Lei Li" userId="c55664ca-1bdc-49a2-a197-0f12595c176e" providerId="ADAL" clId="{F4A2AE1F-F064-47D8-8550-DE27EFD915F0}" dt="2021-01-15T19:51:53.571" v="221" actId="164"/>
          <ac:spMkLst>
            <pc:docMk/>
            <pc:sldMk cId="1550585212" sldId="256"/>
            <ac:spMk id="34" creationId="{0EE0728E-2C53-48E5-B39E-D27EA98310CB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39" creationId="{AD660825-BA76-43AA-8DB0-305D67DABC63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0" creationId="{4C028937-2490-4465-9CC5-FB067E07F71D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40" creationId="{F4855DAA-BDBA-4694-9E04-508BE3A6B128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1" creationId="{9C916895-A435-4F73-A7B9-07E8CECA7079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41" creationId="{FDDA7D8C-BFC1-4F7E-89C8-93BAEADC27D5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2" creationId="{4617B188-F3E2-4990-9688-A6CA574A1CEB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42" creationId="{ACDD9FD0-932D-49E6-9BB2-B1FCD8C48F1F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3" creationId="{3DEEA042-95C6-41C4-88A5-C0E70C9269F3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47" creationId="{635A9513-7FFD-4B39-A113-B948E74D9738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8" creationId="{356C44DE-AC85-4C29-99EA-E841B9598E61}"/>
          </ac:spMkLst>
        </pc:spChg>
        <pc:spChg chg="mod topLvl">
          <ac:chgData name="Lei Li" userId="c55664ca-1bdc-49a2-a197-0f12595c176e" providerId="ADAL" clId="{F4A2AE1F-F064-47D8-8550-DE27EFD915F0}" dt="2021-01-11T20:17:01.903" v="129" actId="404"/>
          <ac:spMkLst>
            <pc:docMk/>
            <pc:sldMk cId="1550585212" sldId="256"/>
            <ac:spMk id="48" creationId="{6D6ADF51-2F56-4FBB-A7A2-81E7AFFF0033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49" creationId="{CF3FFC43-3C80-4AD4-A244-490AFCC1D75B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51" creationId="{DA460FD4-6BD5-41E7-80BB-49734F96FAE0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52" creationId="{EE09FE19-1586-422F-95C9-4E1BC4D4B658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53" creationId="{64AF17EA-6316-418D-84D3-71A047936382}"/>
          </ac:spMkLst>
        </pc:spChg>
        <pc:spChg chg="mod">
          <ac:chgData name="Lei Li" userId="c55664ca-1bdc-49a2-a197-0f12595c176e" providerId="ADAL" clId="{F4A2AE1F-F064-47D8-8550-DE27EFD915F0}" dt="2021-01-15T19:52:31.077" v="223"/>
          <ac:spMkLst>
            <pc:docMk/>
            <pc:sldMk cId="1550585212" sldId="256"/>
            <ac:spMk id="53" creationId="{B0A67C2A-2ADE-4EEE-9DD1-9FCC96496504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54" creationId="{ECCD6C06-2833-45CD-9E71-6B7B2886F3FB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55" creationId="{78F15E23-384F-4980-978F-B0DC3C2AAA2F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56" creationId="{C8F24CAB-73FD-4001-A942-E096DD9FDA37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59" creationId="{70FC899A-FB4B-4961-BBB1-763595CFDF39}"/>
          </ac:spMkLst>
        </pc:spChg>
        <pc:spChg chg="mod topLvl">
          <ac:chgData name="Lei Li" userId="c55664ca-1bdc-49a2-a197-0f12595c176e" providerId="ADAL" clId="{F4A2AE1F-F064-47D8-8550-DE27EFD915F0}" dt="2021-01-23T22:12:00.648" v="346" actId="20577"/>
          <ac:spMkLst>
            <pc:docMk/>
            <pc:sldMk cId="1550585212" sldId="256"/>
            <ac:spMk id="60" creationId="{825A8ED7-DB38-4CC0-BB4F-48F547F41C06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61" creationId="{2064B9E6-FC34-4FF3-A3DA-A8083EB4593F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61" creationId="{64E2C524-A31F-40A0-A62B-12C0F72BC38C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62" creationId="{0C5D2B97-DE24-4E9D-BCA9-5767442159D2}"/>
          </ac:spMkLst>
        </pc:spChg>
        <pc:spChg chg="mod topLvl">
          <ac:chgData name="Lei Li" userId="c55664ca-1bdc-49a2-a197-0f12595c176e" providerId="ADAL" clId="{F4A2AE1F-F064-47D8-8550-DE27EFD915F0}" dt="2021-01-11T20:19:47.001" v="144" actId="164"/>
          <ac:spMkLst>
            <pc:docMk/>
            <pc:sldMk cId="1550585212" sldId="256"/>
            <ac:spMk id="62" creationId="{FED669F5-E0E6-4E39-94D6-9E69BFF91FBA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67" creationId="{1AC4BADE-7A6E-4D17-B62F-838103302E99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68" creationId="{00988B7F-5082-4BEA-925D-A155D237FD46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68" creationId="{E281FC86-19B5-411B-A3FA-75A858C30EA8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69" creationId="{AFDDFEA9-AA41-4F23-A820-8ABE3D44B60A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70" creationId="{0FDBAEE6-E2F6-433D-A73D-C44EE5F3CC60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70" creationId="{ED7A8713-9E6F-4DF9-8D51-FB6AEFD4468B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71" creationId="{5E2483E3-276C-4C88-BE45-730085FA7602}"/>
          </ac:spMkLst>
        </pc:spChg>
        <pc:spChg chg="mod topLvl">
          <ac:chgData name="Lei Li" userId="c55664ca-1bdc-49a2-a197-0f12595c176e" providerId="ADAL" clId="{F4A2AE1F-F064-47D8-8550-DE27EFD915F0}" dt="2021-01-15T21:29:46.040" v="345" actId="1076"/>
          <ac:spMkLst>
            <pc:docMk/>
            <pc:sldMk cId="1550585212" sldId="256"/>
            <ac:spMk id="71" creationId="{81CF9434-2608-4D4E-BFB9-2B6D7187A7B2}"/>
          </ac:spMkLst>
        </pc:spChg>
        <pc:spChg chg="del mod topLvl">
          <ac:chgData name="Lei Li" userId="c55664ca-1bdc-49a2-a197-0f12595c176e" providerId="ADAL" clId="{F4A2AE1F-F064-47D8-8550-DE27EFD915F0}" dt="2021-01-15T19:54:57.732" v="234" actId="21"/>
          <ac:spMkLst>
            <pc:docMk/>
            <pc:sldMk cId="1550585212" sldId="256"/>
            <ac:spMk id="72" creationId="{FAC483A6-FDE4-463E-9EC8-3FAC4807FCBC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76" creationId="{1BC7E5CD-D035-4D1C-824D-767D826F76DE}"/>
          </ac:spMkLst>
        </pc:spChg>
        <pc:spChg chg="mod topLvl">
          <ac:chgData name="Lei Li" userId="c55664ca-1bdc-49a2-a197-0f12595c176e" providerId="ADAL" clId="{F4A2AE1F-F064-47D8-8550-DE27EFD915F0}" dt="2021-01-11T20:22:04.914" v="156" actId="164"/>
          <ac:spMkLst>
            <pc:docMk/>
            <pc:sldMk cId="1550585212" sldId="256"/>
            <ac:spMk id="77" creationId="{49035C27-8D39-437C-A044-1D9292D4BC65}"/>
          </ac:spMkLst>
        </pc:spChg>
        <pc:grpChg chg="add mod">
          <ac:chgData name="Lei Li" userId="c55664ca-1bdc-49a2-a197-0f12595c176e" providerId="ADAL" clId="{F4A2AE1F-F064-47D8-8550-DE27EFD915F0}" dt="2021-01-11T20:16:51.686" v="125" actId="164"/>
          <ac:grpSpMkLst>
            <pc:docMk/>
            <pc:sldMk cId="1550585212" sldId="256"/>
            <ac:grpSpMk id="2" creationId="{76365A40-699E-4F6C-A925-91745B6CAA1C}"/>
          </ac:grpSpMkLst>
        </pc:grpChg>
        <pc:grpChg chg="add del mod">
          <ac:chgData name="Lei Li" userId="c55664ca-1bdc-49a2-a197-0f12595c176e" providerId="ADAL" clId="{F4A2AE1F-F064-47D8-8550-DE27EFD915F0}" dt="2021-01-11T20:22:09.797" v="157" actId="21"/>
          <ac:grpSpMkLst>
            <pc:docMk/>
            <pc:sldMk cId="1550585212" sldId="256"/>
            <ac:grpSpMk id="2" creationId="{88F55C25-0073-486B-807A-4A9657C0ACCB}"/>
          </ac:grpSpMkLst>
        </pc:grpChg>
        <pc:grpChg chg="add del mod">
          <ac:chgData name="Lei Li" userId="c55664ca-1bdc-49a2-a197-0f12595c176e" providerId="ADAL" clId="{F4A2AE1F-F064-47D8-8550-DE27EFD915F0}" dt="2021-01-11T20:19:52.601" v="145" actId="21"/>
          <ac:grpSpMkLst>
            <pc:docMk/>
            <pc:sldMk cId="1550585212" sldId="256"/>
            <ac:grpSpMk id="3" creationId="{9F43D70A-3B2C-4BF2-89B6-B0EFD733667B}"/>
          </ac:grpSpMkLst>
        </pc:grpChg>
        <pc:grpChg chg="add del mod">
          <ac:chgData name="Lei Li" userId="c55664ca-1bdc-49a2-a197-0f12595c176e" providerId="ADAL" clId="{F4A2AE1F-F064-47D8-8550-DE27EFD915F0}" dt="2021-01-15T19:52:03.285" v="222" actId="21"/>
          <ac:grpSpMkLst>
            <pc:docMk/>
            <pc:sldMk cId="1550585212" sldId="256"/>
            <ac:grpSpMk id="10" creationId="{D9E142DD-2AC5-4E89-9A26-9EA47145D8D9}"/>
          </ac:grpSpMkLst>
        </pc:grpChg>
        <pc:grpChg chg="add del mod">
          <ac:chgData name="Lei Li" userId="c55664ca-1bdc-49a2-a197-0f12595c176e" providerId="ADAL" clId="{F4A2AE1F-F064-47D8-8550-DE27EFD915F0}" dt="2021-01-11T20:18:08.134" v="135" actId="21"/>
          <ac:grpSpMkLst>
            <pc:docMk/>
            <pc:sldMk cId="1550585212" sldId="256"/>
            <ac:grpSpMk id="18" creationId="{63580736-FF1A-4859-AED3-B3B5771C2B11}"/>
          </ac:grpSpMkLst>
        </pc:grpChg>
        <pc:grpChg chg="add del mod">
          <ac:chgData name="Lei Li" userId="c55664ca-1bdc-49a2-a197-0f12595c176e" providerId="ADAL" clId="{F4A2AE1F-F064-47D8-8550-DE27EFD915F0}" dt="2021-01-15T19:48:28.864" v="163" actId="165"/>
          <ac:grpSpMkLst>
            <pc:docMk/>
            <pc:sldMk cId="1550585212" sldId="256"/>
            <ac:grpSpMk id="18" creationId="{EC95F79B-E1F9-4022-95F2-DCAA5795B74F}"/>
          </ac:grpSpMkLst>
        </pc:grpChg>
        <pc:grpChg chg="add del mod">
          <ac:chgData name="Lei Li" userId="c55664ca-1bdc-49a2-a197-0f12595c176e" providerId="ADAL" clId="{F4A2AE1F-F064-47D8-8550-DE27EFD915F0}" dt="2021-01-11T20:10:46.798" v="101" actId="21"/>
          <ac:grpSpMkLst>
            <pc:docMk/>
            <pc:sldMk cId="1550585212" sldId="256"/>
            <ac:grpSpMk id="30" creationId="{FFB2BF74-6708-4436-9A21-D5D3D1D75BB8}"/>
          </ac:grpSpMkLst>
        </pc:grpChg>
        <pc:grpChg chg="add del mod">
          <ac:chgData name="Lei Li" userId="c55664ca-1bdc-49a2-a197-0f12595c176e" providerId="ADAL" clId="{F4A2AE1F-F064-47D8-8550-DE27EFD915F0}" dt="2021-01-11T20:19:26.566" v="141" actId="165"/>
          <ac:grpSpMkLst>
            <pc:docMk/>
            <pc:sldMk cId="1550585212" sldId="256"/>
            <ac:grpSpMk id="33" creationId="{5E2E91A2-BE81-486C-A0C7-13D140B19DC4}"/>
          </ac:grpSpMkLst>
        </pc:grpChg>
        <pc:grpChg chg="add del mod">
          <ac:chgData name="Lei Li" userId="c55664ca-1bdc-49a2-a197-0f12595c176e" providerId="ADAL" clId="{F4A2AE1F-F064-47D8-8550-DE27EFD915F0}" dt="2021-01-11T20:17:30.400" v="132" actId="21"/>
          <ac:grpSpMkLst>
            <pc:docMk/>
            <pc:sldMk cId="1550585212" sldId="256"/>
            <ac:grpSpMk id="34" creationId="{B57AE269-6B6D-4BBF-9B54-F32D7132C4EB}"/>
          </ac:grpSpMkLst>
        </pc:grpChg>
        <pc:grpChg chg="add del mod">
          <ac:chgData name="Lei Li" userId="c55664ca-1bdc-49a2-a197-0f12595c176e" providerId="ADAL" clId="{F4A2AE1F-F064-47D8-8550-DE27EFD915F0}" dt="2021-01-15T19:53:10.161" v="225" actId="21"/>
          <ac:grpSpMkLst>
            <pc:docMk/>
            <pc:sldMk cId="1550585212" sldId="256"/>
            <ac:grpSpMk id="35" creationId="{4B54E3A8-D689-470F-8403-0BC1A024CEE4}"/>
          </ac:grpSpMkLst>
        </pc:grpChg>
        <pc:grpChg chg="add del mod">
          <ac:chgData name="Lei Li" userId="c55664ca-1bdc-49a2-a197-0f12595c176e" providerId="ADAL" clId="{F4A2AE1F-F064-47D8-8550-DE27EFD915F0}" dt="2021-01-15T19:54:24.399" v="228" actId="165"/>
          <ac:grpSpMkLst>
            <pc:docMk/>
            <pc:sldMk cId="1550585212" sldId="256"/>
            <ac:grpSpMk id="54" creationId="{2E965DED-4FE6-4410-A64D-B244830AC0BB}"/>
          </ac:grpSpMkLst>
        </pc:grpChg>
        <pc:grpChg chg="add del mod">
          <ac:chgData name="Lei Li" userId="c55664ca-1bdc-49a2-a197-0f12595c176e" providerId="ADAL" clId="{F4A2AE1F-F064-47D8-8550-DE27EFD915F0}" dt="2021-01-11T20:21:23.517" v="148" actId="165"/>
          <ac:grpSpMkLst>
            <pc:docMk/>
            <pc:sldMk cId="1550585212" sldId="256"/>
            <ac:grpSpMk id="63" creationId="{56EB37A6-30E2-4A38-8A22-76B17046CA1E}"/>
          </ac:grpSpMkLst>
        </pc:grpChg>
        <pc:picChg chg="del">
          <ac:chgData name="Lei Li" userId="c55664ca-1bdc-49a2-a197-0f12595c176e" providerId="ADAL" clId="{F4A2AE1F-F064-47D8-8550-DE27EFD915F0}" dt="2021-01-11T20:00:45.176" v="6" actId="21"/>
          <ac:picMkLst>
            <pc:docMk/>
            <pc:sldMk cId="1550585212" sldId="256"/>
            <ac:picMk id="3" creationId="{B4D4A47F-F6AF-4B85-8C55-EAF145E03E1D}"/>
          </ac:picMkLst>
        </pc:picChg>
        <pc:picChg chg="add 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4" creationId="{534C68A4-03C7-416F-9A8B-B5D4E2EE096C}"/>
          </ac:picMkLst>
        </pc:picChg>
        <pc:picChg chg="del">
          <ac:chgData name="Lei Li" userId="c55664ca-1bdc-49a2-a197-0f12595c176e" providerId="ADAL" clId="{F4A2AE1F-F064-47D8-8550-DE27EFD915F0}" dt="2021-01-11T20:00:45.176" v="6" actId="21"/>
          <ac:picMkLst>
            <pc:docMk/>
            <pc:sldMk cId="1550585212" sldId="256"/>
            <ac:picMk id="5" creationId="{0D001F6E-0008-46AB-8104-EA76235BE3BE}"/>
          </ac:picMkLst>
        </pc:picChg>
        <pc:picChg chg="del">
          <ac:chgData name="Lei Li" userId="c55664ca-1bdc-49a2-a197-0f12595c176e" providerId="ADAL" clId="{F4A2AE1F-F064-47D8-8550-DE27EFD915F0}" dt="2021-01-11T20:00:45.176" v="6" actId="21"/>
          <ac:picMkLst>
            <pc:docMk/>
            <pc:sldMk cId="1550585212" sldId="256"/>
            <ac:picMk id="7" creationId="{ADB61D5B-67C1-46BD-9DA2-18837135D787}"/>
          </ac:picMkLst>
        </pc:picChg>
        <pc:picChg chg="add 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8" creationId="{2FD3EB6B-9E25-40A5-868D-71D2CB0B6AC1}"/>
          </ac:picMkLst>
        </pc:picChg>
        <pc:picChg chg="del">
          <ac:chgData name="Lei Li" userId="c55664ca-1bdc-49a2-a197-0f12595c176e" providerId="ADAL" clId="{F4A2AE1F-F064-47D8-8550-DE27EFD915F0}" dt="2021-01-11T20:00:45.176" v="6" actId="21"/>
          <ac:picMkLst>
            <pc:docMk/>
            <pc:sldMk cId="1550585212" sldId="256"/>
            <ac:picMk id="9" creationId="{C7DACCFB-EA13-46B0-B9E2-B7DCA641DC5F}"/>
          </ac:picMkLst>
        </pc:picChg>
        <pc:picChg chg="add 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11" creationId="{FEE881BD-65B3-4EFE-884D-7FFEE10F1913}"/>
          </ac:picMkLst>
        </pc:picChg>
        <pc:picChg chg="add del mod">
          <ac:chgData name="Lei Li" userId="c55664ca-1bdc-49a2-a197-0f12595c176e" providerId="ADAL" clId="{F4A2AE1F-F064-47D8-8550-DE27EFD915F0}" dt="2021-01-11T20:00:39.069" v="1" actId="21"/>
          <ac:picMkLst>
            <pc:docMk/>
            <pc:sldMk cId="1550585212" sldId="256"/>
            <ac:picMk id="12" creationId="{BE99FAAC-DB36-4FF6-B98C-7D392505C75B}"/>
          </ac:picMkLst>
        </pc:picChg>
        <pc:picChg chg="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13" creationId="{445FE8B6-F499-46A0-9BCE-34E5C5408946}"/>
          </ac:picMkLst>
        </pc:picChg>
        <pc:picChg chg="add del mod">
          <ac:chgData name="Lei Li" userId="c55664ca-1bdc-49a2-a197-0f12595c176e" providerId="ADAL" clId="{F4A2AE1F-F064-47D8-8550-DE27EFD915F0}" dt="2021-01-11T20:00:39.069" v="1" actId="21"/>
          <ac:picMkLst>
            <pc:docMk/>
            <pc:sldMk cId="1550585212" sldId="256"/>
            <ac:picMk id="14" creationId="{041A5214-38A6-48DE-B446-B00F42BC5ADA}"/>
          </ac:picMkLst>
        </pc:picChg>
        <pc:picChg chg="add del mod">
          <ac:chgData name="Lei Li" userId="c55664ca-1bdc-49a2-a197-0f12595c176e" providerId="ADAL" clId="{F4A2AE1F-F064-47D8-8550-DE27EFD915F0}" dt="2021-01-11T20:00:39.069" v="1" actId="21"/>
          <ac:picMkLst>
            <pc:docMk/>
            <pc:sldMk cId="1550585212" sldId="256"/>
            <ac:picMk id="15" creationId="{B517649E-4530-49C6-A52A-7B1A0EDF439D}"/>
          </ac:picMkLst>
        </pc:picChg>
        <pc:picChg chg="add del mod">
          <ac:chgData name="Lei Li" userId="c55664ca-1bdc-49a2-a197-0f12595c176e" providerId="ADAL" clId="{F4A2AE1F-F064-47D8-8550-DE27EFD915F0}" dt="2021-01-11T20:00:39.069" v="1" actId="21"/>
          <ac:picMkLst>
            <pc:docMk/>
            <pc:sldMk cId="1550585212" sldId="256"/>
            <ac:picMk id="16" creationId="{46F2235E-F9EB-42F1-969A-AA22F35B8BEA}"/>
          </ac:picMkLst>
        </pc:picChg>
        <pc:picChg chg="add del 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17" creationId="{92C83936-6CDE-4B95-B079-793BFD785D0F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19" creationId="{4D863DF3-9593-4A37-825F-A75D7B1DA7EA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19" creationId="{EE0410A0-5D60-40B9-99F7-405D1CB1B45A}"/>
          </ac:picMkLst>
        </pc:picChg>
        <pc:picChg chg="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19" creationId="{FE1BD8BC-F97D-4AD0-8460-F90E7518AA49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0" creationId="{839B3AE4-F900-43FB-8E0B-A19BBE03ACCB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0" creationId="{A1C5A1E4-10C7-4050-9766-2B0DCBD1F82C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1" creationId="{AF62467A-F5AF-4FDC-943C-4AFFB5A20E22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1" creationId="{B3929E8F-807A-4F2E-A0DE-EDD58721E39A}"/>
          </ac:picMkLst>
        </pc:picChg>
        <pc:picChg chg="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21" creationId="{E2582C52-71DE-4C6D-AE23-783A0E85CB9B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2" creationId="{55CFC2BA-B0FA-4DEE-B3C2-5F518613FC35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2" creationId="{71414C68-0929-4580-95F0-2E28B47FCFFB}"/>
          </ac:picMkLst>
        </pc:picChg>
        <pc:picChg chg="add mod">
          <ac:chgData name="Lei Li" userId="c55664ca-1bdc-49a2-a197-0f12595c176e" providerId="ADAL" clId="{F4A2AE1F-F064-47D8-8550-DE27EFD915F0}" dt="2021-01-11T20:10:39.550" v="100" actId="164"/>
          <ac:picMkLst>
            <pc:docMk/>
            <pc:sldMk cId="1550585212" sldId="256"/>
            <ac:picMk id="25" creationId="{3F374720-3FE4-45AD-B1A3-26728CF623E5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7" creationId="{3EFD7599-EED8-4C63-BD9E-48D84EE5B2D4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7" creationId="{9F0BA024-3954-4508-B39B-8125F0057A3B}"/>
          </ac:picMkLst>
        </pc:picChg>
        <pc:picChg chg="add del mod">
          <ac:chgData name="Lei Li" userId="c55664ca-1bdc-49a2-a197-0f12595c176e" providerId="ADAL" clId="{F4A2AE1F-F064-47D8-8550-DE27EFD915F0}" dt="2021-01-11T20:09:07.312" v="61"/>
          <ac:picMkLst>
            <pc:docMk/>
            <pc:sldMk cId="1550585212" sldId="256"/>
            <ac:picMk id="27" creationId="{E0147427-1FB4-44A1-834F-88948FB27717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8" creationId="{0EBE1EA8-249A-4210-A2DA-FB1F1CF89771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8" creationId="{BA32E979-92E9-4811-860F-CEFA0FCD025B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29" creationId="{76364D22-A5DA-4B4F-8D86-E55D4AFCF029}"/>
          </ac:picMkLst>
        </pc:picChg>
        <pc:picChg chg="add del mod">
          <ac:chgData name="Lei Li" userId="c55664ca-1bdc-49a2-a197-0f12595c176e" providerId="ADAL" clId="{F4A2AE1F-F064-47D8-8550-DE27EFD915F0}" dt="2021-01-11T20:09:17.255" v="67" actId="21"/>
          <ac:picMkLst>
            <pc:docMk/>
            <pc:sldMk cId="1550585212" sldId="256"/>
            <ac:picMk id="29" creationId="{AC01BE18-A61D-4B6F-905E-1AB31D2698F6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29" creationId="{BD775B4F-9716-49FC-B5B0-D32D96C98F31}"/>
          </ac:picMkLst>
        </pc:picChg>
        <pc:picChg chg="mod">
          <ac:chgData name="Lei Li" userId="c55664ca-1bdc-49a2-a197-0f12595c176e" providerId="ADAL" clId="{F4A2AE1F-F064-47D8-8550-DE27EFD915F0}" dt="2021-01-11T20:18:00.661" v="133"/>
          <ac:picMkLst>
            <pc:docMk/>
            <pc:sldMk cId="1550585212" sldId="256"/>
            <ac:picMk id="30" creationId="{5F4D1B66-6154-4C00-A4AB-337EE63B32F2}"/>
          </ac:picMkLst>
        </pc:picChg>
        <pc:picChg chg="mod topLvl">
          <ac:chgData name="Lei Li" userId="c55664ca-1bdc-49a2-a197-0f12595c176e" providerId="ADAL" clId="{F4A2AE1F-F064-47D8-8550-DE27EFD915F0}" dt="2021-01-15T19:51:53.571" v="221" actId="164"/>
          <ac:picMkLst>
            <pc:docMk/>
            <pc:sldMk cId="1550585212" sldId="256"/>
            <ac:picMk id="30" creationId="{E8B9B728-63FA-4527-8E73-DD4D7710C70E}"/>
          </ac:picMkLst>
        </pc:picChg>
        <pc:picChg chg="mod topLvl">
          <ac:chgData name="Lei Li" userId="c55664ca-1bdc-49a2-a197-0f12595c176e" providerId="ADAL" clId="{F4A2AE1F-F064-47D8-8550-DE27EFD915F0}" dt="2021-01-11T20:17:18.184" v="131" actId="1076"/>
          <ac:picMkLst>
            <pc:docMk/>
            <pc:sldMk cId="1550585212" sldId="256"/>
            <ac:picMk id="35" creationId="{46203445-3051-4440-868E-82FF4F258ABC}"/>
          </ac:picMkLst>
        </pc:picChg>
        <pc:picChg chg="mod topLvl">
          <ac:chgData name="Lei Li" userId="c55664ca-1bdc-49a2-a197-0f12595c176e" providerId="ADAL" clId="{F4A2AE1F-F064-47D8-8550-DE27EFD915F0}" dt="2021-01-11T20:17:18.184" v="131" actId="1076"/>
          <ac:picMkLst>
            <pc:docMk/>
            <pc:sldMk cId="1550585212" sldId="256"/>
            <ac:picMk id="36" creationId="{86FB1F3B-18D6-4770-B07F-0B3C675F97BD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36" creationId="{DF2E80AF-3E1E-4885-AD6C-2DCC29190227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37" creationId="{8007B448-6C82-4194-B3EF-1D3FA9981241}"/>
          </ac:picMkLst>
        </pc:picChg>
        <pc:picChg chg="mod topLvl">
          <ac:chgData name="Lei Li" userId="c55664ca-1bdc-49a2-a197-0f12595c176e" providerId="ADAL" clId="{F4A2AE1F-F064-47D8-8550-DE27EFD915F0}" dt="2021-01-11T20:17:18.184" v="131" actId="1076"/>
          <ac:picMkLst>
            <pc:docMk/>
            <pc:sldMk cId="1550585212" sldId="256"/>
            <ac:picMk id="37" creationId="{9DE58B67-13F4-4F8B-A65B-A26E07EF99B1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38" creationId="{07D6B090-39A0-4A7C-AC69-34F945D842F5}"/>
          </ac:picMkLst>
        </pc:picChg>
        <pc:picChg chg="mod topLvl">
          <ac:chgData name="Lei Li" userId="c55664ca-1bdc-49a2-a197-0f12595c176e" providerId="ADAL" clId="{F4A2AE1F-F064-47D8-8550-DE27EFD915F0}" dt="2021-01-11T20:17:18.184" v="131" actId="1076"/>
          <ac:picMkLst>
            <pc:docMk/>
            <pc:sldMk cId="1550585212" sldId="256"/>
            <ac:picMk id="38" creationId="{F0B2A83A-DCCC-4F06-9478-E3F5FFC56D44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39" creationId="{B8D54C40-3BCF-45C5-A9AD-CDAA5E0AC188}"/>
          </ac:picMkLst>
        </pc:picChg>
        <pc:picChg chg="mod topLvl">
          <ac:chgData name="Lei Li" userId="c55664ca-1bdc-49a2-a197-0f12595c176e" providerId="ADAL" clId="{F4A2AE1F-F064-47D8-8550-DE27EFD915F0}" dt="2021-01-11T20:16:52.251" v="126" actId="165"/>
          <ac:picMkLst>
            <pc:docMk/>
            <pc:sldMk cId="1550585212" sldId="256"/>
            <ac:picMk id="43" creationId="{47B18F36-2408-4010-9DAB-55C4A207B3D7}"/>
          </ac:picMkLst>
        </pc:picChg>
        <pc:picChg chg="mod topLvl">
          <ac:chgData name="Lei Li" userId="c55664ca-1bdc-49a2-a197-0f12595c176e" providerId="ADAL" clId="{F4A2AE1F-F064-47D8-8550-DE27EFD915F0}" dt="2021-01-11T20:16:52.251" v="126" actId="165"/>
          <ac:picMkLst>
            <pc:docMk/>
            <pc:sldMk cId="1550585212" sldId="256"/>
            <ac:picMk id="44" creationId="{0E709378-40C6-4C23-92AF-2705728BD8D9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44" creationId="{78B27E01-3751-4435-B364-8418AF3B60CB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45" creationId="{3A512468-A602-4D07-A6C2-AE77712C348D}"/>
          </ac:picMkLst>
        </pc:picChg>
        <pc:picChg chg="mod topLvl">
          <ac:chgData name="Lei Li" userId="c55664ca-1bdc-49a2-a197-0f12595c176e" providerId="ADAL" clId="{F4A2AE1F-F064-47D8-8550-DE27EFD915F0}" dt="2021-01-11T20:16:52.251" v="126" actId="165"/>
          <ac:picMkLst>
            <pc:docMk/>
            <pc:sldMk cId="1550585212" sldId="256"/>
            <ac:picMk id="45" creationId="{3E08EFA1-CE60-47A5-877C-0197B4273D2B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46" creationId="{14B82A7D-28F9-485F-9539-53B7F75A9C3C}"/>
          </ac:picMkLst>
        </pc:picChg>
        <pc:picChg chg="mod topLvl">
          <ac:chgData name="Lei Li" userId="c55664ca-1bdc-49a2-a197-0f12595c176e" providerId="ADAL" clId="{F4A2AE1F-F064-47D8-8550-DE27EFD915F0}" dt="2021-01-11T20:16:52.251" v="126" actId="165"/>
          <ac:picMkLst>
            <pc:docMk/>
            <pc:sldMk cId="1550585212" sldId="256"/>
            <ac:picMk id="46" creationId="{672F1459-95A1-48E0-92CA-1DB3FB64679C}"/>
          </ac:picMkLst>
        </pc:picChg>
        <pc:picChg chg="mod">
          <ac:chgData name="Lei Li" userId="c55664ca-1bdc-49a2-a197-0f12595c176e" providerId="ADAL" clId="{F4A2AE1F-F064-47D8-8550-DE27EFD915F0}" dt="2021-01-15T19:52:31.077" v="223"/>
          <ac:picMkLst>
            <pc:docMk/>
            <pc:sldMk cId="1550585212" sldId="256"/>
            <ac:picMk id="47" creationId="{20F7DABB-43A0-4144-9CE5-9AD5E1FFF286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49" creationId="{892F3A20-4275-4B0F-97D3-9E222467D5F9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0" creationId="{A0220B4D-07BB-4541-825A-B46B758BAE53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1" creationId="{9AD0E7D4-F52C-4DCE-965E-0B2C62142A48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2" creationId="{412A1C70-D27C-4353-9851-B47ACC83FF22}"/>
          </ac:picMkLst>
        </pc:picChg>
        <pc:picChg chg="mod topLvl">
          <ac:chgData name="Lei Li" userId="c55664ca-1bdc-49a2-a197-0f12595c176e" providerId="ADAL" clId="{F4A2AE1F-F064-47D8-8550-DE27EFD915F0}" dt="2021-02-04T11:11:09.614" v="355" actId="14100"/>
          <ac:picMkLst>
            <pc:docMk/>
            <pc:sldMk cId="1550585212" sldId="256"/>
            <ac:picMk id="55" creationId="{392D5814-C77A-46B6-88EB-7041FE16ED38}"/>
          </ac:picMkLst>
        </pc:picChg>
        <pc:picChg chg="mod topLvl">
          <ac:chgData name="Lei Li" userId="c55664ca-1bdc-49a2-a197-0f12595c176e" providerId="ADAL" clId="{F4A2AE1F-F064-47D8-8550-DE27EFD915F0}" dt="2021-02-04T11:10:27.354" v="353" actId="1076"/>
          <ac:picMkLst>
            <pc:docMk/>
            <pc:sldMk cId="1550585212" sldId="256"/>
            <ac:picMk id="56" creationId="{61D952B4-1667-4AF8-95B2-13262B184D54}"/>
          </ac:picMkLst>
        </pc:picChg>
        <pc:picChg chg="mod topLvl">
          <ac:chgData name="Lei Li" userId="c55664ca-1bdc-49a2-a197-0f12595c176e" providerId="ADAL" clId="{F4A2AE1F-F064-47D8-8550-DE27EFD915F0}" dt="2021-01-15T21:29:46.040" v="345" actId="1076"/>
          <ac:picMkLst>
            <pc:docMk/>
            <pc:sldMk cId="1550585212" sldId="256"/>
            <ac:picMk id="57" creationId="{6D2514F0-9FFB-4D5B-864C-7BC82CF78D5E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7" creationId="{B972D33C-935D-4304-BC8B-4187FDA2DC0C}"/>
          </ac:picMkLst>
        </pc:picChg>
        <pc:picChg chg="mod topLvl">
          <ac:chgData name="Lei Li" userId="c55664ca-1bdc-49a2-a197-0f12595c176e" providerId="ADAL" clId="{F4A2AE1F-F064-47D8-8550-DE27EFD915F0}" dt="2021-01-15T21:29:46.040" v="345" actId="1076"/>
          <ac:picMkLst>
            <pc:docMk/>
            <pc:sldMk cId="1550585212" sldId="256"/>
            <ac:picMk id="58" creationId="{2A33C1BB-B27E-49F7-B7AE-189B6EFDFA6A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8" creationId="{C3B5CCB1-962C-41F0-AF5C-24B2520415AA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59" creationId="{DF0F980C-360F-41EF-AB39-901AB1FA528B}"/>
          </ac:picMkLst>
        </pc:picChg>
        <pc:picChg chg="mod topLvl">
          <ac:chgData name="Lei Li" userId="c55664ca-1bdc-49a2-a197-0f12595c176e" providerId="ADAL" clId="{F4A2AE1F-F064-47D8-8550-DE27EFD915F0}" dt="2021-01-11T20:19:47.001" v="144" actId="164"/>
          <ac:picMkLst>
            <pc:docMk/>
            <pc:sldMk cId="1550585212" sldId="256"/>
            <ac:picMk id="60" creationId="{910BAC0F-FF6E-42A0-BF83-770074632FAA}"/>
          </ac:picMkLst>
        </pc:picChg>
        <pc:picChg chg="mod topLvl">
          <ac:chgData name="Lei Li" userId="c55664ca-1bdc-49a2-a197-0f12595c176e" providerId="ADAL" clId="{F4A2AE1F-F064-47D8-8550-DE27EFD915F0}" dt="2021-01-15T21:29:46.040" v="345" actId="1076"/>
          <ac:picMkLst>
            <pc:docMk/>
            <pc:sldMk cId="1550585212" sldId="256"/>
            <ac:picMk id="63" creationId="{D91825DA-9EBA-4364-A785-A4A10BCCEC9E}"/>
          </ac:picMkLst>
        </pc:picChg>
        <pc:picChg chg="mod topLvl">
          <ac:chgData name="Lei Li" userId="c55664ca-1bdc-49a2-a197-0f12595c176e" providerId="ADAL" clId="{F4A2AE1F-F064-47D8-8550-DE27EFD915F0}" dt="2021-01-15T21:29:46.040" v="345" actId="1076"/>
          <ac:picMkLst>
            <pc:docMk/>
            <pc:sldMk cId="1550585212" sldId="256"/>
            <ac:picMk id="64" creationId="{C37F6742-DC13-48A8-B467-362B84BD69A0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64" creationId="{EC6FE1ED-22A5-42F3-BFBB-45EB5AB4AB55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65" creationId="{08F808EC-6647-434B-AC8A-F9B235500DD6}"/>
          </ac:picMkLst>
        </pc:picChg>
        <pc:picChg chg="mod topLvl">
          <ac:chgData name="Lei Li" userId="c55664ca-1bdc-49a2-a197-0f12595c176e" providerId="ADAL" clId="{F4A2AE1F-F064-47D8-8550-DE27EFD915F0}" dt="2021-02-04T11:09:54.695" v="348" actId="1076"/>
          <ac:picMkLst>
            <pc:docMk/>
            <pc:sldMk cId="1550585212" sldId="256"/>
            <ac:picMk id="65" creationId="{096A527A-F96F-4CB4-81DA-8AA8103C1DF3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66" creationId="{CE74D031-F384-4D1F-8CE5-A8DE55B7BECC}"/>
          </ac:picMkLst>
        </pc:picChg>
        <pc:picChg chg="mod topLvl">
          <ac:chgData name="Lei Li" userId="c55664ca-1bdc-49a2-a197-0f12595c176e" providerId="ADAL" clId="{F4A2AE1F-F064-47D8-8550-DE27EFD915F0}" dt="2021-02-04T11:10:10.622" v="350" actId="1076"/>
          <ac:picMkLst>
            <pc:docMk/>
            <pc:sldMk cId="1550585212" sldId="256"/>
            <ac:picMk id="66" creationId="{CF679ECE-6180-4AEF-B6C5-D358CAC7FF8C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67" creationId="{E0181EB0-10F5-44F1-84E0-D5AC0A94AD32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72" creationId="{AA5EAE41-E569-4B05-8459-C36724AF63D1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73" creationId="{B35DEEEF-2D2B-489D-BE2B-BF0E17357685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74" creationId="{DF522BDD-539F-43A5-90F4-5EEAF45A0B23}"/>
          </ac:picMkLst>
        </pc:picChg>
        <pc:picChg chg="mod topLvl">
          <ac:chgData name="Lei Li" userId="c55664ca-1bdc-49a2-a197-0f12595c176e" providerId="ADAL" clId="{F4A2AE1F-F064-47D8-8550-DE27EFD915F0}" dt="2021-01-11T20:22:04.914" v="156" actId="164"/>
          <ac:picMkLst>
            <pc:docMk/>
            <pc:sldMk cId="1550585212" sldId="256"/>
            <ac:picMk id="75" creationId="{F8CCF2DF-D001-4FE8-8A34-D8CE662366FD}"/>
          </ac:picMkLst>
        </pc:picChg>
        <pc:picChg chg="del">
          <ac:chgData name="Lei Li" userId="c55664ca-1bdc-49a2-a197-0f12595c176e" providerId="ADAL" clId="{F4A2AE1F-F064-47D8-8550-DE27EFD915F0}" dt="2021-01-11T20:00:45.176" v="6" actId="21"/>
          <ac:picMkLst>
            <pc:docMk/>
            <pc:sldMk cId="1550585212" sldId="256"/>
            <ac:picMk id="1025" creationId="{B0C872DE-8312-4FB8-8C7B-6CE4850D4DC0}"/>
          </ac:picMkLst>
        </pc:picChg>
        <pc:cxnChg chg="add mod">
          <ac:chgData name="Lei Li" userId="c55664ca-1bdc-49a2-a197-0f12595c176e" providerId="ADAL" clId="{F4A2AE1F-F064-47D8-8550-DE27EFD915F0}" dt="2021-01-15T19:51:53.571" v="221" actId="164"/>
          <ac:cxnSpMkLst>
            <pc:docMk/>
            <pc:sldMk cId="1550585212" sldId="256"/>
            <ac:cxnSpMk id="3" creationId="{A53105C3-E948-4AC1-9ECF-53CDFA8EE5F4}"/>
          </ac:cxnSpMkLst>
        </pc:cxnChg>
        <pc:cxnChg chg="add del mod">
          <ac:chgData name="Lei Li" userId="c55664ca-1bdc-49a2-a197-0f12595c176e" providerId="ADAL" clId="{F4A2AE1F-F064-47D8-8550-DE27EFD915F0}" dt="2021-01-15T19:54:55.154" v="233" actId="21"/>
          <ac:cxnSpMkLst>
            <pc:docMk/>
            <pc:sldMk cId="1550585212" sldId="256"/>
            <ac:cxnSpMk id="12" creationId="{E88E3421-84B6-44F7-B6BC-501012580434}"/>
          </ac:cxnSpMkLst>
        </pc:cxnChg>
        <pc:cxnChg chg="mod">
          <ac:chgData name="Lei Li" userId="c55664ca-1bdc-49a2-a197-0f12595c176e" providerId="ADAL" clId="{F4A2AE1F-F064-47D8-8550-DE27EFD915F0}" dt="2021-01-15T19:52:31.077" v="223"/>
          <ac:cxnSpMkLst>
            <pc:docMk/>
            <pc:sldMk cId="1550585212" sldId="256"/>
            <ac:cxnSpMk id="50" creationId="{83E7554C-FF00-4AAC-83E5-2CA763E0760E}"/>
          </ac:cxnSpMkLst>
        </pc:cxnChg>
        <pc:cxnChg chg="mod topLvl">
          <ac:chgData name="Lei Li" userId="c55664ca-1bdc-49a2-a197-0f12595c176e" providerId="ADAL" clId="{F4A2AE1F-F064-47D8-8550-DE27EFD915F0}" dt="2021-01-15T21:29:46.040" v="345" actId="1076"/>
          <ac:cxnSpMkLst>
            <pc:docMk/>
            <pc:sldMk cId="1550585212" sldId="256"/>
            <ac:cxnSpMk id="69" creationId="{E389B437-843B-4421-BCCA-852E4D2C9960}"/>
          </ac:cxnSpMkLst>
        </pc:cxnChg>
      </pc:sldChg>
    </pc:docChg>
  </pc:docChgLst>
  <pc:docChgLst>
    <pc:chgData name="Lei Li" userId="c55664ca-1bdc-49a2-a197-0f12595c176e" providerId="ADAL" clId="{5F347543-47AA-4B8E-BCE2-338FC62F899A}"/>
    <pc:docChg chg="undo custSel modSld">
      <pc:chgData name="Lei Li" userId="c55664ca-1bdc-49a2-a197-0f12595c176e" providerId="ADAL" clId="{5F347543-47AA-4B8E-BCE2-338FC62F899A}" dt="2021-01-11T12:28:29.354" v="368" actId="1076"/>
      <pc:docMkLst>
        <pc:docMk/>
      </pc:docMkLst>
      <pc:sldChg chg="addSp delSp modSp mod">
        <pc:chgData name="Lei Li" userId="c55664ca-1bdc-49a2-a197-0f12595c176e" providerId="ADAL" clId="{5F347543-47AA-4B8E-BCE2-338FC62F899A}" dt="2021-01-11T12:28:29.354" v="368" actId="1076"/>
        <pc:sldMkLst>
          <pc:docMk/>
          <pc:sldMk cId="1550585212" sldId="256"/>
        </pc:sldMkLst>
        <pc:spChg chg="add mod">
          <ac:chgData name="Lei Li" userId="c55664ca-1bdc-49a2-a197-0f12595c176e" providerId="ADAL" clId="{5F347543-47AA-4B8E-BCE2-338FC62F899A}" dt="2021-01-11T11:59:42.483" v="71" actId="207"/>
          <ac:spMkLst>
            <pc:docMk/>
            <pc:sldMk cId="1550585212" sldId="256"/>
            <ac:spMk id="2" creationId="{A6F647A3-CCED-46AA-9F9E-86F3D73A8B5C}"/>
          </ac:spMkLst>
        </pc:spChg>
        <pc:spChg chg="add mod">
          <ac:chgData name="Lei Li" userId="c55664ca-1bdc-49a2-a197-0f12595c176e" providerId="ADAL" clId="{5F347543-47AA-4B8E-BCE2-338FC62F899A}" dt="2021-01-11T12:00:17.478" v="75" actId="207"/>
          <ac:spMkLst>
            <pc:docMk/>
            <pc:sldMk cId="1550585212" sldId="256"/>
            <ac:spMk id="3" creationId="{1507F2D2-EB6D-433F-A6D8-6F6DB470871A}"/>
          </ac:spMkLst>
        </pc:spChg>
        <pc:spChg chg="add del">
          <ac:chgData name="Lei Li" userId="c55664ca-1bdc-49a2-a197-0f12595c176e" providerId="ADAL" clId="{5F347543-47AA-4B8E-BCE2-338FC62F899A}" dt="2021-01-11T12:01:36.189" v="85"/>
          <ac:spMkLst>
            <pc:docMk/>
            <pc:sldMk cId="1550585212" sldId="256"/>
            <ac:spMk id="26" creationId="{C798B1D2-B25C-4BCB-9F69-A2892BDD2ED1}"/>
          </ac:spMkLst>
        </pc:spChg>
        <pc:spChg chg="add mod">
          <ac:chgData name="Lei Li" userId="c55664ca-1bdc-49a2-a197-0f12595c176e" providerId="ADAL" clId="{5F347543-47AA-4B8E-BCE2-338FC62F899A}" dt="2021-01-11T12:04:19.091" v="169" actId="164"/>
          <ac:spMkLst>
            <pc:docMk/>
            <pc:sldMk cId="1550585212" sldId="256"/>
            <ac:spMk id="27" creationId="{8EA74DEC-4A27-4EC9-BD06-88831C152F71}"/>
          </ac:spMkLst>
        </pc:spChg>
        <pc:spChg chg="add mod">
          <ac:chgData name="Lei Li" userId="c55664ca-1bdc-49a2-a197-0f12595c176e" providerId="ADAL" clId="{5F347543-47AA-4B8E-BCE2-338FC62F899A}" dt="2021-01-11T11:57:15.663" v="43" actId="164"/>
          <ac:spMkLst>
            <pc:docMk/>
            <pc:sldMk cId="1550585212" sldId="256"/>
            <ac:spMk id="60" creationId="{69E4C66A-5FA6-4E4E-BAFB-619BA1BD48DD}"/>
          </ac:spMkLst>
        </pc:spChg>
        <pc:spChg chg="add mod">
          <ac:chgData name="Lei Li" userId="c55664ca-1bdc-49a2-a197-0f12595c176e" providerId="ADAL" clId="{5F347543-47AA-4B8E-BCE2-338FC62F899A}" dt="2021-01-11T11:57:20.513" v="44" actId="164"/>
          <ac:spMkLst>
            <pc:docMk/>
            <pc:sldMk cId="1550585212" sldId="256"/>
            <ac:spMk id="61" creationId="{19490C4C-A1D5-4D70-8097-BA02F4D5A4B3}"/>
          </ac:spMkLst>
        </pc:spChg>
        <pc:spChg chg="add mod">
          <ac:chgData name="Lei Li" userId="c55664ca-1bdc-49a2-a197-0f12595c176e" providerId="ADAL" clId="{5F347543-47AA-4B8E-BCE2-338FC62F899A}" dt="2021-01-11T12:00:02.103" v="73" actId="207"/>
          <ac:spMkLst>
            <pc:docMk/>
            <pc:sldMk cId="1550585212" sldId="256"/>
            <ac:spMk id="62" creationId="{72D18130-7B8E-4E47-9C96-46AF3D9C5549}"/>
          </ac:spMkLst>
        </pc:spChg>
        <pc:spChg chg="add mod">
          <ac:chgData name="Lei Li" userId="c55664ca-1bdc-49a2-a197-0f12595c176e" providerId="ADAL" clId="{5F347543-47AA-4B8E-BCE2-338FC62F899A}" dt="2021-01-11T12:00:20.813" v="76" actId="207"/>
          <ac:spMkLst>
            <pc:docMk/>
            <pc:sldMk cId="1550585212" sldId="256"/>
            <ac:spMk id="63" creationId="{2035648A-1780-46FD-A86C-DFBFD449F454}"/>
          </ac:spMkLst>
        </pc:spChg>
        <pc:spChg chg="add mod">
          <ac:chgData name="Lei Li" userId="c55664ca-1bdc-49a2-a197-0f12595c176e" providerId="ADAL" clId="{5F347543-47AA-4B8E-BCE2-338FC62F899A}" dt="2021-01-11T11:57:15.663" v="43" actId="164"/>
          <ac:spMkLst>
            <pc:docMk/>
            <pc:sldMk cId="1550585212" sldId="256"/>
            <ac:spMk id="64" creationId="{95D2A949-31FB-4CF6-AB11-F16737BAD709}"/>
          </ac:spMkLst>
        </pc:spChg>
        <pc:spChg chg="add mod">
          <ac:chgData name="Lei Li" userId="c55664ca-1bdc-49a2-a197-0f12595c176e" providerId="ADAL" clId="{5F347543-47AA-4B8E-BCE2-338FC62F899A}" dt="2021-01-11T11:57:20.513" v="44" actId="164"/>
          <ac:spMkLst>
            <pc:docMk/>
            <pc:sldMk cId="1550585212" sldId="256"/>
            <ac:spMk id="65" creationId="{7D600D13-8AD8-4728-9A36-D1F86B55039F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4" creationId="{AD540743-1AD4-45A4-A1E7-8CEF493FDC27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5" creationId="{F9577F9F-36D9-424C-AE4E-639294ECD2D3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6" creationId="{B3799D5F-F925-48CC-BC44-E80B35512232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7" creationId="{D89B1600-66FF-4F5A-9923-939487535909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8" creationId="{3C2570A2-E1F7-4BFF-877C-DDB92AE23DFD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79" creationId="{44621F01-A4B0-4989-92EF-EFEFDD17BF73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0" creationId="{515BCC59-0966-4178-87CB-B139F4248E2E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1" creationId="{43901331-A97C-45A0-A80D-5528DBC37AB9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2" creationId="{DE108F26-0363-4C2B-BA9D-008BECE3B2D9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3" creationId="{98C03FD7-8574-471D-BD30-16057A2FEAF5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4" creationId="{5CB28469-9FC3-4017-AC4E-C7631966D936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85" creationId="{7D78E769-CFE2-41B5-8354-1B03D527DBFE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0" creationId="{F25DAAC1-A65F-4BA5-B5BC-1592E20163F1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1" creationId="{E3A9AE60-D144-4107-B979-68745072A1FF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2" creationId="{520E1F28-F8B3-42A1-BC4B-FD5A8ED256A3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3" creationId="{DDBE38C9-82E8-445E-8FD1-D856AAFFB752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4" creationId="{D65CD47A-C75D-4F7E-8107-A0E880E03D29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5" creationId="{0DC64313-AE4B-4B9F-94A9-5EA0FD1A18C0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6" creationId="{6A305E10-5489-472C-9CA5-3216704FF31A}"/>
          </ac:spMkLst>
        </pc:spChg>
        <pc:spChg chg="mod">
          <ac:chgData name="Lei Li" userId="c55664ca-1bdc-49a2-a197-0f12595c176e" providerId="ADAL" clId="{5F347543-47AA-4B8E-BCE2-338FC62F899A}" dt="2021-01-11T11:59:31.752" v="69"/>
          <ac:spMkLst>
            <pc:docMk/>
            <pc:sldMk cId="1550585212" sldId="256"/>
            <ac:spMk id="97" creationId="{F9AA8E0C-02AA-4BC0-99FD-55A46EDB4A23}"/>
          </ac:spMkLst>
        </pc:spChg>
        <pc:spChg chg="add mod">
          <ac:chgData name="Lei Li" userId="c55664ca-1bdc-49a2-a197-0f12595c176e" providerId="ADAL" clId="{5F347543-47AA-4B8E-BCE2-338FC62F899A}" dt="2021-01-11T12:04:19.091" v="169" actId="164"/>
          <ac:spMkLst>
            <pc:docMk/>
            <pc:sldMk cId="1550585212" sldId="256"/>
            <ac:spMk id="99" creationId="{9418EC29-B3D5-4B8E-9FEB-64D9BB953673}"/>
          </ac:spMkLst>
        </pc:spChg>
        <pc:spChg chg="add mod">
          <ac:chgData name="Lei Li" userId="c55664ca-1bdc-49a2-a197-0f12595c176e" providerId="ADAL" clId="{5F347543-47AA-4B8E-BCE2-338FC62F899A}" dt="2021-01-11T12:09:09.580" v="217" actId="164"/>
          <ac:spMkLst>
            <pc:docMk/>
            <pc:sldMk cId="1550585212" sldId="256"/>
            <ac:spMk id="100" creationId="{18694F04-1FF9-41BF-A762-97E2BC5F5982}"/>
          </ac:spMkLst>
        </pc:spChg>
        <pc:spChg chg="add mod">
          <ac:chgData name="Lei Li" userId="c55664ca-1bdc-49a2-a197-0f12595c176e" providerId="ADAL" clId="{5F347543-47AA-4B8E-BCE2-338FC62F899A}" dt="2021-01-11T12:09:09.580" v="217" actId="164"/>
          <ac:spMkLst>
            <pc:docMk/>
            <pc:sldMk cId="1550585212" sldId="256"/>
            <ac:spMk id="101" creationId="{63EE3866-CB56-40EE-B444-79B2A2C0F525}"/>
          </ac:spMkLst>
        </pc:spChg>
        <pc:spChg chg="add mod">
          <ac:chgData name="Lei Li" userId="c55664ca-1bdc-49a2-a197-0f12595c176e" providerId="ADAL" clId="{5F347543-47AA-4B8E-BCE2-338FC62F899A}" dt="2021-01-11T12:09:09.580" v="217" actId="164"/>
          <ac:spMkLst>
            <pc:docMk/>
            <pc:sldMk cId="1550585212" sldId="256"/>
            <ac:spMk id="102" creationId="{FD3B8C3C-885B-469B-895B-577C63978FFD}"/>
          </ac:spMkLst>
        </pc:spChg>
        <pc:spChg chg="add mod">
          <ac:chgData name="Lei Li" userId="c55664ca-1bdc-49a2-a197-0f12595c176e" providerId="ADAL" clId="{5F347543-47AA-4B8E-BCE2-338FC62F899A}" dt="2021-01-11T12:09:09.580" v="217" actId="164"/>
          <ac:spMkLst>
            <pc:docMk/>
            <pc:sldMk cId="1550585212" sldId="256"/>
            <ac:spMk id="103" creationId="{FF301279-6576-4DA6-94ED-12760B50313D}"/>
          </ac:spMkLst>
        </pc:spChg>
        <pc:spChg chg="add mod">
          <ac:chgData name="Lei Li" userId="c55664ca-1bdc-49a2-a197-0f12595c176e" providerId="ADAL" clId="{5F347543-47AA-4B8E-BCE2-338FC62F899A}" dt="2021-01-11T12:09:09.580" v="217" actId="164"/>
          <ac:spMkLst>
            <pc:docMk/>
            <pc:sldMk cId="1550585212" sldId="256"/>
            <ac:spMk id="104" creationId="{DB3D0224-8E63-4E64-AD4A-8669B5AAD539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07" creationId="{BE070C79-E37B-40D7-A260-14B14F80F691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08" creationId="{FD618813-05BE-4560-B8FC-39741ED4E1E5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0" creationId="{642135DC-8271-46E2-8EB1-A6EED96633D6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1" creationId="{5A40BA3C-30D4-43DB-8187-A40D4BCC7930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3" creationId="{D9C1C1EA-8E62-4F56-8521-EB4F2FCBCA1F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4" creationId="{EF4788F0-CFFC-47BC-A59A-2A97A6850522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6" creationId="{246AA38B-2BFD-4AE6-B897-C4B1690D968F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17" creationId="{68ADF8B5-7584-4ACF-B740-5B8B2C82CA48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24" creationId="{2C2BA8B3-CC6D-476D-916F-52D5248A6825}"/>
          </ac:spMkLst>
        </pc:spChg>
        <pc:spChg chg="mod">
          <ac:chgData name="Lei Li" userId="c55664ca-1bdc-49a2-a197-0f12595c176e" providerId="ADAL" clId="{5F347543-47AA-4B8E-BCE2-338FC62F899A}" dt="2021-01-11T12:09:00.397" v="213"/>
          <ac:spMkLst>
            <pc:docMk/>
            <pc:sldMk cId="1550585212" sldId="256"/>
            <ac:spMk id="125" creationId="{10A798CE-18C8-453F-BB19-DCA7B1723592}"/>
          </ac:spMkLst>
        </pc:spChg>
        <pc:spChg chg="add del mod">
          <ac:chgData name="Lei Li" userId="c55664ca-1bdc-49a2-a197-0f12595c176e" providerId="ADAL" clId="{5F347543-47AA-4B8E-BCE2-338FC62F899A}" dt="2021-01-11T12:09:03.035" v="216"/>
          <ac:spMkLst>
            <pc:docMk/>
            <pc:sldMk cId="1550585212" sldId="256"/>
            <ac:spMk id="126" creationId="{A65A76FB-70CE-4D0B-9F22-185908179409}"/>
          </ac:spMkLst>
        </pc:spChg>
        <pc:spChg chg="add del mod">
          <ac:chgData name="Lei Li" userId="c55664ca-1bdc-49a2-a197-0f12595c176e" providerId="ADAL" clId="{5F347543-47AA-4B8E-BCE2-338FC62F899A}" dt="2021-01-11T12:09:03.035" v="216"/>
          <ac:spMkLst>
            <pc:docMk/>
            <pc:sldMk cId="1550585212" sldId="256"/>
            <ac:spMk id="127" creationId="{4D5605FB-0718-4BD7-9B5D-22801989E336}"/>
          </ac:spMkLst>
        </pc:spChg>
        <pc:spChg chg="add del mod">
          <ac:chgData name="Lei Li" userId="c55664ca-1bdc-49a2-a197-0f12595c176e" providerId="ADAL" clId="{5F347543-47AA-4B8E-BCE2-338FC62F899A}" dt="2021-01-11T12:09:03.035" v="216"/>
          <ac:spMkLst>
            <pc:docMk/>
            <pc:sldMk cId="1550585212" sldId="256"/>
            <ac:spMk id="128" creationId="{AD78CF9C-74AA-43ED-B487-4BB928E24D83}"/>
          </ac:spMkLst>
        </pc:spChg>
        <pc:spChg chg="add del mod">
          <ac:chgData name="Lei Li" userId="c55664ca-1bdc-49a2-a197-0f12595c176e" providerId="ADAL" clId="{5F347543-47AA-4B8E-BCE2-338FC62F899A}" dt="2021-01-11T12:09:03.035" v="216"/>
          <ac:spMkLst>
            <pc:docMk/>
            <pc:sldMk cId="1550585212" sldId="256"/>
            <ac:spMk id="129" creationId="{D81DD120-F4F5-49A6-B507-CB820E2540B5}"/>
          </ac:spMkLst>
        </pc:spChg>
        <pc:spChg chg="add del mod">
          <ac:chgData name="Lei Li" userId="c55664ca-1bdc-49a2-a197-0f12595c176e" providerId="ADAL" clId="{5F347543-47AA-4B8E-BCE2-338FC62F899A}" dt="2021-01-11T12:09:03.035" v="216"/>
          <ac:spMkLst>
            <pc:docMk/>
            <pc:sldMk cId="1550585212" sldId="256"/>
            <ac:spMk id="130" creationId="{18C1C998-F097-4BE8-868B-DC38DD8D44FF}"/>
          </ac:spMkLst>
        </pc:spChg>
        <pc:spChg chg="mod topLvl">
          <ac:chgData name="Lei Li" userId="c55664ca-1bdc-49a2-a197-0f12595c176e" providerId="ADAL" clId="{5F347543-47AA-4B8E-BCE2-338FC62F899A}" dt="2021-01-11T12:13:16.271" v="256" actId="207"/>
          <ac:spMkLst>
            <pc:docMk/>
            <pc:sldMk cId="1550585212" sldId="256"/>
            <ac:spMk id="143" creationId="{179F44D9-64AB-47B5-97B9-DE9A958F2AFA}"/>
          </ac:spMkLst>
        </pc:spChg>
        <pc:spChg chg="mod topLvl">
          <ac:chgData name="Lei Li" userId="c55664ca-1bdc-49a2-a197-0f12595c176e" providerId="ADAL" clId="{5F347543-47AA-4B8E-BCE2-338FC62F899A}" dt="2021-01-11T12:10:57.107" v="235" actId="164"/>
          <ac:spMkLst>
            <pc:docMk/>
            <pc:sldMk cId="1550585212" sldId="256"/>
            <ac:spMk id="144" creationId="{D281B13A-66BC-41E8-81DD-F00E3F132DC5}"/>
          </ac:spMkLst>
        </pc:spChg>
        <pc:spChg chg="mod topLvl">
          <ac:chgData name="Lei Li" userId="c55664ca-1bdc-49a2-a197-0f12595c176e" providerId="ADAL" clId="{5F347543-47AA-4B8E-BCE2-338FC62F899A}" dt="2021-01-11T12:13:19.588" v="257" actId="207"/>
          <ac:spMkLst>
            <pc:docMk/>
            <pc:sldMk cId="1550585212" sldId="256"/>
            <ac:spMk id="145" creationId="{68C5D845-A324-429B-B55A-9BAA62DB914C}"/>
          </ac:spMkLst>
        </pc:spChg>
        <pc:spChg chg="mod topLvl">
          <ac:chgData name="Lei Li" userId="c55664ca-1bdc-49a2-a197-0f12595c176e" providerId="ADAL" clId="{5F347543-47AA-4B8E-BCE2-338FC62F899A}" dt="2021-01-11T12:10:57.107" v="235" actId="164"/>
          <ac:spMkLst>
            <pc:docMk/>
            <pc:sldMk cId="1550585212" sldId="256"/>
            <ac:spMk id="146" creationId="{5869026A-8296-4469-9EE5-1F5B4366CF99}"/>
          </ac:spMkLst>
        </pc:spChg>
        <pc:spChg chg="mod topLvl">
          <ac:chgData name="Lei Li" userId="c55664ca-1bdc-49a2-a197-0f12595c176e" providerId="ADAL" clId="{5F347543-47AA-4B8E-BCE2-338FC62F899A}" dt="2021-01-11T12:10:57.107" v="235" actId="164"/>
          <ac:spMkLst>
            <pc:docMk/>
            <pc:sldMk cId="1550585212" sldId="256"/>
            <ac:spMk id="147" creationId="{563CC437-273F-4062-9ED5-A481ADDF6E46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48" creationId="{CD184FC9-5BE8-408D-8597-BD5707ED10D7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49" creationId="{BA057922-37D0-4FD5-A976-DDD4A3FCABF8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0" creationId="{4AF3AC67-D6FC-4151-99D9-8F6E75A9C368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1" creationId="{A7B62575-07D2-4D44-B5B8-E9B084C405F9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2" creationId="{6A1141EB-0DD1-4EF5-A20A-8C3768FC6D0C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3" creationId="{8743E95E-A4C4-4466-9268-22B8D6587BEC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4" creationId="{8C9FF477-FE0D-49FC-BA1F-F226F58E6D8E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5" creationId="{BF56567C-FF09-409D-947F-6A9A7A3454F4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6" creationId="{42D9FA49-2D46-44DC-A0BC-8CCC9B45CB5A}"/>
          </ac:spMkLst>
        </pc:spChg>
        <pc:spChg chg="mod">
          <ac:chgData name="Lei Li" userId="c55664ca-1bdc-49a2-a197-0f12595c176e" providerId="ADAL" clId="{5F347543-47AA-4B8E-BCE2-338FC62F899A}" dt="2021-01-11T12:09:23.565" v="221" actId="165"/>
          <ac:spMkLst>
            <pc:docMk/>
            <pc:sldMk cId="1550585212" sldId="256"/>
            <ac:spMk id="157" creationId="{C1D6EC0A-4767-4A7A-A361-792512E270D1}"/>
          </ac:spMkLst>
        </pc:spChg>
        <pc:spChg chg="mod">
          <ac:chgData name="Lei Li" userId="c55664ca-1bdc-49a2-a197-0f12595c176e" providerId="ADAL" clId="{5F347543-47AA-4B8E-BCE2-338FC62F899A}" dt="2021-01-11T12:13:31.782" v="260" actId="207"/>
          <ac:spMkLst>
            <pc:docMk/>
            <pc:sldMk cId="1550585212" sldId="256"/>
            <ac:spMk id="169" creationId="{E27A6963-A742-4A4A-846E-16FB39F51DDE}"/>
          </ac:spMkLst>
        </pc:spChg>
        <pc:spChg chg="mod">
          <ac:chgData name="Lei Li" userId="c55664ca-1bdc-49a2-a197-0f12595c176e" providerId="ADAL" clId="{5F347543-47AA-4B8E-BCE2-338FC62F899A}" dt="2021-01-11T12:13:39.659" v="263" actId="207"/>
          <ac:spMkLst>
            <pc:docMk/>
            <pc:sldMk cId="1550585212" sldId="256"/>
            <ac:spMk id="170" creationId="{9EAD4F4A-5D4E-49B5-BABF-1FC0B2A27AC2}"/>
          </ac:spMkLst>
        </pc:spChg>
        <pc:spChg chg="mod">
          <ac:chgData name="Lei Li" userId="c55664ca-1bdc-49a2-a197-0f12595c176e" providerId="ADAL" clId="{5F347543-47AA-4B8E-BCE2-338FC62F899A}" dt="2021-01-11T12:13:34.092" v="261" actId="207"/>
          <ac:spMkLst>
            <pc:docMk/>
            <pc:sldMk cId="1550585212" sldId="256"/>
            <ac:spMk id="171" creationId="{93082209-499B-48F6-B642-B09B5CD290D1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2" creationId="{D1F83DC7-CA4D-4165-8BCF-1CB14083A958}"/>
          </ac:spMkLst>
        </pc:spChg>
        <pc:spChg chg="mod">
          <ac:chgData name="Lei Li" userId="c55664ca-1bdc-49a2-a197-0f12595c176e" providerId="ADAL" clId="{5F347543-47AA-4B8E-BCE2-338FC62F899A}" dt="2021-01-11T12:13:37.168" v="262" actId="207"/>
          <ac:spMkLst>
            <pc:docMk/>
            <pc:sldMk cId="1550585212" sldId="256"/>
            <ac:spMk id="173" creationId="{029E48CC-F9D0-46EA-9317-381715F3B2CA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4" creationId="{C9003524-0B7F-4A07-9BDA-ABB867F4F8D0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5" creationId="{203F7A33-7750-429B-99CD-6E66D4CB3CAE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6" creationId="{356BC4C5-152A-44EF-892B-AF26DB5982EA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7" creationId="{B8AB6AA9-B9EE-4171-9A68-CC728FC4A134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8" creationId="{55004543-6AAB-49DB-A508-E02363067B86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79" creationId="{B1DDD745-BF43-48C1-9B70-6CF7609095E7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80" creationId="{76FDE6F8-01D0-4ABC-8B35-2A32778B7BE6}"/>
          </ac:spMkLst>
        </pc:spChg>
        <pc:spChg chg="mod">
          <ac:chgData name="Lei Li" userId="c55664ca-1bdc-49a2-a197-0f12595c176e" providerId="ADAL" clId="{5F347543-47AA-4B8E-BCE2-338FC62F899A}" dt="2021-01-11T12:10:58.332" v="236"/>
          <ac:spMkLst>
            <pc:docMk/>
            <pc:sldMk cId="1550585212" sldId="256"/>
            <ac:spMk id="181" creationId="{6E9555DD-690F-405B-93C4-4A9697A3AD2E}"/>
          </ac:spMkLst>
        </pc:spChg>
        <pc:spChg chg="mod">
          <ac:chgData name="Lei Li" userId="c55664ca-1bdc-49a2-a197-0f12595c176e" providerId="ADAL" clId="{5F347543-47AA-4B8E-BCE2-338FC62F899A}" dt="2021-01-11T12:14:00.814" v="268" actId="207"/>
          <ac:spMkLst>
            <pc:docMk/>
            <pc:sldMk cId="1550585212" sldId="256"/>
            <ac:spMk id="192" creationId="{5BD0029A-4F3C-4E48-94B1-B5360062E958}"/>
          </ac:spMkLst>
        </pc:spChg>
        <pc:spChg chg="mod">
          <ac:chgData name="Lei Li" userId="c55664ca-1bdc-49a2-a197-0f12595c176e" providerId="ADAL" clId="{5F347543-47AA-4B8E-BCE2-338FC62F899A}" dt="2021-01-11T12:13:47.468" v="264" actId="207"/>
          <ac:spMkLst>
            <pc:docMk/>
            <pc:sldMk cId="1550585212" sldId="256"/>
            <ac:spMk id="193" creationId="{3614CC04-9B26-445C-9DA4-CA8AAE986D5E}"/>
          </ac:spMkLst>
        </pc:spChg>
        <pc:spChg chg="mod">
          <ac:chgData name="Lei Li" userId="c55664ca-1bdc-49a2-a197-0f12595c176e" providerId="ADAL" clId="{5F347543-47AA-4B8E-BCE2-338FC62F899A}" dt="2021-01-11T12:13:53.999" v="266" actId="207"/>
          <ac:spMkLst>
            <pc:docMk/>
            <pc:sldMk cId="1550585212" sldId="256"/>
            <ac:spMk id="194" creationId="{B4B71C21-1C47-4F8B-A5D0-A11702C02DE7}"/>
          </ac:spMkLst>
        </pc:spChg>
        <pc:spChg chg="mod">
          <ac:chgData name="Lei Li" userId="c55664ca-1bdc-49a2-a197-0f12595c176e" providerId="ADAL" clId="{5F347543-47AA-4B8E-BCE2-338FC62F899A}" dt="2021-01-11T12:13:56.371" v="267" actId="207"/>
          <ac:spMkLst>
            <pc:docMk/>
            <pc:sldMk cId="1550585212" sldId="256"/>
            <ac:spMk id="195" creationId="{96EDC90C-CF58-445D-9332-1574976A2FEE}"/>
          </ac:spMkLst>
        </pc:spChg>
        <pc:spChg chg="mod">
          <ac:chgData name="Lei Li" userId="c55664ca-1bdc-49a2-a197-0f12595c176e" providerId="ADAL" clId="{5F347543-47AA-4B8E-BCE2-338FC62F899A}" dt="2021-01-11T12:13:50.162" v="265" actId="207"/>
          <ac:spMkLst>
            <pc:docMk/>
            <pc:sldMk cId="1550585212" sldId="256"/>
            <ac:spMk id="196" creationId="{904CC4FB-A800-4D00-AAAE-03C5620BD52A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197" creationId="{2BEA356C-F7D5-4801-B923-CC0C4A605F99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198" creationId="{D8E28FF2-70C5-4DB0-A885-CBBABA157F41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199" creationId="{7EA1FBAC-F470-4A1E-9155-0EF903A25AA0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200" creationId="{83BC7ADF-668B-4F70-AE81-298DB60E39DD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201" creationId="{60DC9917-24D7-47F8-B284-857E44BAA879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202" creationId="{086B5B44-17A9-487D-94D3-25F106046D24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203" creationId="{1335BBD7-6255-41D4-97BF-AA9C51C1429D}"/>
          </ac:spMkLst>
        </pc:spChg>
        <pc:spChg chg="mod">
          <ac:chgData name="Lei Li" userId="c55664ca-1bdc-49a2-a197-0f12595c176e" providerId="ADAL" clId="{5F347543-47AA-4B8E-BCE2-338FC62F899A}" dt="2021-01-11T12:11:50.588" v="246"/>
          <ac:spMkLst>
            <pc:docMk/>
            <pc:sldMk cId="1550585212" sldId="256"/>
            <ac:spMk id="204" creationId="{071538F6-BC06-4055-BC71-064484B7C00E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206" creationId="{5C27FC0E-E7E3-475F-BAAC-D320E69C7BFD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207" creationId="{309862BE-2B84-4170-B97C-20886B60D24F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208" creationId="{3EA79496-9EA8-4B1A-8FF0-90EB1EF0F6B5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209" creationId="{064C768F-82E0-4283-AE28-540A968FF5B4}"/>
          </ac:spMkLst>
        </pc:spChg>
        <pc:spChg chg="mod topLvl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17" creationId="{78C87E97-8A92-49EC-B5BB-50000F3728FE}"/>
          </ac:spMkLst>
        </pc:spChg>
        <pc:spChg chg="mod topLvl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18" creationId="{27FB27A6-A6B7-446F-A21B-47370B49E1B9}"/>
          </ac:spMkLst>
        </pc:spChg>
        <pc:spChg chg="mod topLvl">
          <ac:chgData name="Lei Li" userId="c55664ca-1bdc-49a2-a197-0f12595c176e" providerId="ADAL" clId="{5F347543-47AA-4B8E-BCE2-338FC62F899A}" dt="2021-01-11T12:20:23.304" v="345" actId="20577"/>
          <ac:spMkLst>
            <pc:docMk/>
            <pc:sldMk cId="1550585212" sldId="256"/>
            <ac:spMk id="219" creationId="{B68F26D0-599C-4369-BE2F-4ED0D7058B0B}"/>
          </ac:spMkLst>
        </pc:spChg>
        <pc:spChg chg="mod topLvl">
          <ac:chgData name="Lei Li" userId="c55664ca-1bdc-49a2-a197-0f12595c176e" providerId="ADAL" clId="{5F347543-47AA-4B8E-BCE2-338FC62F899A}" dt="2021-01-11T12:20:26.220" v="346" actId="20577"/>
          <ac:spMkLst>
            <pc:docMk/>
            <pc:sldMk cId="1550585212" sldId="256"/>
            <ac:spMk id="220" creationId="{8789C42E-9521-4ABF-B617-7F1D046AAE62}"/>
          </ac:spMkLst>
        </pc:spChg>
        <pc:spChg chg="mod topLvl">
          <ac:chgData name="Lei Li" userId="c55664ca-1bdc-49a2-a197-0f12595c176e" providerId="ADAL" clId="{5F347543-47AA-4B8E-BCE2-338FC62F899A}" dt="2021-01-11T12:20:30.722" v="348" actId="14100"/>
          <ac:spMkLst>
            <pc:docMk/>
            <pc:sldMk cId="1550585212" sldId="256"/>
            <ac:spMk id="221" creationId="{33308D00-A489-43B6-A6EA-123D6A1F1AF6}"/>
          </ac:spMkLst>
        </pc:spChg>
        <pc:spChg chg="mod topLvl">
          <ac:chgData name="Lei Li" userId="c55664ca-1bdc-49a2-a197-0f12595c176e" providerId="ADAL" clId="{5F347543-47AA-4B8E-BCE2-338FC62F899A}" dt="2021-01-11T12:19:27.244" v="338" actId="1076"/>
          <ac:spMkLst>
            <pc:docMk/>
            <pc:sldMk cId="1550585212" sldId="256"/>
            <ac:spMk id="222" creationId="{E6F661EA-0488-43D1-9D95-49E1EC90C604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2" creationId="{53008BB5-B7FE-4A7D-86B4-E1B8CFD17386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3" creationId="{84ABA3B4-6613-41CD-BF24-7C4233A47273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4" creationId="{34DD456D-5B63-40E0-8BA1-1A518BB07570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5" creationId="{E2EC5460-D1B9-40F3-9A30-14410E40D1A5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6" creationId="{B692D786-4FD4-4AA7-87CF-D76E1250AD3C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7" creationId="{C860F823-174D-4C46-8753-21B2E603528F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8" creationId="{780C3961-CC84-4985-BAE9-318E52E0864B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39" creationId="{65355B6D-33B7-4B1A-8514-2C6DEFF91CCB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40" creationId="{33662FE5-8376-433B-94D6-53C6C33A351D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41" creationId="{F5FE5B5D-7697-4915-8B6B-08CBCE486B1F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42" creationId="{52680733-7672-4A5E-BB7D-D0BDE82AFA0D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43" creationId="{C9BEB490-4C82-47B2-87A2-B7B3BDA63357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44" creationId="{1938D4CE-5BAE-49EF-9BD5-B231F7563055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4" creationId="{3CE0123E-0F22-4092-950C-8263E273279D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5" creationId="{CFDC2E08-275B-4434-BB8B-75BD9E14AF32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6" creationId="{7933D730-C064-431F-B22C-B3F930E867A3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7" creationId="{767E5443-316C-4046-B485-86D5D3D558F9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8" creationId="{9CD048EE-A7B9-4E50-8103-43059447D489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59" creationId="{8EC02872-2F37-4D42-90DE-B588DE639F17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0" creationId="{3792A89D-116B-454A-90CA-CB2AFB039592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1" creationId="{44754304-CC2D-4618-8852-2D77F1D5AD8A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2" creationId="{96D67F99-FDBC-4F6F-BB89-44AB66887023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3" creationId="{113008D1-BBC5-4377-B196-134016343BB2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4" creationId="{D0BDFB94-D94B-4013-9CE5-A15415F6F997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5" creationId="{D8C4C3A0-A03E-4DDB-8636-384E2D55C0D3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66" creationId="{99FBE9F5-1DB6-4097-8037-5755A191C3C7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76" creationId="{72A505DE-B23E-4FA8-A93F-B4145C37C2FD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77" creationId="{847D5C8E-768C-48B0-A3CF-CDC7B5246E51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78" creationId="{1EBBA7B2-F892-4BDC-B6C5-124DA1AE30C9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79" creationId="{19721CEC-C702-4B3F-89D0-AA3F6C7EE029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0" creationId="{B091BFB1-7894-448F-B196-590A98ADD3D8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1" creationId="{86717C8F-642B-4D2A-ABEE-A67E802B064C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2" creationId="{66D070F9-C1D3-404E-A947-490FC16965AA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3" creationId="{DEC56355-FD7B-46A2-9AA9-85EA2ADD87C9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4" creationId="{BE4AB65C-879F-4A6A-83C2-F72744558BFD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5" creationId="{3BA48CBC-A15C-4355-B998-73F8778F67D0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6" creationId="{59464C31-7FF5-47EA-86F5-FE0FD7AC48AC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7" creationId="{B47FB1A7-97E2-4E5B-85D6-0276B9E9A761}"/>
          </ac:spMkLst>
        </pc:spChg>
        <pc:spChg chg="mod">
          <ac:chgData name="Lei Li" userId="c55664ca-1bdc-49a2-a197-0f12595c176e" providerId="ADAL" clId="{5F347543-47AA-4B8E-BCE2-338FC62F899A}" dt="2021-01-11T12:19:17.577" v="336" actId="165"/>
          <ac:spMkLst>
            <pc:docMk/>
            <pc:sldMk cId="1550585212" sldId="256"/>
            <ac:spMk id="288" creationId="{5C5E99D1-8BC2-475B-B990-1DE19E59AE18}"/>
          </ac:spMkLst>
        </pc:spChg>
        <pc:spChg chg="mod topLvl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299" creationId="{C836B2B9-D186-4BC7-B079-4CF0BFE412F3}"/>
          </ac:spMkLst>
        </pc:spChg>
        <pc:spChg chg="mod topLvl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0" creationId="{398126F5-F560-4763-B39A-FA94AE60B998}"/>
          </ac:spMkLst>
        </pc:spChg>
        <pc:spChg chg="mod topLvl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1" creationId="{7E852C2F-61CA-46FF-A7FE-4623F628D912}"/>
          </ac:spMkLst>
        </pc:spChg>
        <pc:spChg chg="mod topLvl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2" creationId="{A8237BAA-155D-46D5-9EB5-FDDBB7800A6A}"/>
          </ac:spMkLst>
        </pc:spChg>
        <pc:spChg chg="mod topLvl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3" creationId="{7E721F41-1B4F-497F-8D9E-389020A5B70E}"/>
          </ac:spMkLst>
        </pc:spChg>
        <pc:spChg chg="mod">
          <ac:chgData name="Lei Li" userId="c55664ca-1bdc-49a2-a197-0f12595c176e" providerId="ADAL" clId="{5F347543-47AA-4B8E-BCE2-338FC62F899A}" dt="2021-01-11T12:28:29.354" v="368" actId="1076"/>
          <ac:spMkLst>
            <pc:docMk/>
            <pc:sldMk cId="1550585212" sldId="256"/>
            <ac:spMk id="304" creationId="{6F1F1FCA-1906-4113-B5E1-4EA4BE8742F5}"/>
          </ac:spMkLst>
        </pc:spChg>
        <pc:spChg chg="mod">
          <ac:chgData name="Lei Li" userId="c55664ca-1bdc-49a2-a197-0f12595c176e" providerId="ADAL" clId="{5F347543-47AA-4B8E-BCE2-338FC62F899A}" dt="2021-01-11T12:28:08.011" v="362" actId="20578"/>
          <ac:spMkLst>
            <pc:docMk/>
            <pc:sldMk cId="1550585212" sldId="256"/>
            <ac:spMk id="305" creationId="{D69D24E8-3D86-47F6-90A7-3B6E8779A515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6" creationId="{82552334-D34A-45C6-8E56-57E18C15EBCC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7" creationId="{7F97DC3C-A7A3-4AA6-BC89-C2EB9EBB02BF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8" creationId="{7FE190A2-241D-47E2-AA7B-9BED499FF148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09" creationId="{BE864E2D-0981-4F5E-98BA-F52E9AC0ACEC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10" creationId="{FF6A0EC1-82D7-4DC6-BF65-1C466E450BA1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11" creationId="{33113351-B68E-4DE1-82AC-E4C02B3896AC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12" creationId="{C9479999-0CC6-4C8B-99FF-B7A002C01126}"/>
          </ac:spMkLst>
        </pc:spChg>
        <pc:spChg chg="mod">
          <ac:chgData name="Lei Li" userId="c55664ca-1bdc-49a2-a197-0f12595c176e" providerId="ADAL" clId="{5F347543-47AA-4B8E-BCE2-338FC62F899A}" dt="2021-01-11T12:19:37.594" v="340" actId="165"/>
          <ac:spMkLst>
            <pc:docMk/>
            <pc:sldMk cId="1550585212" sldId="256"/>
            <ac:spMk id="313" creationId="{142BB6A3-44DE-45A7-9EAB-646F8B12AA60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1024" creationId="{61FA45A6-9850-4936-B674-BB7BE52FCF4D}"/>
          </ac:spMkLst>
        </pc:spChg>
        <pc:spChg chg="add mod">
          <ac:chgData name="Lei Li" userId="c55664ca-1bdc-49a2-a197-0f12595c176e" providerId="ADAL" clId="{5F347543-47AA-4B8E-BCE2-338FC62F899A}" dt="2021-01-11T12:18:09.674" v="332" actId="164"/>
          <ac:spMkLst>
            <pc:docMk/>
            <pc:sldMk cId="1550585212" sldId="256"/>
            <ac:spMk id="1025" creationId="{5263D02F-CF46-4DEA-8151-A775DFB5E104}"/>
          </ac:spMkLst>
        </pc:spChg>
        <pc:grpChg chg="add mod">
          <ac:chgData name="Lei Li" userId="c55664ca-1bdc-49a2-a197-0f12595c176e" providerId="ADAL" clId="{5F347543-47AA-4B8E-BCE2-338FC62F899A}" dt="2021-01-11T12:09:09.580" v="217" actId="164"/>
          <ac:grpSpMkLst>
            <pc:docMk/>
            <pc:sldMk cId="1550585212" sldId="256"/>
            <ac:grpSpMk id="4" creationId="{EBE91A38-7C5F-4CBA-AECB-EE1153BFAF22}"/>
          </ac:grpSpMkLst>
        </pc:grpChg>
        <pc:grpChg chg="add mod">
          <ac:chgData name="Lei Li" userId="c55664ca-1bdc-49a2-a197-0f12595c176e" providerId="ADAL" clId="{5F347543-47AA-4B8E-BCE2-338FC62F899A}" dt="2021-01-11T12:09:09.580" v="217" actId="164"/>
          <ac:grpSpMkLst>
            <pc:docMk/>
            <pc:sldMk cId="1550585212" sldId="256"/>
            <ac:grpSpMk id="5" creationId="{D2457F0E-CB49-462E-9240-B54B29BE53B1}"/>
          </ac:grpSpMkLst>
        </pc:grpChg>
        <pc:grpChg chg="add mod">
          <ac:chgData name="Lei Li" userId="c55664ca-1bdc-49a2-a197-0f12595c176e" providerId="ADAL" clId="{5F347543-47AA-4B8E-BCE2-338FC62F899A}" dt="2021-01-11T12:09:09.580" v="217" actId="164"/>
          <ac:grpSpMkLst>
            <pc:docMk/>
            <pc:sldMk cId="1550585212" sldId="256"/>
            <ac:grpSpMk id="6" creationId="{FAD42F1E-979D-4429-B7E2-F943BE1BF617}"/>
          </ac:grpSpMkLst>
        </pc:grpChg>
        <pc:grpChg chg="del">
          <ac:chgData name="Lei Li" userId="c55664ca-1bdc-49a2-a197-0f12595c176e" providerId="ADAL" clId="{5F347543-47AA-4B8E-BCE2-338FC62F899A}" dt="2021-01-11T11:55:09.712" v="0" actId="21"/>
          <ac:grpSpMkLst>
            <pc:docMk/>
            <pc:sldMk cId="1550585212" sldId="256"/>
            <ac:grpSpMk id="7" creationId="{84A376C3-51B3-48E0-9D29-9919C993ACAD}"/>
          </ac:grpSpMkLst>
        </pc:grpChg>
        <pc:grpChg chg="add mod">
          <ac:chgData name="Lei Li" userId="c55664ca-1bdc-49a2-a197-0f12595c176e" providerId="ADAL" clId="{5F347543-47AA-4B8E-BCE2-338FC62F899A}" dt="2021-01-11T12:09:09.580" v="217" actId="164"/>
          <ac:grpSpMkLst>
            <pc:docMk/>
            <pc:sldMk cId="1550585212" sldId="256"/>
            <ac:grpSpMk id="8" creationId="{01AD9358-936E-441B-BF02-FC9F696138AA}"/>
          </ac:grpSpMkLst>
        </pc:grpChg>
        <pc:grpChg chg="add mod">
          <ac:chgData name="Lei Li" userId="c55664ca-1bdc-49a2-a197-0f12595c176e" providerId="ADAL" clId="{5F347543-47AA-4B8E-BCE2-338FC62F899A}" dt="2021-01-11T12:09:09.580" v="217" actId="164"/>
          <ac:grpSpMkLst>
            <pc:docMk/>
            <pc:sldMk cId="1550585212" sldId="256"/>
            <ac:grpSpMk id="29" creationId="{2E26BEAA-6A12-42D6-A023-0FF692E00C58}"/>
          </ac:grpSpMkLst>
        </pc:grpChg>
        <pc:grpChg chg="add mod">
          <ac:chgData name="Lei Li" userId="c55664ca-1bdc-49a2-a197-0f12595c176e" providerId="ADAL" clId="{5F347543-47AA-4B8E-BCE2-338FC62F899A}" dt="2021-01-11T12:18:09.674" v="332" actId="164"/>
          <ac:grpSpMkLst>
            <pc:docMk/>
            <pc:sldMk cId="1550585212" sldId="256"/>
            <ac:grpSpMk id="31" creationId="{A02EF2BB-5402-4715-B736-01BF9B147339}"/>
          </ac:grpSpMkLst>
        </pc:grpChg>
        <pc:grpChg chg="add del mod">
          <ac:chgData name="Lei Li" userId="c55664ca-1bdc-49a2-a197-0f12595c176e" providerId="ADAL" clId="{5F347543-47AA-4B8E-BCE2-338FC62F899A}" dt="2021-01-11T12:00:06.789" v="74" actId="21"/>
          <ac:grpSpMkLst>
            <pc:docMk/>
            <pc:sldMk cId="1550585212" sldId="256"/>
            <ac:grpSpMk id="69" creationId="{538E0D4C-371A-4FCB-92AA-9DE3658E9873}"/>
          </ac:grpSpMkLst>
        </pc:grpChg>
        <pc:grpChg chg="mod">
          <ac:chgData name="Lei Li" userId="c55664ca-1bdc-49a2-a197-0f12595c176e" providerId="ADAL" clId="{5F347543-47AA-4B8E-BCE2-338FC62F899A}" dt="2021-01-11T11:59:31.752" v="69"/>
          <ac:grpSpMkLst>
            <pc:docMk/>
            <pc:sldMk cId="1550585212" sldId="256"/>
            <ac:grpSpMk id="86" creationId="{CE3F3CEB-5934-4085-9981-9A775A08D2DA}"/>
          </ac:grpSpMkLst>
        </pc:grpChg>
        <pc:grpChg chg="mod">
          <ac:chgData name="Lei Li" userId="c55664ca-1bdc-49a2-a197-0f12595c176e" providerId="ADAL" clId="{5F347543-47AA-4B8E-BCE2-338FC62F899A}" dt="2021-01-11T11:59:31.752" v="69"/>
          <ac:grpSpMkLst>
            <pc:docMk/>
            <pc:sldMk cId="1550585212" sldId="256"/>
            <ac:grpSpMk id="87" creationId="{04EFB0A0-6013-4C47-AB3D-BE197C980DEC}"/>
          </ac:grpSpMkLst>
        </pc:grpChg>
        <pc:grpChg chg="mod">
          <ac:chgData name="Lei Li" userId="c55664ca-1bdc-49a2-a197-0f12595c176e" providerId="ADAL" clId="{5F347543-47AA-4B8E-BCE2-338FC62F899A}" dt="2021-01-11T11:59:31.752" v="69"/>
          <ac:grpSpMkLst>
            <pc:docMk/>
            <pc:sldMk cId="1550585212" sldId="256"/>
            <ac:grpSpMk id="88" creationId="{11355F61-4ABC-44B8-8C45-30D5FA0E61DE}"/>
          </ac:grpSpMkLst>
        </pc:grpChg>
        <pc:grpChg chg="mod">
          <ac:chgData name="Lei Li" userId="c55664ca-1bdc-49a2-a197-0f12595c176e" providerId="ADAL" clId="{5F347543-47AA-4B8E-BCE2-338FC62F899A}" dt="2021-01-11T11:59:31.752" v="69"/>
          <ac:grpSpMkLst>
            <pc:docMk/>
            <pc:sldMk cId="1550585212" sldId="256"/>
            <ac:grpSpMk id="89" creationId="{25C8EC2C-89B9-4456-99B7-78D65E55AE0B}"/>
          </ac:grpSpMkLst>
        </pc:grpChg>
        <pc:grpChg chg="add mod">
          <ac:chgData name="Lei Li" userId="c55664ca-1bdc-49a2-a197-0f12595c176e" providerId="ADAL" clId="{5F347543-47AA-4B8E-BCE2-338FC62F899A}" dt="2021-01-11T12:18:09.674" v="332" actId="164"/>
          <ac:grpSpMkLst>
            <pc:docMk/>
            <pc:sldMk cId="1550585212" sldId="256"/>
            <ac:grpSpMk id="105" creationId="{81C82977-0703-4A3A-81E2-BAF5609893A7}"/>
          </ac:grpSpMkLst>
        </pc:grpChg>
        <pc:grpChg chg="add del mod">
          <ac:chgData name="Lei Li" userId="c55664ca-1bdc-49a2-a197-0f12595c176e" providerId="ADAL" clId="{5F347543-47AA-4B8E-BCE2-338FC62F899A}" dt="2021-01-11T12:09:03.035" v="216"/>
          <ac:grpSpMkLst>
            <pc:docMk/>
            <pc:sldMk cId="1550585212" sldId="256"/>
            <ac:grpSpMk id="106" creationId="{378D66B9-2B07-4E47-8814-483816A4EC85}"/>
          </ac:grpSpMkLst>
        </pc:grpChg>
        <pc:grpChg chg="add del mod">
          <ac:chgData name="Lei Li" userId="c55664ca-1bdc-49a2-a197-0f12595c176e" providerId="ADAL" clId="{5F347543-47AA-4B8E-BCE2-338FC62F899A}" dt="2021-01-11T12:09:03.035" v="216"/>
          <ac:grpSpMkLst>
            <pc:docMk/>
            <pc:sldMk cId="1550585212" sldId="256"/>
            <ac:grpSpMk id="109" creationId="{797FAE7B-2525-428B-AEA3-577DCF9B816D}"/>
          </ac:grpSpMkLst>
        </pc:grpChg>
        <pc:grpChg chg="add del mod">
          <ac:chgData name="Lei Li" userId="c55664ca-1bdc-49a2-a197-0f12595c176e" providerId="ADAL" clId="{5F347543-47AA-4B8E-BCE2-338FC62F899A}" dt="2021-01-11T12:09:03.035" v="216"/>
          <ac:grpSpMkLst>
            <pc:docMk/>
            <pc:sldMk cId="1550585212" sldId="256"/>
            <ac:grpSpMk id="112" creationId="{DEDD0D14-C7A4-4CF2-8930-8865008C01E4}"/>
          </ac:grpSpMkLst>
        </pc:grpChg>
        <pc:grpChg chg="add del mod">
          <ac:chgData name="Lei Li" userId="c55664ca-1bdc-49a2-a197-0f12595c176e" providerId="ADAL" clId="{5F347543-47AA-4B8E-BCE2-338FC62F899A}" dt="2021-01-11T12:09:03.035" v="216"/>
          <ac:grpSpMkLst>
            <pc:docMk/>
            <pc:sldMk cId="1550585212" sldId="256"/>
            <ac:grpSpMk id="115" creationId="{2C7BF445-4A3A-4358-9BF3-90E3D3F0EFB4}"/>
          </ac:grpSpMkLst>
        </pc:grpChg>
        <pc:grpChg chg="add del mod">
          <ac:chgData name="Lei Li" userId="c55664ca-1bdc-49a2-a197-0f12595c176e" providerId="ADAL" clId="{5F347543-47AA-4B8E-BCE2-338FC62F899A}" dt="2021-01-11T12:09:03.035" v="216"/>
          <ac:grpSpMkLst>
            <pc:docMk/>
            <pc:sldMk cId="1550585212" sldId="256"/>
            <ac:grpSpMk id="123" creationId="{DD156A05-7C0E-422F-95C0-0D95502FD353}"/>
          </ac:grpSpMkLst>
        </pc:grpChg>
        <pc:grpChg chg="add del mod">
          <ac:chgData name="Lei Li" userId="c55664ca-1bdc-49a2-a197-0f12595c176e" providerId="ADAL" clId="{5F347543-47AA-4B8E-BCE2-338FC62F899A}" dt="2021-01-11T12:09:23.565" v="221" actId="165"/>
          <ac:grpSpMkLst>
            <pc:docMk/>
            <pc:sldMk cId="1550585212" sldId="256"/>
            <ac:grpSpMk id="132" creationId="{7CA44B2C-DDB3-4C84-A679-D49ADF121BD8}"/>
          </ac:grpSpMkLst>
        </pc:grpChg>
        <pc:grpChg chg="mod topLvl">
          <ac:chgData name="Lei Li" userId="c55664ca-1bdc-49a2-a197-0f12595c176e" providerId="ADAL" clId="{5F347543-47AA-4B8E-BCE2-338FC62F899A}" dt="2021-01-11T12:10:57.107" v="235" actId="164"/>
          <ac:grpSpMkLst>
            <pc:docMk/>
            <pc:sldMk cId="1550585212" sldId="256"/>
            <ac:grpSpMk id="133" creationId="{3F1015DB-5BF5-4F79-82A0-CCAA9FCF7FF9}"/>
          </ac:grpSpMkLst>
        </pc:grpChg>
        <pc:grpChg chg="mod topLvl">
          <ac:chgData name="Lei Li" userId="c55664ca-1bdc-49a2-a197-0f12595c176e" providerId="ADAL" clId="{5F347543-47AA-4B8E-BCE2-338FC62F899A}" dt="2021-01-11T12:10:57.107" v="235" actId="164"/>
          <ac:grpSpMkLst>
            <pc:docMk/>
            <pc:sldMk cId="1550585212" sldId="256"/>
            <ac:grpSpMk id="134" creationId="{6CAE1CAF-C34D-44CF-90E4-4A9E29C877BD}"/>
          </ac:grpSpMkLst>
        </pc:grpChg>
        <pc:grpChg chg="mod topLvl">
          <ac:chgData name="Lei Li" userId="c55664ca-1bdc-49a2-a197-0f12595c176e" providerId="ADAL" clId="{5F347543-47AA-4B8E-BCE2-338FC62F899A}" dt="2021-01-11T12:10:57.107" v="235" actId="164"/>
          <ac:grpSpMkLst>
            <pc:docMk/>
            <pc:sldMk cId="1550585212" sldId="256"/>
            <ac:grpSpMk id="135" creationId="{85D3B7E0-7F12-402D-A7D6-ACD3F408B525}"/>
          </ac:grpSpMkLst>
        </pc:grpChg>
        <pc:grpChg chg="mod topLvl">
          <ac:chgData name="Lei Li" userId="c55664ca-1bdc-49a2-a197-0f12595c176e" providerId="ADAL" clId="{5F347543-47AA-4B8E-BCE2-338FC62F899A}" dt="2021-01-11T12:10:57.107" v="235" actId="164"/>
          <ac:grpSpMkLst>
            <pc:docMk/>
            <pc:sldMk cId="1550585212" sldId="256"/>
            <ac:grpSpMk id="136" creationId="{6AD4E655-872A-4CB9-B59A-88E251A3FCE6}"/>
          </ac:grpSpMkLst>
        </pc:grpChg>
        <pc:grpChg chg="del mod topLvl">
          <ac:chgData name="Lei Li" userId="c55664ca-1bdc-49a2-a197-0f12595c176e" providerId="ADAL" clId="{5F347543-47AA-4B8E-BCE2-338FC62F899A}" dt="2021-01-11T12:09:25.617" v="222" actId="21"/>
          <ac:grpSpMkLst>
            <pc:docMk/>
            <pc:sldMk cId="1550585212" sldId="256"/>
            <ac:grpSpMk id="142" creationId="{2051634B-5EFA-4336-9FA0-5542E977CC5D}"/>
          </ac:grpSpMkLst>
        </pc:grpChg>
        <pc:grpChg chg="add mod">
          <ac:chgData name="Lei Li" userId="c55664ca-1bdc-49a2-a197-0f12595c176e" providerId="ADAL" clId="{5F347543-47AA-4B8E-BCE2-338FC62F899A}" dt="2021-01-11T12:18:09.674" v="332" actId="164"/>
          <ac:grpSpMkLst>
            <pc:docMk/>
            <pc:sldMk cId="1550585212" sldId="256"/>
            <ac:grpSpMk id="159" creationId="{950F1982-F5B3-4E7E-8182-E38D1E951566}"/>
          </ac:grpSpMkLst>
        </pc:grpChg>
        <pc:grpChg chg="mod">
          <ac:chgData name="Lei Li" userId="c55664ca-1bdc-49a2-a197-0f12595c176e" providerId="ADAL" clId="{5F347543-47AA-4B8E-BCE2-338FC62F899A}" dt="2021-01-11T12:10:58.332" v="236"/>
          <ac:grpSpMkLst>
            <pc:docMk/>
            <pc:sldMk cId="1550585212" sldId="256"/>
            <ac:grpSpMk id="160" creationId="{E78FBE61-9955-40EE-A9C0-4656E9679C20}"/>
          </ac:grpSpMkLst>
        </pc:grpChg>
        <pc:grpChg chg="mod">
          <ac:chgData name="Lei Li" userId="c55664ca-1bdc-49a2-a197-0f12595c176e" providerId="ADAL" clId="{5F347543-47AA-4B8E-BCE2-338FC62F899A}" dt="2021-01-11T12:10:58.332" v="236"/>
          <ac:grpSpMkLst>
            <pc:docMk/>
            <pc:sldMk cId="1550585212" sldId="256"/>
            <ac:grpSpMk id="161" creationId="{633F8DCF-07A1-4207-97C2-41B1E21E87F0}"/>
          </ac:grpSpMkLst>
        </pc:grpChg>
        <pc:grpChg chg="mod">
          <ac:chgData name="Lei Li" userId="c55664ca-1bdc-49a2-a197-0f12595c176e" providerId="ADAL" clId="{5F347543-47AA-4B8E-BCE2-338FC62F899A}" dt="2021-01-11T12:10:58.332" v="236"/>
          <ac:grpSpMkLst>
            <pc:docMk/>
            <pc:sldMk cId="1550585212" sldId="256"/>
            <ac:grpSpMk id="162" creationId="{0620AF16-2A2E-4183-A769-A0734848F3D9}"/>
          </ac:grpSpMkLst>
        </pc:grpChg>
        <pc:grpChg chg="mod">
          <ac:chgData name="Lei Li" userId="c55664ca-1bdc-49a2-a197-0f12595c176e" providerId="ADAL" clId="{5F347543-47AA-4B8E-BCE2-338FC62F899A}" dt="2021-01-11T12:10:58.332" v="236"/>
          <ac:grpSpMkLst>
            <pc:docMk/>
            <pc:sldMk cId="1550585212" sldId="256"/>
            <ac:grpSpMk id="163" creationId="{A5456A72-2D5A-44C0-A580-3F427C9CC573}"/>
          </ac:grpSpMkLst>
        </pc:grpChg>
        <pc:grpChg chg="add mod">
          <ac:chgData name="Lei Li" userId="c55664ca-1bdc-49a2-a197-0f12595c176e" providerId="ADAL" clId="{5F347543-47AA-4B8E-BCE2-338FC62F899A}" dt="2021-01-11T12:18:09.674" v="332" actId="164"/>
          <ac:grpSpMkLst>
            <pc:docMk/>
            <pc:sldMk cId="1550585212" sldId="256"/>
            <ac:grpSpMk id="182" creationId="{C3A2AD84-1AD9-4B86-80EA-15941894F45E}"/>
          </ac:grpSpMkLst>
        </pc:grpChg>
        <pc:grpChg chg="mod">
          <ac:chgData name="Lei Li" userId="c55664ca-1bdc-49a2-a197-0f12595c176e" providerId="ADAL" clId="{5F347543-47AA-4B8E-BCE2-338FC62F899A}" dt="2021-01-11T12:11:50.588" v="246"/>
          <ac:grpSpMkLst>
            <pc:docMk/>
            <pc:sldMk cId="1550585212" sldId="256"/>
            <ac:grpSpMk id="183" creationId="{7CF608BA-AA9A-42D5-A22F-5BF4049EEC15}"/>
          </ac:grpSpMkLst>
        </pc:grpChg>
        <pc:grpChg chg="mod">
          <ac:chgData name="Lei Li" userId="c55664ca-1bdc-49a2-a197-0f12595c176e" providerId="ADAL" clId="{5F347543-47AA-4B8E-BCE2-338FC62F899A}" dt="2021-01-11T12:11:50.588" v="246"/>
          <ac:grpSpMkLst>
            <pc:docMk/>
            <pc:sldMk cId="1550585212" sldId="256"/>
            <ac:grpSpMk id="184" creationId="{5BC5A7E7-4863-4827-A463-68D182D8CBC8}"/>
          </ac:grpSpMkLst>
        </pc:grpChg>
        <pc:grpChg chg="mod">
          <ac:chgData name="Lei Li" userId="c55664ca-1bdc-49a2-a197-0f12595c176e" providerId="ADAL" clId="{5F347543-47AA-4B8E-BCE2-338FC62F899A}" dt="2021-01-11T12:11:50.588" v="246"/>
          <ac:grpSpMkLst>
            <pc:docMk/>
            <pc:sldMk cId="1550585212" sldId="256"/>
            <ac:grpSpMk id="185" creationId="{EA530861-0E38-492D-A340-1C567E72838C}"/>
          </ac:grpSpMkLst>
        </pc:grpChg>
        <pc:grpChg chg="mod">
          <ac:chgData name="Lei Li" userId="c55664ca-1bdc-49a2-a197-0f12595c176e" providerId="ADAL" clId="{5F347543-47AA-4B8E-BCE2-338FC62F899A}" dt="2021-01-11T12:11:50.588" v="246"/>
          <ac:grpSpMkLst>
            <pc:docMk/>
            <pc:sldMk cId="1550585212" sldId="256"/>
            <ac:grpSpMk id="186" creationId="{9D8A2B0F-11BC-43DE-9DF8-61DE42D812FC}"/>
          </ac:grpSpMkLst>
        </pc:grpChg>
        <pc:grpChg chg="add del 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12" creationId="{2FC85975-2E88-4947-BE87-15C0667B2133}"/>
          </ac:grpSpMkLst>
        </pc:grpChg>
        <pc:grpChg chg="del mod topLvl">
          <ac:chgData name="Lei Li" userId="c55664ca-1bdc-49a2-a197-0f12595c176e" providerId="ADAL" clId="{5F347543-47AA-4B8E-BCE2-338FC62F899A}" dt="2021-01-11T12:19:37.594" v="340" actId="165"/>
          <ac:grpSpMkLst>
            <pc:docMk/>
            <pc:sldMk cId="1550585212" sldId="256"/>
            <ac:grpSpMk id="213" creationId="{0A9288D8-CA7A-487F-8746-8DD81D6F6DBD}"/>
          </ac:grpSpMkLst>
        </pc:grpChg>
        <pc:grpChg chg="mod topLvl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14" creationId="{B780407D-C155-47EC-963B-1EAD6A16E931}"/>
          </ac:grpSpMkLst>
        </pc:grpChg>
        <pc:grpChg chg="mod topLvl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15" creationId="{AA509739-D40F-49BF-B23F-E614A0432025}"/>
          </ac:grpSpMkLst>
        </pc:grpChg>
        <pc:grpChg chg="mod topLvl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16" creationId="{C3F9532C-E5C9-4446-89D3-E0E8E745207F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23" creationId="{D55436D4-713D-493A-8E59-48CB83BC1875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24" creationId="{E23D681A-09B1-4F93-BB31-4720151F1A5E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25" creationId="{685F312F-2565-48F6-98BD-F2791B733969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26" creationId="{8AB51022-C2B1-490C-82B7-C123E42835ED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45" creationId="{5936DB30-0BEF-4D28-867A-CDE482580CCB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46" creationId="{E4D03202-C6C7-48BA-8712-E0E67B16478E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47" creationId="{A260083B-ABF9-457F-8546-107919F2A8E7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48" creationId="{2847D238-C1B2-4D80-A77C-B3715311A0C7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67" creationId="{DC84DDA5-606B-4BC8-A5DD-341E3CD1A6FB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68" creationId="{9E071FB9-4EB7-4106-A493-46C4A5831EF6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69" creationId="{B88656A7-1EAE-4B19-85DB-F8955E475323}"/>
          </ac:grpSpMkLst>
        </pc:grpChg>
        <pc:grpChg chg="mod">
          <ac:chgData name="Lei Li" userId="c55664ca-1bdc-49a2-a197-0f12595c176e" providerId="ADAL" clId="{5F347543-47AA-4B8E-BCE2-338FC62F899A}" dt="2021-01-11T12:19:17.577" v="336" actId="165"/>
          <ac:grpSpMkLst>
            <pc:docMk/>
            <pc:sldMk cId="1550585212" sldId="256"/>
            <ac:grpSpMk id="270" creationId="{511E9D58-549E-4478-B90C-469AB80B1E89}"/>
          </ac:grpSpMkLst>
        </pc:grpChg>
        <pc:grpChg chg="mod topLvl">
          <ac:chgData name="Lei Li" userId="c55664ca-1bdc-49a2-a197-0f12595c176e" providerId="ADAL" clId="{5F347543-47AA-4B8E-BCE2-338FC62F899A}" dt="2021-01-11T12:19:37.594" v="340" actId="165"/>
          <ac:grpSpMkLst>
            <pc:docMk/>
            <pc:sldMk cId="1550585212" sldId="256"/>
            <ac:grpSpMk id="289" creationId="{71BB2660-23FF-4F64-BB89-2157F22850A7}"/>
          </ac:grpSpMkLst>
        </pc:grpChg>
        <pc:grpChg chg="mod topLvl">
          <ac:chgData name="Lei Li" userId="c55664ca-1bdc-49a2-a197-0f12595c176e" providerId="ADAL" clId="{5F347543-47AA-4B8E-BCE2-338FC62F899A}" dt="2021-01-11T12:19:37.594" v="340" actId="165"/>
          <ac:grpSpMkLst>
            <pc:docMk/>
            <pc:sldMk cId="1550585212" sldId="256"/>
            <ac:grpSpMk id="290" creationId="{B7E0754B-2FB2-4EC8-AD1F-09074EF3965F}"/>
          </ac:grpSpMkLst>
        </pc:grpChg>
        <pc:grpChg chg="mod topLvl">
          <ac:chgData name="Lei Li" userId="c55664ca-1bdc-49a2-a197-0f12595c176e" providerId="ADAL" clId="{5F347543-47AA-4B8E-BCE2-338FC62F899A}" dt="2021-01-11T12:19:37.594" v="340" actId="165"/>
          <ac:grpSpMkLst>
            <pc:docMk/>
            <pc:sldMk cId="1550585212" sldId="256"/>
            <ac:grpSpMk id="291" creationId="{7B027D64-6E23-4D66-9A56-AE548CFFABF9}"/>
          </ac:grpSpMkLst>
        </pc:grpChg>
        <pc:grpChg chg="mod topLvl">
          <ac:chgData name="Lei Li" userId="c55664ca-1bdc-49a2-a197-0f12595c176e" providerId="ADAL" clId="{5F347543-47AA-4B8E-BCE2-338FC62F899A}" dt="2021-01-11T12:19:37.594" v="340" actId="165"/>
          <ac:grpSpMkLst>
            <pc:docMk/>
            <pc:sldMk cId="1550585212" sldId="256"/>
            <ac:grpSpMk id="292" creationId="{00DE3AB7-FA66-405B-BD91-8DD5AD784090}"/>
          </ac:grpSpMkLst>
        </pc:grpChg>
        <pc:grpChg chg="mod topLvl">
          <ac:chgData name="Lei Li" userId="c55664ca-1bdc-49a2-a197-0f12595c176e" providerId="ADAL" clId="{5F347543-47AA-4B8E-BCE2-338FC62F899A}" dt="2021-01-11T12:28:08.011" v="362" actId="20578"/>
          <ac:grpSpMkLst>
            <pc:docMk/>
            <pc:sldMk cId="1550585212" sldId="256"/>
            <ac:grpSpMk id="298" creationId="{70B02886-0782-4F54-8D19-AE6EA7F22BE5}"/>
          </ac:grpSpMkLst>
        </pc:grpChg>
        <pc:grpChg chg="add del mod">
          <ac:chgData name="Lei Li" userId="c55664ca-1bdc-49a2-a197-0f12595c176e" providerId="ADAL" clId="{5F347543-47AA-4B8E-BCE2-338FC62F899A}" dt="2021-01-11T12:18:33.267" v="333" actId="21"/>
          <ac:grpSpMkLst>
            <pc:docMk/>
            <pc:sldMk cId="1550585212" sldId="256"/>
            <ac:grpSpMk id="1027" creationId="{D150BE3D-42C8-459B-9435-C65FCC1E1B68}"/>
          </ac:grpSpMkLst>
        </pc:grpChg>
        <pc:picChg chg="mod">
          <ac:chgData name="Lei Li" userId="c55664ca-1bdc-49a2-a197-0f12595c176e" providerId="ADAL" clId="{5F347543-47AA-4B8E-BCE2-338FC62F899A}" dt="2021-01-11T11:59:31.752" v="69"/>
          <ac:picMkLst>
            <pc:docMk/>
            <pc:sldMk cId="1550585212" sldId="256"/>
            <ac:picMk id="70" creationId="{664A9379-01F3-494E-AE8A-7DE2419BC53E}"/>
          </ac:picMkLst>
        </pc:picChg>
        <pc:picChg chg="mod">
          <ac:chgData name="Lei Li" userId="c55664ca-1bdc-49a2-a197-0f12595c176e" providerId="ADAL" clId="{5F347543-47AA-4B8E-BCE2-338FC62F899A}" dt="2021-01-11T11:59:31.752" v="69"/>
          <ac:picMkLst>
            <pc:docMk/>
            <pc:sldMk cId="1550585212" sldId="256"/>
            <ac:picMk id="71" creationId="{E174D14A-50DF-4A95-83C7-18E712B2BFE0}"/>
          </ac:picMkLst>
        </pc:picChg>
        <pc:picChg chg="mod">
          <ac:chgData name="Lei Li" userId="c55664ca-1bdc-49a2-a197-0f12595c176e" providerId="ADAL" clId="{5F347543-47AA-4B8E-BCE2-338FC62F899A}" dt="2021-01-11T11:59:31.752" v="69"/>
          <ac:picMkLst>
            <pc:docMk/>
            <pc:sldMk cId="1550585212" sldId="256"/>
            <ac:picMk id="72" creationId="{0BD92E5A-B2E9-41A2-9B5E-013A66452681}"/>
          </ac:picMkLst>
        </pc:picChg>
        <pc:picChg chg="mod">
          <ac:chgData name="Lei Li" userId="c55664ca-1bdc-49a2-a197-0f12595c176e" providerId="ADAL" clId="{5F347543-47AA-4B8E-BCE2-338FC62F899A}" dt="2021-01-11T11:59:31.752" v="69"/>
          <ac:picMkLst>
            <pc:docMk/>
            <pc:sldMk cId="1550585212" sldId="256"/>
            <ac:picMk id="73" creationId="{81A22551-E631-46A1-ACB0-4FB726768078}"/>
          </ac:picMkLst>
        </pc:picChg>
        <pc:picChg chg="add del mod">
          <ac:chgData name="Lei Li" userId="c55664ca-1bdc-49a2-a197-0f12595c176e" providerId="ADAL" clId="{5F347543-47AA-4B8E-BCE2-338FC62F899A}" dt="2021-01-11T12:05:57.566" v="206" actId="21"/>
          <ac:picMkLst>
            <pc:docMk/>
            <pc:sldMk cId="1550585212" sldId="256"/>
            <ac:picMk id="1026" creationId="{05C6B8BD-6A3F-4712-9715-317370D7F76C}"/>
          </ac:picMkLst>
        </pc:picChg>
        <pc:picChg chg="add del mod">
          <ac:chgData name="Lei Li" userId="c55664ca-1bdc-49a2-a197-0f12595c176e" providerId="ADAL" clId="{5F347543-47AA-4B8E-BCE2-338FC62F899A}" dt="2021-01-11T12:16:32.257" v="316" actId="21"/>
          <ac:picMkLst>
            <pc:docMk/>
            <pc:sldMk cId="1550585212" sldId="256"/>
            <ac:picMk id="1029" creationId="{0007CF11-128F-408F-8E2E-E8212DA3236D}"/>
          </ac:picMkLst>
        </pc:picChg>
        <pc:cxnChg chg="add 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0" creationId="{08E5354A-7159-4195-9D64-6FF1A83C3883}"/>
          </ac:cxnSpMkLst>
        </pc:cxnChg>
        <pc:cxnChg chg="add 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66" creationId="{EE1A56D5-9FD5-48E9-8EF2-4C7D081C9FD2}"/>
          </ac:cxnSpMkLst>
        </pc:cxnChg>
        <pc:cxnChg chg="add 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67" creationId="{48D942EA-96B8-480F-8204-432FC871DFC6}"/>
          </ac:cxnSpMkLst>
        </pc:cxnChg>
        <pc:cxnChg chg="add mod">
          <ac:chgData name="Lei Li" userId="c55664ca-1bdc-49a2-a197-0f12595c176e" providerId="ADAL" clId="{5F347543-47AA-4B8E-BCE2-338FC62F899A}" dt="2021-01-11T12:09:09.580" v="217" actId="164"/>
          <ac:cxnSpMkLst>
            <pc:docMk/>
            <pc:sldMk cId="1550585212" sldId="256"/>
            <ac:cxnSpMk id="68" creationId="{619EB7BF-0ECC-4C58-9226-49529B26984E}"/>
          </ac:cxnSpMkLst>
        </pc:cxnChg>
        <pc:cxnChg chg="add 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98" creationId="{B16372FF-6BB0-4FA4-8870-E4CAC4F7DF67}"/>
          </ac:cxnSpMkLst>
        </pc:cxnChg>
        <pc:cxnChg chg="add del mod">
          <ac:chgData name="Lei Li" userId="c55664ca-1bdc-49a2-a197-0f12595c176e" providerId="ADAL" clId="{5F347543-47AA-4B8E-BCE2-338FC62F899A}" dt="2021-01-11T12:09:03.035" v="216"/>
          <ac:cxnSpMkLst>
            <pc:docMk/>
            <pc:sldMk cId="1550585212" sldId="256"/>
            <ac:cxnSpMk id="118" creationId="{A04A27D3-83F7-4E5D-ABC4-06598209C0E5}"/>
          </ac:cxnSpMkLst>
        </pc:cxnChg>
        <pc:cxnChg chg="add del mod">
          <ac:chgData name="Lei Li" userId="c55664ca-1bdc-49a2-a197-0f12595c176e" providerId="ADAL" clId="{5F347543-47AA-4B8E-BCE2-338FC62F899A}" dt="2021-01-11T12:09:03.035" v="216"/>
          <ac:cxnSpMkLst>
            <pc:docMk/>
            <pc:sldMk cId="1550585212" sldId="256"/>
            <ac:cxnSpMk id="119" creationId="{E16662F7-00CD-453F-B4FB-EF975BC4EB46}"/>
          </ac:cxnSpMkLst>
        </pc:cxnChg>
        <pc:cxnChg chg="add del mod">
          <ac:chgData name="Lei Li" userId="c55664ca-1bdc-49a2-a197-0f12595c176e" providerId="ADAL" clId="{5F347543-47AA-4B8E-BCE2-338FC62F899A}" dt="2021-01-11T12:09:03.035" v="216"/>
          <ac:cxnSpMkLst>
            <pc:docMk/>
            <pc:sldMk cId="1550585212" sldId="256"/>
            <ac:cxnSpMk id="120" creationId="{7FFEA79B-88E2-4642-AA24-AB21175327D0}"/>
          </ac:cxnSpMkLst>
        </pc:cxnChg>
        <pc:cxnChg chg="add del mod">
          <ac:chgData name="Lei Li" userId="c55664ca-1bdc-49a2-a197-0f12595c176e" providerId="ADAL" clId="{5F347543-47AA-4B8E-BCE2-338FC62F899A}" dt="2021-01-11T12:09:03.035" v="216"/>
          <ac:cxnSpMkLst>
            <pc:docMk/>
            <pc:sldMk cId="1550585212" sldId="256"/>
            <ac:cxnSpMk id="121" creationId="{991BC24A-6A6A-46BF-A3C2-688F6D1A5213}"/>
          </ac:cxnSpMkLst>
        </pc:cxnChg>
        <pc:cxnChg chg="add del mod">
          <ac:chgData name="Lei Li" userId="c55664ca-1bdc-49a2-a197-0f12595c176e" providerId="ADAL" clId="{5F347543-47AA-4B8E-BCE2-338FC62F899A}" dt="2021-01-11T12:09:03.035" v="216"/>
          <ac:cxnSpMkLst>
            <pc:docMk/>
            <pc:sldMk cId="1550585212" sldId="256"/>
            <ac:cxnSpMk id="122" creationId="{B3553C73-F29D-4AB5-9CE7-A96FBAB10C16}"/>
          </ac:cxnSpMkLst>
        </pc:cxnChg>
        <pc:cxnChg chg="mod topLvl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37" creationId="{9173DDFA-BBE3-44C9-A213-2253E1906058}"/>
          </ac:cxnSpMkLst>
        </pc:cxnChg>
        <pc:cxnChg chg="mod topLvl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38" creationId="{71CFADC3-9985-4977-A5B6-A8B1C9501788}"/>
          </ac:cxnSpMkLst>
        </pc:cxnChg>
        <pc:cxnChg chg="mod topLvl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39" creationId="{E31EE2D1-E1E4-479B-963E-F893227D6768}"/>
          </ac:cxnSpMkLst>
        </pc:cxnChg>
        <pc:cxnChg chg="mod topLvl">
          <ac:chgData name="Lei Li" userId="c55664ca-1bdc-49a2-a197-0f12595c176e" providerId="ADAL" clId="{5F347543-47AA-4B8E-BCE2-338FC62F899A}" dt="2021-01-11T12:10:57.107" v="235" actId="164"/>
          <ac:cxnSpMkLst>
            <pc:docMk/>
            <pc:sldMk cId="1550585212" sldId="256"/>
            <ac:cxnSpMk id="140" creationId="{E7C3A8FD-E8D3-4021-ACC8-95FCB973758B}"/>
          </ac:cxnSpMkLst>
        </pc:cxnChg>
        <pc:cxnChg chg="mod topLvl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41" creationId="{D4976105-E031-4AEF-9760-43F64340F71F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64" creationId="{99F3918B-3B22-4571-A3C2-AF4731A8B3A6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65" creationId="{38761020-4378-495A-8E73-D7288A2126A0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66" creationId="{95382E33-952E-4431-A6FD-CA0707DA26CF}"/>
          </ac:cxnSpMkLst>
        </pc:cxnChg>
        <pc:cxnChg chg="mod">
          <ac:chgData name="Lei Li" userId="c55664ca-1bdc-49a2-a197-0f12595c176e" providerId="ADAL" clId="{5F347543-47AA-4B8E-BCE2-338FC62F899A}" dt="2021-01-11T12:13:04.411" v="254" actId="208"/>
          <ac:cxnSpMkLst>
            <pc:docMk/>
            <pc:sldMk cId="1550585212" sldId="256"/>
            <ac:cxnSpMk id="167" creationId="{CFF771FB-E625-4F85-9CB5-52A2CBC32524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68" creationId="{1DD503CC-F004-428E-B387-6D58DAA594A3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87" creationId="{76EECA09-F503-4F26-BF7C-D1EC93027C88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88" creationId="{21C632DB-AB64-486F-8AC2-1812ADDC5E92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89" creationId="{A2C91ECA-8050-4375-9E93-F173C58ADA5F}"/>
          </ac:cxnSpMkLst>
        </pc:cxnChg>
        <pc:cxnChg chg="mod">
          <ac:chgData name="Lei Li" userId="c55664ca-1bdc-49a2-a197-0f12595c176e" providerId="ADAL" clId="{5F347543-47AA-4B8E-BCE2-338FC62F899A}" dt="2021-01-11T12:13:10.708" v="255" actId="208"/>
          <ac:cxnSpMkLst>
            <pc:docMk/>
            <pc:sldMk cId="1550585212" sldId="256"/>
            <ac:cxnSpMk id="190" creationId="{C5F2F0F9-9460-45C8-AF83-62FEA0C9F48F}"/>
          </ac:cxnSpMkLst>
        </pc:cxnChg>
        <pc:cxnChg chg="mod">
          <ac:chgData name="Lei Li" userId="c55664ca-1bdc-49a2-a197-0f12595c176e" providerId="ADAL" clId="{5F347543-47AA-4B8E-BCE2-338FC62F899A}" dt="2021-01-11T12:18:33.267" v="333" actId="21"/>
          <ac:cxnSpMkLst>
            <pc:docMk/>
            <pc:sldMk cId="1550585212" sldId="256"/>
            <ac:cxnSpMk id="191" creationId="{2AE0E119-3C11-48B8-A4BE-08DF7B0EF2A4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27" creationId="{8EB9EF13-4598-4FB8-8E28-EFCFB5DC7B87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28" creationId="{C4CA5A56-2D11-4BD2-AD01-A3A472CA022D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29" creationId="{DAB9FECD-9185-4C57-A133-1E247ADD5DB5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30" creationId="{86030289-5D0E-4D68-880C-E09416E03C85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31" creationId="{99C208F3-EEF3-48A6-8AF3-904A42F1C63D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49" creationId="{4D06C636-34F9-4E9F-A47E-F6C8E9B0AE49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50" creationId="{3CA4D8B6-E614-4702-A1E3-C87614CFEB28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51" creationId="{144E0CEF-0570-4FA5-8E4B-FB083D851F09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52" creationId="{D9DBE7BE-051E-4D97-84BC-34F240B9819B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53" creationId="{1F4709B2-2489-4A81-8E24-8AA56B3F43AB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71" creationId="{2ADA6147-9F8B-4773-A2A3-B6EF4F74E768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72" creationId="{EC714370-4E2D-499E-B0C0-7B03CD460CD7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73" creationId="{FE9FCFA8-D521-41AD-8CBE-5453A42EE02A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74" creationId="{B231B130-D995-42C5-B1DA-DAA8F3B22A07}"/>
          </ac:cxnSpMkLst>
        </pc:cxnChg>
        <pc:cxnChg chg="mod">
          <ac:chgData name="Lei Li" userId="c55664ca-1bdc-49a2-a197-0f12595c176e" providerId="ADAL" clId="{5F347543-47AA-4B8E-BCE2-338FC62F899A}" dt="2021-01-11T12:19:17.577" v="336" actId="165"/>
          <ac:cxnSpMkLst>
            <pc:docMk/>
            <pc:sldMk cId="1550585212" sldId="256"/>
            <ac:cxnSpMk id="275" creationId="{34473B62-A46A-4CA1-84DB-4FB756E25DA4}"/>
          </ac:cxnSpMkLst>
        </pc:cxnChg>
        <pc:cxnChg chg="mod topLvl">
          <ac:chgData name="Lei Li" userId="c55664ca-1bdc-49a2-a197-0f12595c176e" providerId="ADAL" clId="{5F347543-47AA-4B8E-BCE2-338FC62F899A}" dt="2021-01-11T12:19:37.594" v="340" actId="165"/>
          <ac:cxnSpMkLst>
            <pc:docMk/>
            <pc:sldMk cId="1550585212" sldId="256"/>
            <ac:cxnSpMk id="293" creationId="{4A141B80-CE1B-4E84-9045-BEAB37C5644E}"/>
          </ac:cxnSpMkLst>
        </pc:cxnChg>
        <pc:cxnChg chg="mod topLvl">
          <ac:chgData name="Lei Li" userId="c55664ca-1bdc-49a2-a197-0f12595c176e" providerId="ADAL" clId="{5F347543-47AA-4B8E-BCE2-338FC62F899A}" dt="2021-01-11T12:19:37.594" v="340" actId="165"/>
          <ac:cxnSpMkLst>
            <pc:docMk/>
            <pc:sldMk cId="1550585212" sldId="256"/>
            <ac:cxnSpMk id="294" creationId="{7084D12D-8589-4D06-8E10-D4D2830EEBF2}"/>
          </ac:cxnSpMkLst>
        </pc:cxnChg>
        <pc:cxnChg chg="mod topLvl">
          <ac:chgData name="Lei Li" userId="c55664ca-1bdc-49a2-a197-0f12595c176e" providerId="ADAL" clId="{5F347543-47AA-4B8E-BCE2-338FC62F899A}" dt="2021-01-11T12:19:37.594" v="340" actId="165"/>
          <ac:cxnSpMkLst>
            <pc:docMk/>
            <pc:sldMk cId="1550585212" sldId="256"/>
            <ac:cxnSpMk id="295" creationId="{5433F8F4-DE8F-4A55-B14B-8085E35DF1E8}"/>
          </ac:cxnSpMkLst>
        </pc:cxnChg>
        <pc:cxnChg chg="mod topLvl">
          <ac:chgData name="Lei Li" userId="c55664ca-1bdc-49a2-a197-0f12595c176e" providerId="ADAL" clId="{5F347543-47AA-4B8E-BCE2-338FC62F899A}" dt="2021-01-11T12:19:37.594" v="340" actId="165"/>
          <ac:cxnSpMkLst>
            <pc:docMk/>
            <pc:sldMk cId="1550585212" sldId="256"/>
            <ac:cxnSpMk id="296" creationId="{DEF4A973-5318-4370-A764-7CBEF53845AA}"/>
          </ac:cxnSpMkLst>
        </pc:cxnChg>
        <pc:cxnChg chg="mod topLvl">
          <ac:chgData name="Lei Li" userId="c55664ca-1bdc-49a2-a197-0f12595c176e" providerId="ADAL" clId="{5F347543-47AA-4B8E-BCE2-338FC62F899A}" dt="2021-01-11T12:19:37.594" v="340" actId="165"/>
          <ac:cxnSpMkLst>
            <pc:docMk/>
            <pc:sldMk cId="1550585212" sldId="256"/>
            <ac:cxnSpMk id="297" creationId="{A2D788FD-BC08-4C2B-9F45-5B66F8BCD619}"/>
          </ac:cxnSpMkLst>
        </pc:cxnChg>
      </pc:sldChg>
    </pc:docChg>
  </pc:docChgLst>
  <pc:docChgLst>
    <pc:chgData name="Lei Li" userId="c55664ca-1bdc-49a2-a197-0f12595c176e" providerId="ADAL" clId="{42734D16-F8CB-49FC-BB9E-828FAFA53FF5}"/>
    <pc:docChg chg="custSel modSld">
      <pc:chgData name="Lei Li" userId="c55664ca-1bdc-49a2-a197-0f12595c176e" providerId="ADAL" clId="{42734D16-F8CB-49FC-BB9E-828FAFA53FF5}" dt="2021-01-11T19:59:52.183" v="69" actId="403"/>
      <pc:docMkLst>
        <pc:docMk/>
      </pc:docMkLst>
      <pc:sldChg chg="addSp delSp modSp mod">
        <pc:chgData name="Lei Li" userId="c55664ca-1bdc-49a2-a197-0f12595c176e" providerId="ADAL" clId="{42734D16-F8CB-49FC-BB9E-828FAFA53FF5}" dt="2021-01-11T19:59:52.183" v="69" actId="403"/>
        <pc:sldMkLst>
          <pc:docMk/>
          <pc:sldMk cId="1550585212" sldId="256"/>
        </pc:sldMkLst>
        <pc:spChg chg="add mod">
          <ac:chgData name="Lei Li" userId="c55664ca-1bdc-49a2-a197-0f12595c176e" providerId="ADAL" clId="{42734D16-F8CB-49FC-BB9E-828FAFA53FF5}" dt="2021-01-11T19:59:52.183" v="69" actId="403"/>
          <ac:spMkLst>
            <pc:docMk/>
            <pc:sldMk cId="1550585212" sldId="256"/>
            <ac:spMk id="22" creationId="{C1281961-6E65-40CE-9126-700D9447185C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3" creationId="{6FF12995-A1E2-4410-A4F6-411DCED5ECD2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5" creationId="{905C0ADD-3210-4348-8F4A-9D741269CC45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6" creationId="{049F8BA9-EAFA-4F6E-AAC5-DFB9894FE22A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7" creationId="{59B2AF1D-F568-4B3C-B84D-62C38DA381D8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8" creationId="{6C423AF1-9335-464C-BAA2-4DC973F20D43}"/>
          </ac:spMkLst>
        </pc:spChg>
        <pc:spChg chg="del">
          <ac:chgData name="Lei Li" userId="c55664ca-1bdc-49a2-a197-0f12595c176e" providerId="ADAL" clId="{42734D16-F8CB-49FC-BB9E-828FAFA53FF5}" dt="2021-01-11T14:11:24.566" v="0" actId="21"/>
          <ac:spMkLst>
            <pc:docMk/>
            <pc:sldMk cId="1550585212" sldId="256"/>
            <ac:spMk id="169" creationId="{F5598EDA-6BF9-4988-A2F3-918BC2AE739F}"/>
          </ac:spMkLst>
        </pc:spChg>
        <pc:grpChg chg="del">
          <ac:chgData name="Lei Li" userId="c55664ca-1bdc-49a2-a197-0f12595c176e" providerId="ADAL" clId="{42734D16-F8CB-49FC-BB9E-828FAFA53FF5}" dt="2021-01-11T14:11:24.566" v="0" actId="21"/>
          <ac:grpSpMkLst>
            <pc:docMk/>
            <pc:sldMk cId="1550585212" sldId="256"/>
            <ac:grpSpMk id="653" creationId="{CFBFC0EF-C9F2-48A7-B8FE-CAC371288552}"/>
          </ac:grpSpMkLst>
        </pc:grpChg>
        <pc:picChg chg="add mod">
          <ac:chgData name="Lei Li" userId="c55664ca-1bdc-49a2-a197-0f12595c176e" providerId="ADAL" clId="{42734D16-F8CB-49FC-BB9E-828FAFA53FF5}" dt="2021-01-11T14:14:51.303" v="19" actId="14100"/>
          <ac:picMkLst>
            <pc:docMk/>
            <pc:sldMk cId="1550585212" sldId="256"/>
            <ac:picMk id="3" creationId="{B4D4A47F-F6AF-4B85-8C55-EAF145E03E1D}"/>
          </ac:picMkLst>
        </pc:picChg>
        <pc:picChg chg="add mod">
          <ac:chgData name="Lei Li" userId="c55664ca-1bdc-49a2-a197-0f12595c176e" providerId="ADAL" clId="{42734D16-F8CB-49FC-BB9E-828FAFA53FF5}" dt="2021-01-11T14:14:37.322" v="14" actId="1076"/>
          <ac:picMkLst>
            <pc:docMk/>
            <pc:sldMk cId="1550585212" sldId="256"/>
            <ac:picMk id="5" creationId="{0D001F6E-0008-46AB-8104-EA76235BE3BE}"/>
          </ac:picMkLst>
        </pc:picChg>
        <pc:picChg chg="add mod">
          <ac:chgData name="Lei Li" userId="c55664ca-1bdc-49a2-a197-0f12595c176e" providerId="ADAL" clId="{42734D16-F8CB-49FC-BB9E-828FAFA53FF5}" dt="2021-01-11T14:14:55.670" v="20" actId="14100"/>
          <ac:picMkLst>
            <pc:docMk/>
            <pc:sldMk cId="1550585212" sldId="256"/>
            <ac:picMk id="7" creationId="{ADB61D5B-67C1-46BD-9DA2-18837135D787}"/>
          </ac:picMkLst>
        </pc:picChg>
        <pc:picChg chg="add mod">
          <ac:chgData name="Lei Li" userId="c55664ca-1bdc-49a2-a197-0f12595c176e" providerId="ADAL" clId="{42734D16-F8CB-49FC-BB9E-828FAFA53FF5}" dt="2021-01-11T19:48:27.055" v="27" actId="1076"/>
          <ac:picMkLst>
            <pc:docMk/>
            <pc:sldMk cId="1550585212" sldId="256"/>
            <ac:picMk id="9" creationId="{C7DACCFB-EA13-46B0-B9E2-B7DCA641DC5F}"/>
          </ac:picMkLst>
        </pc:picChg>
        <pc:picChg chg="add del mod">
          <ac:chgData name="Lei Li" userId="c55664ca-1bdc-49a2-a197-0f12595c176e" providerId="ADAL" clId="{42734D16-F8CB-49FC-BB9E-828FAFA53FF5}" dt="2021-01-11T19:50:00.876" v="30" actId="21"/>
          <ac:picMkLst>
            <pc:docMk/>
            <pc:sldMk cId="1550585212" sldId="256"/>
            <ac:picMk id="11" creationId="{B43A4FCB-A24D-495C-BCFE-AC3934FE4308}"/>
          </ac:picMkLst>
        </pc:picChg>
        <pc:picChg chg="add mod">
          <ac:chgData name="Lei Li" userId="c55664ca-1bdc-49a2-a197-0f12595c176e" providerId="ADAL" clId="{42734D16-F8CB-49FC-BB9E-828FAFA53FF5}" dt="2021-01-11T19:57:02.750" v="41" actId="1076"/>
          <ac:picMkLst>
            <pc:docMk/>
            <pc:sldMk cId="1550585212" sldId="256"/>
            <ac:picMk id="13" creationId="{445FE8B6-F499-46A0-9BCE-34E5C5408946}"/>
          </ac:picMkLst>
        </pc:picChg>
        <pc:picChg chg="add del mod">
          <ac:chgData name="Lei Li" userId="c55664ca-1bdc-49a2-a197-0f12595c176e" providerId="ADAL" clId="{42734D16-F8CB-49FC-BB9E-828FAFA53FF5}" dt="2021-01-11T19:52:59.311" v="35" actId="21"/>
          <ac:picMkLst>
            <pc:docMk/>
            <pc:sldMk cId="1550585212" sldId="256"/>
            <ac:picMk id="15" creationId="{7EF555BF-E794-476A-B05C-82A2B0D5B7B8}"/>
          </ac:picMkLst>
        </pc:picChg>
        <pc:picChg chg="add mod">
          <ac:chgData name="Lei Li" userId="c55664ca-1bdc-49a2-a197-0f12595c176e" providerId="ADAL" clId="{42734D16-F8CB-49FC-BB9E-828FAFA53FF5}" dt="2021-01-11T19:57:02.750" v="41" actId="1076"/>
          <ac:picMkLst>
            <pc:docMk/>
            <pc:sldMk cId="1550585212" sldId="256"/>
            <ac:picMk id="17" creationId="{92C83936-6CDE-4B95-B079-793BFD785D0F}"/>
          </ac:picMkLst>
        </pc:picChg>
        <pc:picChg chg="add mod">
          <ac:chgData name="Lei Li" userId="c55664ca-1bdc-49a2-a197-0f12595c176e" providerId="ADAL" clId="{42734D16-F8CB-49FC-BB9E-828FAFA53FF5}" dt="2021-01-11T19:57:02.750" v="41" actId="1076"/>
          <ac:picMkLst>
            <pc:docMk/>
            <pc:sldMk cId="1550585212" sldId="256"/>
            <ac:picMk id="19" creationId="{FE1BD8BC-F97D-4AD0-8460-F90E7518AA49}"/>
          </ac:picMkLst>
        </pc:picChg>
        <pc:picChg chg="add mod">
          <ac:chgData name="Lei Li" userId="c55664ca-1bdc-49a2-a197-0f12595c176e" providerId="ADAL" clId="{42734D16-F8CB-49FC-BB9E-828FAFA53FF5}" dt="2021-01-11T19:59:15.754" v="44" actId="14100"/>
          <ac:picMkLst>
            <pc:docMk/>
            <pc:sldMk cId="1550585212" sldId="256"/>
            <ac:picMk id="21" creationId="{E2582C52-71DE-4C6D-AE23-783A0E85CB9B}"/>
          </ac:picMkLst>
        </pc:picChg>
        <pc:picChg chg="add mod">
          <ac:chgData name="Lei Li" userId="c55664ca-1bdc-49a2-a197-0f12595c176e" providerId="ADAL" clId="{42734D16-F8CB-49FC-BB9E-828FAFA53FF5}" dt="2021-01-11T14:12:54.988" v="2" actId="1076"/>
          <ac:picMkLst>
            <pc:docMk/>
            <pc:sldMk cId="1550585212" sldId="256"/>
            <ac:picMk id="1025" creationId="{B0C872DE-8312-4FB8-8C7B-6CE4850D4DC0}"/>
          </ac:picMkLst>
        </pc:pic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74" creationId="{97C01D6F-5FDE-4494-9977-F138EE733E3A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75" creationId="{4B5B07DC-476C-462F-B52C-F84C3A5D32E9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76" creationId="{56DEA05A-6564-4092-984A-7F2421B21425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78" creationId="{99CE4362-19D7-4A28-9976-643BFFE38E65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96" creationId="{87879566-F804-4229-9C29-351B3D533387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97" creationId="{06897100-E8F8-4948-9F6C-BDE2A9C9C1FC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698" creationId="{A5A1632E-5C6D-4E91-9500-1F2D1893D54D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00" creationId="{34FA29CA-84F8-48AE-909E-80F67160FC81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18" creationId="{6ECE46A8-3904-4E5D-83A5-FC05F0923287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19" creationId="{E6FC4617-3DC2-40A2-8642-440E98EDE01A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20" creationId="{E75FB7AC-6D53-4BFE-9ECC-C24C0E8EE8AA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22" creationId="{8F1F437E-C3BF-46CE-A267-DAFE7AB17E47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42" creationId="{BB161E0F-80AC-43C2-9962-69552D7EB00E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43" creationId="{D8509635-A84D-419B-9DAC-F786998C796E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44" creationId="{366E1D8C-8DF0-4465-84F8-DF645306174A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46" creationId="{0BF69DAD-77E7-408C-A37A-D92216B34656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64" creationId="{535AF49F-40F9-4D08-B2C3-74CEAD79DF3F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65" creationId="{4A0010B8-BFF7-4879-9C95-78F4B83DD8C7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66" creationId="{71DE20C4-2EFB-4D22-93E8-BC668FA75628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68" creationId="{EA3A2844-B526-4EE9-843B-793649592828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86" creationId="{6DA73005-8576-415C-A10B-2DCC25454733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87" creationId="{D2AC6099-DAA7-48A4-9B23-8536ED6EC9EA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88" creationId="{B3F64838-70DD-4DF5-9A39-3A5DD242E9B2}"/>
          </ac:cxnSpMkLst>
        </pc:cxnChg>
        <pc:cxnChg chg="mod">
          <ac:chgData name="Lei Li" userId="c55664ca-1bdc-49a2-a197-0f12595c176e" providerId="ADAL" clId="{42734D16-F8CB-49FC-BB9E-828FAFA53FF5}" dt="2021-01-11T14:11:24.566" v="0" actId="21"/>
          <ac:cxnSpMkLst>
            <pc:docMk/>
            <pc:sldMk cId="1550585212" sldId="256"/>
            <ac:cxnSpMk id="790" creationId="{58948C1A-DF8C-45B1-8D07-848E2CCDDD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237197"/>
            <a:ext cx="11609785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3970580"/>
            <a:ext cx="11609785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9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02483"/>
            <a:ext cx="3337813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02483"/>
            <a:ext cx="9819943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3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14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1884670"/>
            <a:ext cx="13351252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059034"/>
            <a:ext cx="13351252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012414"/>
            <a:ext cx="6578878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012414"/>
            <a:ext cx="6578878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6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02483"/>
            <a:ext cx="13351252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1853171"/>
            <a:ext cx="654864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2761381"/>
            <a:ext cx="6548644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1853171"/>
            <a:ext cx="658089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2761381"/>
            <a:ext cx="6580894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1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5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1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03978"/>
            <a:ext cx="4992610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088454"/>
            <a:ext cx="7836605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267902"/>
            <a:ext cx="4992610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0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03978"/>
            <a:ext cx="4992610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088454"/>
            <a:ext cx="7836605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267902"/>
            <a:ext cx="4992610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6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02483"/>
            <a:ext cx="1335125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012414"/>
            <a:ext cx="1335125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006699"/>
            <a:ext cx="3482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8B1-A3DB-4CF2-ADFF-802A5E4353F1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006699"/>
            <a:ext cx="522440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006699"/>
            <a:ext cx="348293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D242C-61BA-4F74-B15E-2F8D4CB08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917221-9744-4734-BA1D-97695AFCC3AF}"/>
              </a:ext>
            </a:extLst>
          </p:cNvPr>
          <p:cNvGrpSpPr/>
          <p:nvPr/>
        </p:nvGrpSpPr>
        <p:grpSpPr>
          <a:xfrm>
            <a:off x="0" y="127757"/>
            <a:ext cx="11985030" cy="8124854"/>
            <a:chOff x="0" y="127757"/>
            <a:chExt cx="11985030" cy="8124854"/>
          </a:xfrm>
        </p:grpSpPr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C7E6EC8E-D5A0-471D-86A2-7A36B5B4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45" y="791996"/>
              <a:ext cx="3689412" cy="3577760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0F27678-84C6-4671-9256-96BE7D6DA1C8}"/>
                </a:ext>
              </a:extLst>
            </p:cNvPr>
            <p:cNvGrpSpPr/>
            <p:nvPr/>
          </p:nvGrpSpPr>
          <p:grpSpPr>
            <a:xfrm>
              <a:off x="0" y="127757"/>
              <a:ext cx="11985030" cy="8124854"/>
              <a:chOff x="0" y="127757"/>
              <a:chExt cx="11985030" cy="8124854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61A0614C-85BC-499D-8731-6D87988B65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573" y="4674851"/>
                <a:ext cx="3689412" cy="3577760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F0551557-7601-4D86-901D-A0CF3D7F2A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55661" y="4650040"/>
                <a:ext cx="3689412" cy="3577760"/>
              </a:xfrm>
              <a:prstGeom prst="rect">
                <a:avLst/>
              </a:prstGeom>
            </p:spPr>
          </p:pic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22CA9A7A-C46F-4948-AADD-FD6077A11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5618" y="4650040"/>
                <a:ext cx="3689412" cy="3577760"/>
              </a:xfrm>
              <a:prstGeom prst="rect">
                <a:avLst/>
              </a:prstGeom>
            </p:spPr>
          </p:pic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6C8751F7-4B17-4B7E-9E1C-594F5A816C51}"/>
                  </a:ext>
                </a:extLst>
              </p:cNvPr>
              <p:cNvSpPr txBox="1"/>
              <p:nvPr/>
            </p:nvSpPr>
            <p:spPr>
              <a:xfrm>
                <a:off x="1653651" y="127757"/>
                <a:ext cx="16936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 1</a:t>
                </a:r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7967A68-8991-4220-A80E-72BFA7414A93}"/>
                  </a:ext>
                </a:extLst>
              </p:cNvPr>
              <p:cNvSpPr txBox="1"/>
              <p:nvPr/>
            </p:nvSpPr>
            <p:spPr>
              <a:xfrm>
                <a:off x="5499298" y="136187"/>
                <a:ext cx="16936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 2</a:t>
                </a:r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4DED88E-5FB1-40E3-ACB3-AA5BB14C91CD}"/>
                  </a:ext>
                </a:extLst>
              </p:cNvPr>
              <p:cNvSpPr txBox="1"/>
              <p:nvPr/>
            </p:nvSpPr>
            <p:spPr>
              <a:xfrm>
                <a:off x="9317600" y="156434"/>
                <a:ext cx="16936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Center 3</a:t>
                </a:r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59983AA-5696-4B15-9AFF-F3017A7E7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6747" y="791996"/>
                <a:ext cx="3689412" cy="3577761"/>
              </a:xfrm>
              <a:prstGeom prst="rect">
                <a:avLst/>
              </a:prstGeom>
            </p:spPr>
          </p:pic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2C86E2DC-B455-4444-9EE3-FFF1D224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573" y="791996"/>
                <a:ext cx="3689412" cy="3577760"/>
              </a:xfrm>
              <a:prstGeom prst="rect">
                <a:avLst/>
              </a:prstGeom>
            </p:spPr>
          </p:pic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FAE1B61-4025-43B6-8CD0-F0A67FD60C6B}"/>
                  </a:ext>
                </a:extLst>
              </p:cNvPr>
              <p:cNvSpPr txBox="1"/>
              <p:nvPr/>
            </p:nvSpPr>
            <p:spPr>
              <a:xfrm rot="16200000">
                <a:off x="-889474" y="2275788"/>
                <a:ext cx="2363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Pre-ablation</a:t>
                </a:r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89393B30-B637-49FB-8443-CF5F199FEBEA}"/>
                  </a:ext>
                </a:extLst>
              </p:cNvPr>
              <p:cNvSpPr txBox="1"/>
              <p:nvPr/>
            </p:nvSpPr>
            <p:spPr>
              <a:xfrm rot="16200000">
                <a:off x="-961319" y="6221180"/>
                <a:ext cx="25074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Post-ablation</a:t>
                </a:r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058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lei</dc:creator>
  <cp:lastModifiedBy>Lei Li</cp:lastModifiedBy>
  <cp:revision>22</cp:revision>
  <dcterms:created xsi:type="dcterms:W3CDTF">2020-12-31T14:37:09Z</dcterms:created>
  <dcterms:modified xsi:type="dcterms:W3CDTF">2021-12-06T12:24:23Z</dcterms:modified>
</cp:coreProperties>
</file>