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7485063" cy="208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24D"/>
    <a:srgbClr val="6A6A6A"/>
    <a:srgbClr val="994C52"/>
    <a:srgbClr val="DA742C"/>
    <a:srgbClr val="E5B350"/>
    <a:srgbClr val="E2E6C3"/>
    <a:srgbClr val="DE7D2C"/>
    <a:srgbClr val="FCD990"/>
    <a:srgbClr val="B3A896"/>
    <a:srgbClr val="144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720F9-0F83-4953-B3BF-A6112C13FAD3}" v="6" dt="2021-12-06T10:15:25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6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Li" userId="c55664ca-1bdc-49a2-a197-0f12595c176e" providerId="ADAL" clId="{B9F98AB5-49B0-4D1A-9C51-17F2EA653FE3}"/>
    <pc:docChg chg="undo custSel modSld">
      <pc:chgData name="Lei Li" userId="c55664ca-1bdc-49a2-a197-0f12595c176e" providerId="ADAL" clId="{B9F98AB5-49B0-4D1A-9C51-17F2EA653FE3}" dt="2020-06-26T19:16:09.285" v="37" actId="1076"/>
      <pc:docMkLst>
        <pc:docMk/>
      </pc:docMkLst>
      <pc:sldChg chg="addSp delSp modSp mod">
        <pc:chgData name="Lei Li" userId="c55664ca-1bdc-49a2-a197-0f12595c176e" providerId="ADAL" clId="{B9F98AB5-49B0-4D1A-9C51-17F2EA653FE3}" dt="2020-06-26T19:16:09.285" v="37" actId="1076"/>
        <pc:sldMkLst>
          <pc:docMk/>
          <pc:sldMk cId="1858852835" sldId="256"/>
        </pc:sldMkLst>
        <pc:picChg chg="del mod">
          <ac:chgData name="Lei Li" userId="c55664ca-1bdc-49a2-a197-0f12595c176e" providerId="ADAL" clId="{B9F98AB5-49B0-4D1A-9C51-17F2EA653FE3}" dt="2020-06-26T19:14:53.315" v="27" actId="478"/>
          <ac:picMkLst>
            <pc:docMk/>
            <pc:sldMk cId="1858852835" sldId="256"/>
            <ac:picMk id="4" creationId="{233EF922-AB35-4D6E-A118-78333C074BFC}"/>
          </ac:picMkLst>
        </pc:picChg>
        <pc:picChg chg="del">
          <ac:chgData name="Lei Li" userId="c55664ca-1bdc-49a2-a197-0f12595c176e" providerId="ADAL" clId="{B9F98AB5-49B0-4D1A-9C51-17F2EA653FE3}" dt="2020-06-26T19:10:52.615" v="0" actId="478"/>
          <ac:picMkLst>
            <pc:docMk/>
            <pc:sldMk cId="1858852835" sldId="256"/>
            <ac:picMk id="37" creationId="{C14F76AA-3BE6-4451-8CD9-A4CA7E6D268C}"/>
          </ac:picMkLst>
        </pc:picChg>
        <pc:picChg chg="add mod">
          <ac:chgData name="Lei Li" userId="c55664ca-1bdc-49a2-a197-0f12595c176e" providerId="ADAL" clId="{B9F98AB5-49B0-4D1A-9C51-17F2EA653FE3}" dt="2020-06-26T19:13:40.274" v="13" actId="1076"/>
          <ac:picMkLst>
            <pc:docMk/>
            <pc:sldMk cId="1858852835" sldId="256"/>
            <ac:picMk id="38" creationId="{CECA943A-BF7F-4B2C-B330-B78BAA68BDF9}"/>
          </ac:picMkLst>
        </pc:picChg>
        <pc:picChg chg="add mod">
          <ac:chgData name="Lei Li" userId="c55664ca-1bdc-49a2-a197-0f12595c176e" providerId="ADAL" clId="{B9F98AB5-49B0-4D1A-9C51-17F2EA653FE3}" dt="2020-06-26T19:14:13.257" v="18" actId="1076"/>
          <ac:picMkLst>
            <pc:docMk/>
            <pc:sldMk cId="1858852835" sldId="256"/>
            <ac:picMk id="39" creationId="{8D874065-6B0B-4AD0-9A3C-CF1C3214F403}"/>
          </ac:picMkLst>
        </pc:picChg>
        <pc:picChg chg="add mod">
          <ac:chgData name="Lei Li" userId="c55664ca-1bdc-49a2-a197-0f12595c176e" providerId="ADAL" clId="{B9F98AB5-49B0-4D1A-9C51-17F2EA653FE3}" dt="2020-06-26T19:15:36.666" v="33" actId="14100"/>
          <ac:picMkLst>
            <pc:docMk/>
            <pc:sldMk cId="1858852835" sldId="256"/>
            <ac:picMk id="40" creationId="{904F75FC-8D56-46FE-A478-17E5FB76F616}"/>
          </ac:picMkLst>
        </pc:picChg>
        <pc:picChg chg="add mod">
          <ac:chgData name="Lei Li" userId="c55664ca-1bdc-49a2-a197-0f12595c176e" providerId="ADAL" clId="{B9F98AB5-49B0-4D1A-9C51-17F2EA653FE3}" dt="2020-06-26T19:16:09.285" v="37" actId="1076"/>
          <ac:picMkLst>
            <pc:docMk/>
            <pc:sldMk cId="1858852835" sldId="256"/>
            <ac:picMk id="41" creationId="{5615C325-0885-4198-BBF1-2985CB2529C4}"/>
          </ac:picMkLst>
        </pc:picChg>
        <pc:picChg chg="del">
          <ac:chgData name="Lei Li" userId="c55664ca-1bdc-49a2-a197-0f12595c176e" providerId="ADAL" clId="{B9F98AB5-49B0-4D1A-9C51-17F2EA653FE3}" dt="2020-06-26T19:13:30.904" v="11" actId="478"/>
          <ac:picMkLst>
            <pc:docMk/>
            <pc:sldMk cId="1858852835" sldId="256"/>
            <ac:picMk id="63" creationId="{B0E125EF-3DFB-4439-A84C-00633421952A}"/>
          </ac:picMkLst>
        </pc:picChg>
        <pc:picChg chg="del">
          <ac:chgData name="Lei Li" userId="c55664ca-1bdc-49a2-a197-0f12595c176e" providerId="ADAL" clId="{B9F98AB5-49B0-4D1A-9C51-17F2EA653FE3}" dt="2020-06-26T19:14:06.646" v="17" actId="478"/>
          <ac:picMkLst>
            <pc:docMk/>
            <pc:sldMk cId="1858852835" sldId="256"/>
            <ac:picMk id="64" creationId="{BBC4B960-B0DD-403D-BD24-DDC10627B967}"/>
          </ac:picMkLst>
        </pc:picChg>
        <pc:picChg chg="del">
          <ac:chgData name="Lei Li" userId="c55664ca-1bdc-49a2-a197-0f12595c176e" providerId="ADAL" clId="{B9F98AB5-49B0-4D1A-9C51-17F2EA653FE3}" dt="2020-06-26T19:15:56.111" v="36" actId="478"/>
          <ac:picMkLst>
            <pc:docMk/>
            <pc:sldMk cId="1858852835" sldId="256"/>
            <ac:picMk id="65" creationId="{BA176C40-DEBB-4E71-8E2F-BAEB24CEB4F0}"/>
          </ac:picMkLst>
        </pc:picChg>
        <pc:picChg chg="del">
          <ac:chgData name="Lei Li" userId="c55664ca-1bdc-49a2-a197-0f12595c176e" providerId="ADAL" clId="{B9F98AB5-49B0-4D1A-9C51-17F2EA653FE3}" dt="2020-06-26T19:10:54.912" v="1" actId="478"/>
          <ac:picMkLst>
            <pc:docMk/>
            <pc:sldMk cId="1858852835" sldId="256"/>
            <ac:picMk id="66" creationId="{93BD6879-BD32-47D6-8E3F-1430F503947C}"/>
          </ac:picMkLst>
        </pc:picChg>
        <pc:cxnChg chg="mod">
          <ac:chgData name="Lei Li" userId="c55664ca-1bdc-49a2-a197-0f12595c176e" providerId="ADAL" clId="{B9F98AB5-49B0-4D1A-9C51-17F2EA653FE3}" dt="2020-06-26T19:15:56.111" v="36" actId="478"/>
          <ac:cxnSpMkLst>
            <pc:docMk/>
            <pc:sldMk cId="1858852835" sldId="256"/>
            <ac:cxnSpMk id="80" creationId="{39DD1F24-671C-41CA-9D73-11AA15FBB62A}"/>
          </ac:cxnSpMkLst>
        </pc:cxnChg>
      </pc:sldChg>
    </pc:docChg>
  </pc:docChgLst>
  <pc:docChgLst>
    <pc:chgData name="Lei Li" userId="30525389-6c23-4b79-b8de-e4b35efb53d0" providerId="ADAL" clId="{15655FD5-6EDF-44B2-AC6A-536EAE245DEF}"/>
    <pc:docChg chg="modSld">
      <pc:chgData name="Lei Li" userId="30525389-6c23-4b79-b8de-e4b35efb53d0" providerId="ADAL" clId="{15655FD5-6EDF-44B2-AC6A-536EAE245DEF}" dt="2021-09-17T18:27:12.149" v="0" actId="207"/>
      <pc:docMkLst>
        <pc:docMk/>
      </pc:docMkLst>
      <pc:sldChg chg="modSp mod">
        <pc:chgData name="Lei Li" userId="30525389-6c23-4b79-b8de-e4b35efb53d0" providerId="ADAL" clId="{15655FD5-6EDF-44B2-AC6A-536EAE245DEF}" dt="2021-09-17T18:27:12.149" v="0" actId="207"/>
        <pc:sldMkLst>
          <pc:docMk/>
          <pc:sldMk cId="1858852835" sldId="256"/>
        </pc:sldMkLst>
        <pc:spChg chg="mod">
          <ac:chgData name="Lei Li" userId="30525389-6c23-4b79-b8de-e4b35efb53d0" providerId="ADAL" clId="{15655FD5-6EDF-44B2-AC6A-536EAE245DEF}" dt="2021-09-17T18:27:12.149" v="0" actId="207"/>
          <ac:spMkLst>
            <pc:docMk/>
            <pc:sldMk cId="1858852835" sldId="256"/>
            <ac:spMk id="143" creationId="{AD0DF49E-890F-4A72-B2F2-B0210199515D}"/>
          </ac:spMkLst>
        </pc:spChg>
      </pc:sldChg>
    </pc:docChg>
  </pc:docChgLst>
  <pc:docChgLst>
    <pc:chgData name="Lei Li" userId="c55664ca-1bdc-49a2-a197-0f12595c176e" providerId="ADAL" clId="{FDA2873E-D502-4C4C-B032-D23601193DD8}"/>
    <pc:docChg chg="undo custSel modSld">
      <pc:chgData name="Lei Li" userId="c55664ca-1bdc-49a2-a197-0f12595c176e" providerId="ADAL" clId="{FDA2873E-D502-4C4C-B032-D23601193DD8}" dt="2020-06-26T19:23:24.400" v="46" actId="1076"/>
      <pc:docMkLst>
        <pc:docMk/>
      </pc:docMkLst>
      <pc:sldChg chg="modSp mod">
        <pc:chgData name="Lei Li" userId="c55664ca-1bdc-49a2-a197-0f12595c176e" providerId="ADAL" clId="{FDA2873E-D502-4C4C-B032-D23601193DD8}" dt="2020-06-26T19:23:24.400" v="46" actId="1076"/>
        <pc:sldMkLst>
          <pc:docMk/>
          <pc:sldMk cId="1858852835" sldId="256"/>
        </pc:sldMkLst>
        <pc:spChg chg="mod">
          <ac:chgData name="Lei Li" userId="c55664ca-1bdc-49a2-a197-0f12595c176e" providerId="ADAL" clId="{FDA2873E-D502-4C4C-B032-D23601193DD8}" dt="2020-06-26T19:23:24.400" v="46" actId="1076"/>
          <ac:spMkLst>
            <pc:docMk/>
            <pc:sldMk cId="1858852835" sldId="256"/>
            <ac:spMk id="67" creationId="{CE979A10-B2D6-4D5A-9758-BC533092DE16}"/>
          </ac:spMkLst>
        </pc:spChg>
        <pc:picChg chg="mod">
          <ac:chgData name="Lei Li" userId="c55664ca-1bdc-49a2-a197-0f12595c176e" providerId="ADAL" clId="{FDA2873E-D502-4C4C-B032-D23601193DD8}" dt="2020-06-26T19:20:07.843" v="34" actId="1076"/>
          <ac:picMkLst>
            <pc:docMk/>
            <pc:sldMk cId="1858852835" sldId="256"/>
            <ac:picMk id="38" creationId="{CECA943A-BF7F-4B2C-B330-B78BAA68BDF9}"/>
          </ac:picMkLst>
        </pc:picChg>
        <pc:picChg chg="mod">
          <ac:chgData name="Lei Li" userId="c55664ca-1bdc-49a2-a197-0f12595c176e" providerId="ADAL" clId="{FDA2873E-D502-4C4C-B032-D23601193DD8}" dt="2020-06-26T19:19:35.591" v="31" actId="1076"/>
          <ac:picMkLst>
            <pc:docMk/>
            <pc:sldMk cId="1858852835" sldId="256"/>
            <ac:picMk id="39" creationId="{8D874065-6B0B-4AD0-9A3C-CF1C3214F403}"/>
          </ac:picMkLst>
        </pc:picChg>
        <pc:picChg chg="mod ord">
          <ac:chgData name="Lei Li" userId="c55664ca-1bdc-49a2-a197-0f12595c176e" providerId="ADAL" clId="{FDA2873E-D502-4C4C-B032-D23601193DD8}" dt="2020-06-26T19:23:18.600" v="45" actId="167"/>
          <ac:picMkLst>
            <pc:docMk/>
            <pc:sldMk cId="1858852835" sldId="256"/>
            <ac:picMk id="40" creationId="{904F75FC-8D56-46FE-A478-17E5FB76F616}"/>
          </ac:picMkLst>
        </pc:picChg>
        <pc:picChg chg="mod">
          <ac:chgData name="Lei Li" userId="c55664ca-1bdc-49a2-a197-0f12595c176e" providerId="ADAL" clId="{FDA2873E-D502-4C4C-B032-D23601193DD8}" dt="2020-06-26T19:21:25.366" v="40" actId="1076"/>
          <ac:picMkLst>
            <pc:docMk/>
            <pc:sldMk cId="1858852835" sldId="256"/>
            <ac:picMk id="41" creationId="{5615C325-0885-4198-BBF1-2985CB2529C4}"/>
          </ac:picMkLst>
        </pc:picChg>
        <pc:picChg chg="mod">
          <ac:chgData name="Lei Li" userId="c55664ca-1bdc-49a2-a197-0f12595c176e" providerId="ADAL" clId="{FDA2873E-D502-4C4C-B032-D23601193DD8}" dt="2020-06-26T19:22:27.840" v="44" actId="1076"/>
          <ac:picMkLst>
            <pc:docMk/>
            <pc:sldMk cId="1858852835" sldId="256"/>
            <ac:picMk id="81" creationId="{63A201C6-BAC9-4A42-9AB2-F76460E91EAD}"/>
          </ac:picMkLst>
        </pc:picChg>
        <pc:cxnChg chg="mod">
          <ac:chgData name="Lei Li" userId="c55664ca-1bdc-49a2-a197-0f12595c176e" providerId="ADAL" clId="{FDA2873E-D502-4C4C-B032-D23601193DD8}" dt="2020-06-26T19:20:23.118" v="36" actId="14100"/>
          <ac:cxnSpMkLst>
            <pc:docMk/>
            <pc:sldMk cId="1858852835" sldId="256"/>
            <ac:cxnSpMk id="36" creationId="{EF6FA014-186C-4F35-AA69-E38E2DDBFC63}"/>
          </ac:cxnSpMkLst>
        </pc:cxnChg>
        <pc:cxnChg chg="mod">
          <ac:chgData name="Lei Li" userId="c55664ca-1bdc-49a2-a197-0f12595c176e" providerId="ADAL" clId="{FDA2873E-D502-4C4C-B032-D23601193DD8}" dt="2020-06-26T19:20:28.674" v="37" actId="14100"/>
          <ac:cxnSpMkLst>
            <pc:docMk/>
            <pc:sldMk cId="1858852835" sldId="256"/>
            <ac:cxnSpMk id="73" creationId="{117BD4F5-D5D4-4B78-8ECB-C9FF876AEE3C}"/>
          </ac:cxnSpMkLst>
        </pc:cxnChg>
        <pc:cxnChg chg="mod">
          <ac:chgData name="Lei Li" userId="c55664ca-1bdc-49a2-a197-0f12595c176e" providerId="ADAL" clId="{FDA2873E-D502-4C4C-B032-D23601193DD8}" dt="2020-06-26T19:20:16.099" v="35" actId="14100"/>
          <ac:cxnSpMkLst>
            <pc:docMk/>
            <pc:sldMk cId="1858852835" sldId="256"/>
            <ac:cxnSpMk id="74" creationId="{5D7C7271-A660-4F60-B2D6-6973B4F29673}"/>
          </ac:cxnSpMkLst>
        </pc:cxnChg>
        <pc:cxnChg chg="mod">
          <ac:chgData name="Lei Li" userId="c55664ca-1bdc-49a2-a197-0f12595c176e" providerId="ADAL" clId="{FDA2873E-D502-4C4C-B032-D23601193DD8}" dt="2020-06-26T19:20:31.818" v="38" actId="14100"/>
          <ac:cxnSpMkLst>
            <pc:docMk/>
            <pc:sldMk cId="1858852835" sldId="256"/>
            <ac:cxnSpMk id="76" creationId="{670BEF17-1A3C-4FC6-94C5-CE409D4E4F92}"/>
          </ac:cxnSpMkLst>
        </pc:cxnChg>
      </pc:sldChg>
    </pc:docChg>
  </pc:docChgLst>
  <pc:docChgLst>
    <pc:chgData name="Lei Li" userId="c55664ca-1bdc-49a2-a197-0f12595c176e" providerId="ADAL" clId="{8CBEEDC1-78B9-4880-AEE9-25F8EF5AF02A}"/>
    <pc:docChg chg="modSld">
      <pc:chgData name="Lei Li" userId="c55664ca-1bdc-49a2-a197-0f12595c176e" providerId="ADAL" clId="{8CBEEDC1-78B9-4880-AEE9-25F8EF5AF02A}" dt="2020-11-17T11:46:33.120" v="6" actId="14100"/>
      <pc:docMkLst>
        <pc:docMk/>
      </pc:docMkLst>
      <pc:sldChg chg="modSp mod">
        <pc:chgData name="Lei Li" userId="c55664ca-1bdc-49a2-a197-0f12595c176e" providerId="ADAL" clId="{8CBEEDC1-78B9-4880-AEE9-25F8EF5AF02A}" dt="2020-11-17T11:46:33.120" v="6" actId="14100"/>
        <pc:sldMkLst>
          <pc:docMk/>
          <pc:sldMk cId="1858852835" sldId="256"/>
        </pc:sldMkLst>
        <pc:picChg chg="mod">
          <ac:chgData name="Lei Li" userId="c55664ca-1bdc-49a2-a197-0f12595c176e" providerId="ADAL" clId="{8CBEEDC1-78B9-4880-AEE9-25F8EF5AF02A}" dt="2020-11-17T11:46:33.120" v="6" actId="14100"/>
          <ac:picMkLst>
            <pc:docMk/>
            <pc:sldMk cId="1858852835" sldId="256"/>
            <ac:picMk id="142" creationId="{96E52DFD-AF7B-4FE5-92F3-E387DF2FB24B}"/>
          </ac:picMkLst>
        </pc:picChg>
        <pc:picChg chg="mod">
          <ac:chgData name="Lei Li" userId="c55664ca-1bdc-49a2-a197-0f12595c176e" providerId="ADAL" clId="{8CBEEDC1-78B9-4880-AEE9-25F8EF5AF02A}" dt="2020-11-17T11:46:26.308" v="4" actId="14100"/>
          <ac:picMkLst>
            <pc:docMk/>
            <pc:sldMk cId="1858852835" sldId="256"/>
            <ac:picMk id="145" creationId="{943CF38B-61C4-434E-A535-6B031E860B58}"/>
          </ac:picMkLst>
        </pc:picChg>
        <pc:picChg chg="mod">
          <ac:chgData name="Lei Li" userId="c55664ca-1bdc-49a2-a197-0f12595c176e" providerId="ADAL" clId="{8CBEEDC1-78B9-4880-AEE9-25F8EF5AF02A}" dt="2020-11-17T11:45:54.296" v="0" actId="14861"/>
          <ac:picMkLst>
            <pc:docMk/>
            <pc:sldMk cId="1858852835" sldId="256"/>
            <ac:picMk id="148" creationId="{5C8728FA-48F9-432F-AC05-ADC255E09411}"/>
          </ac:picMkLst>
        </pc:picChg>
        <pc:picChg chg="mod">
          <ac:chgData name="Lei Li" userId="c55664ca-1bdc-49a2-a197-0f12595c176e" providerId="ADAL" clId="{8CBEEDC1-78B9-4880-AEE9-25F8EF5AF02A}" dt="2020-11-17T11:46:29.763" v="5" actId="14100"/>
          <ac:picMkLst>
            <pc:docMk/>
            <pc:sldMk cId="1858852835" sldId="256"/>
            <ac:picMk id="150" creationId="{13DBE2B4-49DE-43CD-907F-3B21EA066EA6}"/>
          </ac:picMkLst>
        </pc:picChg>
      </pc:sldChg>
    </pc:docChg>
  </pc:docChgLst>
  <pc:docChgLst>
    <pc:chgData name="Lei Li" userId="c55664ca-1bdc-49a2-a197-0f12595c176e" providerId="ADAL" clId="{20DF2697-E7B7-41C2-A217-706FC3AD1718}"/>
    <pc:docChg chg="undo custSel modSld">
      <pc:chgData name="Lei Li" userId="c55664ca-1bdc-49a2-a197-0f12595c176e" providerId="ADAL" clId="{20DF2697-E7B7-41C2-A217-706FC3AD1718}" dt="2020-04-21T18:16:26.367" v="65" actId="1076"/>
      <pc:docMkLst>
        <pc:docMk/>
      </pc:docMkLst>
      <pc:sldChg chg="addSp delSp modSp mod">
        <pc:chgData name="Lei Li" userId="c55664ca-1bdc-49a2-a197-0f12595c176e" providerId="ADAL" clId="{20DF2697-E7B7-41C2-A217-706FC3AD1718}" dt="2020-04-21T18:16:26.367" v="65" actId="1076"/>
        <pc:sldMkLst>
          <pc:docMk/>
          <pc:sldMk cId="1858852835" sldId="256"/>
        </pc:sldMkLst>
        <pc:spChg chg="mod">
          <ac:chgData name="Lei Li" userId="c55664ca-1bdc-49a2-a197-0f12595c176e" providerId="ADAL" clId="{20DF2697-E7B7-41C2-A217-706FC3AD1718}" dt="2020-04-21T18:15:27.586" v="62" actId="164"/>
          <ac:spMkLst>
            <pc:docMk/>
            <pc:sldMk cId="1858852835" sldId="256"/>
            <ac:spMk id="4" creationId="{00A0F128-FB8C-47C3-8BF4-B13C17E22F1F}"/>
          </ac:spMkLst>
        </pc:spChg>
        <pc:spChg chg="mod">
          <ac:chgData name="Lei Li" userId="c55664ca-1bdc-49a2-a197-0f12595c176e" providerId="ADAL" clId="{20DF2697-E7B7-41C2-A217-706FC3AD1718}" dt="2020-04-21T18:15:27.586" v="62" actId="164"/>
          <ac:spMkLst>
            <pc:docMk/>
            <pc:sldMk cId="1858852835" sldId="256"/>
            <ac:spMk id="5" creationId="{2B11B8D2-2BE8-45A6-8A0F-5C6064C45073}"/>
          </ac:spMkLst>
        </pc:spChg>
        <pc:spChg chg="mod">
          <ac:chgData name="Lei Li" userId="c55664ca-1bdc-49a2-a197-0f12595c176e" providerId="ADAL" clId="{20DF2697-E7B7-41C2-A217-706FC3AD1718}" dt="2020-04-21T18:15:27.586" v="62" actId="164"/>
          <ac:spMkLst>
            <pc:docMk/>
            <pc:sldMk cId="1858852835" sldId="256"/>
            <ac:spMk id="10" creationId="{057FEBFD-B1A5-426B-9DB5-80BB050FD543}"/>
          </ac:spMkLst>
        </pc:spChg>
        <pc:spChg chg="mod">
          <ac:chgData name="Lei Li" userId="c55664ca-1bdc-49a2-a197-0f12595c176e" providerId="ADAL" clId="{20DF2697-E7B7-41C2-A217-706FC3AD1718}" dt="2020-04-21T18:15:27.586" v="62" actId="164"/>
          <ac:spMkLst>
            <pc:docMk/>
            <pc:sldMk cId="1858852835" sldId="256"/>
            <ac:spMk id="13" creationId="{FAF129DD-D846-4B51-B9A4-E44A83FEF800}"/>
          </ac:spMkLst>
        </pc:spChg>
        <pc:spChg chg="mod">
          <ac:chgData name="Lei Li" userId="c55664ca-1bdc-49a2-a197-0f12595c176e" providerId="ADAL" clId="{20DF2697-E7B7-41C2-A217-706FC3AD1718}" dt="2020-04-21T18:15:27.586" v="62" actId="164"/>
          <ac:spMkLst>
            <pc:docMk/>
            <pc:sldMk cId="1858852835" sldId="256"/>
            <ac:spMk id="14" creationId="{8C583890-79EB-4137-95E0-030CB7E67DA9}"/>
          </ac:spMkLst>
        </pc:spChg>
        <pc:spChg chg="mod">
          <ac:chgData name="Lei Li" userId="c55664ca-1bdc-49a2-a197-0f12595c176e" providerId="ADAL" clId="{20DF2697-E7B7-41C2-A217-706FC3AD1718}" dt="2020-04-21T18:15:27.586" v="62" actId="164"/>
          <ac:spMkLst>
            <pc:docMk/>
            <pc:sldMk cId="1858852835" sldId="256"/>
            <ac:spMk id="15" creationId="{FE1244A9-DD92-4FBE-BB41-252B97CA39F1}"/>
          </ac:spMkLst>
        </pc:spChg>
        <pc:spChg chg="mod">
          <ac:chgData name="Lei Li" userId="c55664ca-1bdc-49a2-a197-0f12595c176e" providerId="ADAL" clId="{20DF2697-E7B7-41C2-A217-706FC3AD1718}" dt="2020-04-21T18:15:27.586" v="62" actId="164"/>
          <ac:spMkLst>
            <pc:docMk/>
            <pc:sldMk cId="1858852835" sldId="256"/>
            <ac:spMk id="16" creationId="{38B1D5B8-4273-4AE1-B9A6-55CD51382208}"/>
          </ac:spMkLst>
        </pc:spChg>
        <pc:spChg chg="add mod">
          <ac:chgData name="Lei Li" userId="c55664ca-1bdc-49a2-a197-0f12595c176e" providerId="ADAL" clId="{20DF2697-E7B7-41C2-A217-706FC3AD1718}" dt="2020-04-21T18:15:27.586" v="62" actId="164"/>
          <ac:spMkLst>
            <pc:docMk/>
            <pc:sldMk cId="1858852835" sldId="256"/>
            <ac:spMk id="58" creationId="{C7A772EE-E028-4964-884B-5017822C9407}"/>
          </ac:spMkLst>
        </pc:spChg>
        <pc:grpChg chg="add del mod">
          <ac:chgData name="Lei Li" userId="c55664ca-1bdc-49a2-a197-0f12595c176e" providerId="ADAL" clId="{20DF2697-E7B7-41C2-A217-706FC3AD1718}" dt="2020-04-21T18:15:49.892" v="63" actId="21"/>
          <ac:grpSpMkLst>
            <pc:docMk/>
            <pc:sldMk cId="1858852835" sldId="256"/>
            <ac:grpSpMk id="59" creationId="{B03F8FCC-74DF-4214-865E-EFAC91DF09E2}"/>
          </ac:grpSpMkLst>
        </pc:grpChg>
        <pc:grpChg chg="add mod">
          <ac:chgData name="Lei Li" userId="c55664ca-1bdc-49a2-a197-0f12595c176e" providerId="ADAL" clId="{20DF2697-E7B7-41C2-A217-706FC3AD1718}" dt="2020-04-21T18:16:26.367" v="65" actId="1076"/>
          <ac:grpSpMkLst>
            <pc:docMk/>
            <pc:sldMk cId="1858852835" sldId="256"/>
            <ac:grpSpMk id="60" creationId="{4BEEC613-F633-4258-B3EB-6700ACE50EB3}"/>
          </ac:grpSpMkLst>
        </pc:grpChg>
        <pc:picChg chg="mod">
          <ac:chgData name="Lei Li" userId="c55664ca-1bdc-49a2-a197-0f12595c176e" providerId="ADAL" clId="{20DF2697-E7B7-41C2-A217-706FC3AD1718}" dt="2020-04-21T18:15:27.586" v="62" actId="164"/>
          <ac:picMkLst>
            <pc:docMk/>
            <pc:sldMk cId="1858852835" sldId="256"/>
            <ac:picMk id="6" creationId="{0D8957F4-4B03-4E62-8DAF-751DAC8EE875}"/>
          </ac:picMkLst>
        </pc:picChg>
        <pc:picChg chg="mod">
          <ac:chgData name="Lei Li" userId="c55664ca-1bdc-49a2-a197-0f12595c176e" providerId="ADAL" clId="{20DF2697-E7B7-41C2-A217-706FC3AD1718}" dt="2020-04-21T18:15:27.586" v="62" actId="164"/>
          <ac:picMkLst>
            <pc:docMk/>
            <pc:sldMk cId="1858852835" sldId="256"/>
            <ac:picMk id="7" creationId="{D50E2A8C-445C-42E5-B80B-EF445868482F}"/>
          </ac:picMkLst>
        </pc:picChg>
        <pc:picChg chg="mod">
          <ac:chgData name="Lei Li" userId="c55664ca-1bdc-49a2-a197-0f12595c176e" providerId="ADAL" clId="{20DF2697-E7B7-41C2-A217-706FC3AD1718}" dt="2020-04-21T18:15:27.586" v="62" actId="164"/>
          <ac:picMkLst>
            <pc:docMk/>
            <pc:sldMk cId="1858852835" sldId="256"/>
            <ac:picMk id="8" creationId="{8362728A-F287-4AE4-9803-1B734737AEEC}"/>
          </ac:picMkLst>
        </pc:picChg>
        <pc:picChg chg="mod">
          <ac:chgData name="Lei Li" userId="c55664ca-1bdc-49a2-a197-0f12595c176e" providerId="ADAL" clId="{20DF2697-E7B7-41C2-A217-706FC3AD1718}" dt="2020-04-21T18:15:27.586" v="62" actId="164"/>
          <ac:picMkLst>
            <pc:docMk/>
            <pc:sldMk cId="1858852835" sldId="256"/>
            <ac:picMk id="9" creationId="{1BC81863-C938-4CFB-B4D1-B7C12A6B0C65}"/>
          </ac:picMkLst>
        </pc:picChg>
        <pc:picChg chg="add mod">
          <ac:chgData name="Lei Li" userId="c55664ca-1bdc-49a2-a197-0f12595c176e" providerId="ADAL" clId="{20DF2697-E7B7-41C2-A217-706FC3AD1718}" dt="2020-04-21T18:15:27.586" v="62" actId="164"/>
          <ac:picMkLst>
            <pc:docMk/>
            <pc:sldMk cId="1858852835" sldId="256"/>
            <ac:picMk id="54" creationId="{1AB879EA-0075-4A1C-B6E7-7637764535FF}"/>
          </ac:picMkLst>
        </pc:picChg>
        <pc:cxnChg chg="mod">
          <ac:chgData name="Lei Li" userId="c55664ca-1bdc-49a2-a197-0f12595c176e" providerId="ADAL" clId="{20DF2697-E7B7-41C2-A217-706FC3AD1718}" dt="2020-04-21T18:15:27.586" v="62" actId="164"/>
          <ac:cxnSpMkLst>
            <pc:docMk/>
            <pc:sldMk cId="1858852835" sldId="256"/>
            <ac:cxnSpMk id="12" creationId="{B8454302-61B9-440A-B899-085DEADD77E1}"/>
          </ac:cxnSpMkLst>
        </pc:cxnChg>
        <pc:cxnChg chg="mod">
          <ac:chgData name="Lei Li" userId="c55664ca-1bdc-49a2-a197-0f12595c176e" providerId="ADAL" clId="{20DF2697-E7B7-41C2-A217-706FC3AD1718}" dt="2020-04-21T18:15:27.586" v="62" actId="164"/>
          <ac:cxnSpMkLst>
            <pc:docMk/>
            <pc:sldMk cId="1858852835" sldId="256"/>
            <ac:cxnSpMk id="18" creationId="{156660C5-BDA0-41BE-A704-E3FED2541B39}"/>
          </ac:cxnSpMkLst>
        </pc:cxnChg>
        <pc:cxnChg chg="mod">
          <ac:chgData name="Lei Li" userId="c55664ca-1bdc-49a2-a197-0f12595c176e" providerId="ADAL" clId="{20DF2697-E7B7-41C2-A217-706FC3AD1718}" dt="2020-04-21T18:15:27.586" v="62" actId="164"/>
          <ac:cxnSpMkLst>
            <pc:docMk/>
            <pc:sldMk cId="1858852835" sldId="256"/>
            <ac:cxnSpMk id="21" creationId="{CF0D9D42-6713-438B-9A50-7C6FDBE23132}"/>
          </ac:cxnSpMkLst>
        </pc:cxnChg>
        <pc:cxnChg chg="mod">
          <ac:chgData name="Lei Li" userId="c55664ca-1bdc-49a2-a197-0f12595c176e" providerId="ADAL" clId="{20DF2697-E7B7-41C2-A217-706FC3AD1718}" dt="2020-04-21T18:15:27.586" v="62" actId="164"/>
          <ac:cxnSpMkLst>
            <pc:docMk/>
            <pc:sldMk cId="1858852835" sldId="256"/>
            <ac:cxnSpMk id="41" creationId="{503327F8-C6BC-4E30-9019-61450F31AC93}"/>
          </ac:cxnSpMkLst>
        </pc:cxnChg>
        <pc:cxnChg chg="mod">
          <ac:chgData name="Lei Li" userId="c55664ca-1bdc-49a2-a197-0f12595c176e" providerId="ADAL" clId="{20DF2697-E7B7-41C2-A217-706FC3AD1718}" dt="2020-04-21T18:15:27.586" v="62" actId="164"/>
          <ac:cxnSpMkLst>
            <pc:docMk/>
            <pc:sldMk cId="1858852835" sldId="256"/>
            <ac:cxnSpMk id="42" creationId="{B09EA803-812E-4C74-909F-FDF29A3806A0}"/>
          </ac:cxnSpMkLst>
        </pc:cxnChg>
        <pc:cxnChg chg="mod">
          <ac:chgData name="Lei Li" userId="c55664ca-1bdc-49a2-a197-0f12595c176e" providerId="ADAL" clId="{20DF2697-E7B7-41C2-A217-706FC3AD1718}" dt="2020-04-21T18:15:27.586" v="62" actId="164"/>
          <ac:cxnSpMkLst>
            <pc:docMk/>
            <pc:sldMk cId="1858852835" sldId="256"/>
            <ac:cxnSpMk id="44" creationId="{9E0412D1-567D-4BAC-B5AA-D05473EB2E02}"/>
          </ac:cxnSpMkLst>
        </pc:cxnChg>
        <pc:cxnChg chg="mod">
          <ac:chgData name="Lei Li" userId="c55664ca-1bdc-49a2-a197-0f12595c176e" providerId="ADAL" clId="{20DF2697-E7B7-41C2-A217-706FC3AD1718}" dt="2020-04-21T18:15:27.586" v="62" actId="164"/>
          <ac:cxnSpMkLst>
            <pc:docMk/>
            <pc:sldMk cId="1858852835" sldId="256"/>
            <ac:cxnSpMk id="45" creationId="{2438A814-AF1E-4AC3-B351-DA17EC3F794B}"/>
          </ac:cxnSpMkLst>
        </pc:cxnChg>
        <pc:cxnChg chg="add mod">
          <ac:chgData name="Lei Li" userId="c55664ca-1bdc-49a2-a197-0f12595c176e" providerId="ADAL" clId="{20DF2697-E7B7-41C2-A217-706FC3AD1718}" dt="2020-04-21T18:15:27.586" v="62" actId="164"/>
          <ac:cxnSpMkLst>
            <pc:docMk/>
            <pc:sldMk cId="1858852835" sldId="256"/>
            <ac:cxnSpMk id="50" creationId="{32701589-13C6-4267-A80D-89A60B4D2AD7}"/>
          </ac:cxnSpMkLst>
        </pc:cxnChg>
        <pc:cxnChg chg="add mod">
          <ac:chgData name="Lei Li" userId="c55664ca-1bdc-49a2-a197-0f12595c176e" providerId="ADAL" clId="{20DF2697-E7B7-41C2-A217-706FC3AD1718}" dt="2020-04-21T18:15:49.892" v="63" actId="21"/>
          <ac:cxnSpMkLst>
            <pc:docMk/>
            <pc:sldMk cId="1858852835" sldId="256"/>
            <ac:cxnSpMk id="52" creationId="{16D44A3C-CC19-4167-9047-2536F30E4E06}"/>
          </ac:cxnSpMkLst>
        </pc:cxnChg>
        <pc:cxnChg chg="add del mod">
          <ac:chgData name="Lei Li" userId="c55664ca-1bdc-49a2-a197-0f12595c176e" providerId="ADAL" clId="{20DF2697-E7B7-41C2-A217-706FC3AD1718}" dt="2020-04-21T18:12:41.682" v="19" actId="478"/>
          <ac:cxnSpMkLst>
            <pc:docMk/>
            <pc:sldMk cId="1858852835" sldId="256"/>
            <ac:cxnSpMk id="55" creationId="{756D773C-A2E1-449B-BCA2-9A5B8C9CC4D3}"/>
          </ac:cxnSpMkLst>
        </pc:cxnChg>
        <pc:cxnChg chg="add mod">
          <ac:chgData name="Lei Li" userId="c55664ca-1bdc-49a2-a197-0f12595c176e" providerId="ADAL" clId="{20DF2697-E7B7-41C2-A217-706FC3AD1718}" dt="2020-04-21T18:15:27.586" v="62" actId="164"/>
          <ac:cxnSpMkLst>
            <pc:docMk/>
            <pc:sldMk cId="1858852835" sldId="256"/>
            <ac:cxnSpMk id="57" creationId="{71F3B81E-1F16-4557-9112-F347184E8986}"/>
          </ac:cxnSpMkLst>
        </pc:cxnChg>
      </pc:sldChg>
    </pc:docChg>
  </pc:docChgLst>
  <pc:docChgLst>
    <pc:chgData name="Lei Li" userId="30525389-6c23-4b79-b8de-e4b35efb53d0" providerId="ADAL" clId="{ECB720F9-0F83-4953-B3BF-A6112C13FAD3}"/>
    <pc:docChg chg="undo custSel modSld">
      <pc:chgData name="Lei Li" userId="30525389-6c23-4b79-b8de-e4b35efb53d0" providerId="ADAL" clId="{ECB720F9-0F83-4953-B3BF-A6112C13FAD3}" dt="2021-12-06T13:00:29.495" v="64" actId="20577"/>
      <pc:docMkLst>
        <pc:docMk/>
      </pc:docMkLst>
      <pc:sldChg chg="addSp delSp modSp mod">
        <pc:chgData name="Lei Li" userId="30525389-6c23-4b79-b8de-e4b35efb53d0" providerId="ADAL" clId="{ECB720F9-0F83-4953-B3BF-A6112C13FAD3}" dt="2021-12-06T13:00:29.495" v="64" actId="20577"/>
        <pc:sldMkLst>
          <pc:docMk/>
          <pc:sldMk cId="1858852835" sldId="256"/>
        </pc:sldMkLst>
        <pc:spChg chg="add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3" creationId="{190B494C-C049-42CC-AD7E-2C9BA2F31CF8}"/>
          </ac:spMkLst>
        </pc:spChg>
        <pc:spChg chg="add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36" creationId="{8A813326-5654-42D0-B1F6-03D335A4A33C}"/>
          </ac:spMkLst>
        </pc:spChg>
        <pc:spChg chg="add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37" creationId="{CB9E35BC-FA31-448D-BA36-162B241768BD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40" creationId="{DAD160D7-EF31-4884-91FD-4AEC55054F2D}"/>
          </ac:spMkLst>
        </pc:spChg>
        <pc:spChg chg="mod">
          <ac:chgData name="Lei Li" userId="30525389-6c23-4b79-b8de-e4b35efb53d0" providerId="ADAL" clId="{ECB720F9-0F83-4953-B3BF-A6112C13FAD3}" dt="2021-12-06T13:00:29.495" v="64" actId="20577"/>
          <ac:spMkLst>
            <pc:docMk/>
            <pc:sldMk cId="1858852835" sldId="256"/>
            <ac:spMk id="41" creationId="{C0852A00-8FAF-468C-AA9B-69CC338299E1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42" creationId="{18343B1D-19A4-4F9B-B2E1-9939703A72D1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43" creationId="{144BD951-A2C7-454F-B987-154378743AC5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44" creationId="{0721F1D6-5BC1-4493-AE7A-D2921D4069E0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45" creationId="{70727D0B-559D-4F4C-BF55-1A3719598E4E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46" creationId="{0AFC07C8-C747-4997-AA12-DED4E7A741C3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47" creationId="{698633FC-A608-44E1-9006-818102B2E913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48" creationId="{066FDA9D-FBB7-47F6-9665-7AA56B9ED385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49" creationId="{8F0EC8E5-23BE-4725-9F1E-B5DF4388FEE2}"/>
          </ac:spMkLst>
        </pc:spChg>
        <pc:spChg chg="mod">
          <ac:chgData name="Lei Li" userId="30525389-6c23-4b79-b8de-e4b35efb53d0" providerId="ADAL" clId="{ECB720F9-0F83-4953-B3BF-A6112C13FAD3}" dt="2021-12-06T10:15:25.199" v="55"/>
          <ac:spMkLst>
            <pc:docMk/>
            <pc:sldMk cId="1858852835" sldId="256"/>
            <ac:spMk id="50" creationId="{FFDB8910-84BD-46BC-9BEE-4E83008CF4A6}"/>
          </ac:spMkLst>
        </pc:spChg>
        <pc:spChg chg="del">
          <ac:chgData name="Lei Li" userId="30525389-6c23-4b79-b8de-e4b35efb53d0" providerId="ADAL" clId="{ECB720F9-0F83-4953-B3BF-A6112C13FAD3}" dt="2021-12-06T10:11:02.484" v="0" actId="21"/>
          <ac:spMkLst>
            <pc:docMk/>
            <pc:sldMk cId="1858852835" sldId="256"/>
            <ac:spMk id="118" creationId="{DC25E781-6DE4-49D8-A517-E7FD97596474}"/>
          </ac:spMkLst>
        </pc:spChg>
        <pc:spChg chg="add del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120" creationId="{7B0B8250-14A7-4A63-9491-C9968D4F107D}"/>
          </ac:spMkLst>
        </pc:spChg>
        <pc:spChg chg="add del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121" creationId="{6CD52537-01B9-4611-8E5C-DE63DC7AB797}"/>
          </ac:spMkLst>
        </pc:spChg>
        <pc:spChg chg="add del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122" creationId="{2A2BE65B-5EB7-4CF2-B784-9B6239E36D6B}"/>
          </ac:spMkLst>
        </pc:spChg>
        <pc:spChg chg="add del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123" creationId="{D305DEB5-0BFE-46EC-9864-502A36752DC4}"/>
          </ac:spMkLst>
        </pc:spChg>
        <pc:spChg chg="del">
          <ac:chgData name="Lei Li" userId="30525389-6c23-4b79-b8de-e4b35efb53d0" providerId="ADAL" clId="{ECB720F9-0F83-4953-B3BF-A6112C13FAD3}" dt="2021-12-06T10:11:17.108" v="5" actId="21"/>
          <ac:spMkLst>
            <pc:docMk/>
            <pc:sldMk cId="1858852835" sldId="256"/>
            <ac:spMk id="138" creationId="{1A4DBB4F-7B27-4840-9D7E-4410BD610319}"/>
          </ac:spMkLst>
        </pc:spChg>
        <pc:spChg chg="add del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141" creationId="{5538A0B2-2FB0-4DC1-8558-0EA4BD9A34E9}"/>
          </ac:spMkLst>
        </pc:spChg>
        <pc:spChg chg="add del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143" creationId="{AD0DF49E-890F-4A72-B2F2-B0210199515D}"/>
          </ac:spMkLst>
        </pc:spChg>
        <pc:spChg chg="add del mod">
          <ac:chgData name="Lei Li" userId="30525389-6c23-4b79-b8de-e4b35efb53d0" providerId="ADAL" clId="{ECB720F9-0F83-4953-B3BF-A6112C13FAD3}" dt="2021-12-06T10:13:04.853" v="35" actId="21"/>
          <ac:spMkLst>
            <pc:docMk/>
            <pc:sldMk cId="1858852835" sldId="256"/>
            <ac:spMk id="146" creationId="{010BEFC5-319B-4239-8D16-D5667A20F588}"/>
          </ac:spMkLst>
        </pc:spChg>
        <pc:spChg chg="add del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147" creationId="{19F85653-CE2B-47A1-8704-09E458FC00B9}"/>
          </ac:spMkLst>
        </pc:spChg>
        <pc:spChg chg="add del mod">
          <ac:chgData name="Lei Li" userId="30525389-6c23-4b79-b8de-e4b35efb53d0" providerId="ADAL" clId="{ECB720F9-0F83-4953-B3BF-A6112C13FAD3}" dt="2021-12-06T10:14:51.191" v="52" actId="164"/>
          <ac:spMkLst>
            <pc:docMk/>
            <pc:sldMk cId="1858852835" sldId="256"/>
            <ac:spMk id="149" creationId="{9C2D655E-719F-4BC7-9587-F6F6C08F05E9}"/>
          </ac:spMkLst>
        </pc:spChg>
        <pc:spChg chg="add del">
          <ac:chgData name="Lei Li" userId="30525389-6c23-4b79-b8de-e4b35efb53d0" providerId="ADAL" clId="{ECB720F9-0F83-4953-B3BF-A6112C13FAD3}" dt="2021-12-06T10:13:08.246" v="36" actId="21"/>
          <ac:spMkLst>
            <pc:docMk/>
            <pc:sldMk cId="1858852835" sldId="256"/>
            <ac:spMk id="155" creationId="{A99DBEC0-3AD9-4934-BBB6-26B7ED150F2B}"/>
          </ac:spMkLst>
        </pc:spChg>
        <pc:spChg chg="add del">
          <ac:chgData name="Lei Li" userId="30525389-6c23-4b79-b8de-e4b35efb53d0" providerId="ADAL" clId="{ECB720F9-0F83-4953-B3BF-A6112C13FAD3}" dt="2021-12-06T10:13:08.246" v="36" actId="21"/>
          <ac:spMkLst>
            <pc:docMk/>
            <pc:sldMk cId="1858852835" sldId="256"/>
            <ac:spMk id="156" creationId="{A1B5ECCC-EB57-40F1-A544-FF02C6C1B756}"/>
          </ac:spMkLst>
        </pc:spChg>
        <pc:spChg chg="add del">
          <ac:chgData name="Lei Li" userId="30525389-6c23-4b79-b8de-e4b35efb53d0" providerId="ADAL" clId="{ECB720F9-0F83-4953-B3BF-A6112C13FAD3}" dt="2021-12-06T10:13:08.246" v="36" actId="21"/>
          <ac:spMkLst>
            <pc:docMk/>
            <pc:sldMk cId="1858852835" sldId="256"/>
            <ac:spMk id="157" creationId="{C9A95B27-B97F-42CE-9A5C-F7996E627489}"/>
          </ac:spMkLst>
        </pc:spChg>
        <pc:spChg chg="add del">
          <ac:chgData name="Lei Li" userId="30525389-6c23-4b79-b8de-e4b35efb53d0" providerId="ADAL" clId="{ECB720F9-0F83-4953-B3BF-A6112C13FAD3}" dt="2021-12-06T10:13:08.246" v="36" actId="21"/>
          <ac:spMkLst>
            <pc:docMk/>
            <pc:sldMk cId="1858852835" sldId="256"/>
            <ac:spMk id="158" creationId="{A6C1039B-A5EC-41E3-9BD5-36FA6C6FEA23}"/>
          </ac:spMkLst>
        </pc:spChg>
        <pc:spChg chg="add del">
          <ac:chgData name="Lei Li" userId="30525389-6c23-4b79-b8de-e4b35efb53d0" providerId="ADAL" clId="{ECB720F9-0F83-4953-B3BF-A6112C13FAD3}" dt="2021-12-06T10:13:08.246" v="36" actId="21"/>
          <ac:spMkLst>
            <pc:docMk/>
            <pc:sldMk cId="1858852835" sldId="256"/>
            <ac:spMk id="159" creationId="{1ED71B89-BC41-4BF5-B854-3AB8291E9611}"/>
          </ac:spMkLst>
        </pc:spChg>
        <pc:spChg chg="mod">
          <ac:chgData name="Lei Li" userId="30525389-6c23-4b79-b8de-e4b35efb53d0" providerId="ADAL" clId="{ECB720F9-0F83-4953-B3BF-A6112C13FAD3}" dt="2021-12-06T10:14:15.377" v="44" actId="1076"/>
          <ac:spMkLst>
            <pc:docMk/>
            <pc:sldMk cId="1858852835" sldId="256"/>
            <ac:spMk id="161" creationId="{26427860-A9D7-4E31-9A2D-3806DBE82EF5}"/>
          </ac:spMkLst>
        </pc:spChg>
        <pc:grpChg chg="add del mod">
          <ac:chgData name="Lei Li" userId="30525389-6c23-4b79-b8de-e4b35efb53d0" providerId="ADAL" clId="{ECB720F9-0F83-4953-B3BF-A6112C13FAD3}" dt="2021-12-06T10:14:55.510" v="53" actId="21"/>
          <ac:grpSpMkLst>
            <pc:docMk/>
            <pc:sldMk cId="1858852835" sldId="256"/>
            <ac:grpSpMk id="2" creationId="{EE13C860-A958-426E-A5F2-EE6A482B44BE}"/>
          </ac:grpSpMkLst>
        </pc:grpChg>
        <pc:grpChg chg="add del mod">
          <ac:chgData name="Lei Li" userId="30525389-6c23-4b79-b8de-e4b35efb53d0" providerId="ADAL" clId="{ECB720F9-0F83-4953-B3BF-A6112C13FAD3}" dt="2021-12-06T10:15:10.334" v="54" actId="21"/>
          <ac:grpSpMkLst>
            <pc:docMk/>
            <pc:sldMk cId="1858852835" sldId="256"/>
            <ac:grpSpMk id="4" creationId="{963EEA87-908F-4D64-9444-499E3B891B8D}"/>
          </ac:grpSpMkLst>
        </pc:grpChg>
        <pc:grpChg chg="add mod">
          <ac:chgData name="Lei Li" userId="30525389-6c23-4b79-b8de-e4b35efb53d0" providerId="ADAL" clId="{ECB720F9-0F83-4953-B3BF-A6112C13FAD3}" dt="2021-12-06T10:15:33.299" v="56" actId="1076"/>
          <ac:grpSpMkLst>
            <pc:docMk/>
            <pc:sldMk cId="1858852835" sldId="256"/>
            <ac:grpSpMk id="39" creationId="{5A71D931-0AF5-4701-8EA4-00529E67D3BC}"/>
          </ac:grpSpMkLst>
        </pc:grpChg>
        <pc:picChg chg="mod">
          <ac:chgData name="Lei Li" userId="30525389-6c23-4b79-b8de-e4b35efb53d0" providerId="ADAL" clId="{ECB720F9-0F83-4953-B3BF-A6112C13FAD3}" dt="2021-12-06T10:11:14.311" v="4" actId="164"/>
          <ac:picMkLst>
            <pc:docMk/>
            <pc:sldMk cId="1858852835" sldId="256"/>
            <ac:picMk id="160" creationId="{72637D85-1FCB-4CAC-94D8-80A05F82FD1B}"/>
          </ac:picMkLst>
        </pc:picChg>
        <pc:cxnChg chg="add del">
          <ac:chgData name="Lei Li" userId="30525389-6c23-4b79-b8de-e4b35efb53d0" providerId="ADAL" clId="{ECB720F9-0F83-4953-B3BF-A6112C13FAD3}" dt="2021-12-06T10:12:05.526" v="16" actId="21"/>
          <ac:cxnSpMkLst>
            <pc:docMk/>
            <pc:sldMk cId="1858852835" sldId="256"/>
            <ac:cxnSpMk id="119" creationId="{3DAA0017-ACB6-4BBF-86D9-32858DB76616}"/>
          </ac:cxnSpMkLst>
        </pc:cxnChg>
        <pc:cxnChg chg="add del">
          <ac:chgData name="Lei Li" userId="30525389-6c23-4b79-b8de-e4b35efb53d0" providerId="ADAL" clId="{ECB720F9-0F83-4953-B3BF-A6112C13FAD3}" dt="2021-12-06T10:12:06.688" v="17" actId="21"/>
          <ac:cxnSpMkLst>
            <pc:docMk/>
            <pc:sldMk cId="1858852835" sldId="256"/>
            <ac:cxnSpMk id="124" creationId="{6C59B400-DB62-481F-8667-ADD4791FE043}"/>
          </ac:cxnSpMkLst>
        </pc:cxnChg>
        <pc:cxnChg chg="add del">
          <ac:chgData name="Lei Li" userId="30525389-6c23-4b79-b8de-e4b35efb53d0" providerId="ADAL" clId="{ECB720F9-0F83-4953-B3BF-A6112C13FAD3}" dt="2021-12-06T10:12:05.526" v="16" actId="21"/>
          <ac:cxnSpMkLst>
            <pc:docMk/>
            <pc:sldMk cId="1858852835" sldId="256"/>
            <ac:cxnSpMk id="125" creationId="{8C2457FC-7D4C-40F2-9E59-3A26E5462802}"/>
          </ac:cxnSpMkLst>
        </pc:cxnChg>
        <pc:cxnChg chg="add del">
          <ac:chgData name="Lei Li" userId="30525389-6c23-4b79-b8de-e4b35efb53d0" providerId="ADAL" clId="{ECB720F9-0F83-4953-B3BF-A6112C13FAD3}" dt="2021-12-06T10:12:08.416" v="18" actId="21"/>
          <ac:cxnSpMkLst>
            <pc:docMk/>
            <pc:sldMk cId="1858852835" sldId="256"/>
            <ac:cxnSpMk id="126" creationId="{A7C48F75-5CE8-4AA4-BF77-644692E55FE9}"/>
          </ac:cxnSpMkLst>
        </pc:cxnChg>
        <pc:cxnChg chg="add del">
          <ac:chgData name="Lei Li" userId="30525389-6c23-4b79-b8de-e4b35efb53d0" providerId="ADAL" clId="{ECB720F9-0F83-4953-B3BF-A6112C13FAD3}" dt="2021-12-06T10:12:08.416" v="18" actId="21"/>
          <ac:cxnSpMkLst>
            <pc:docMk/>
            <pc:sldMk cId="1858852835" sldId="256"/>
            <ac:cxnSpMk id="127" creationId="{88C75361-A657-47B7-97FA-F6FF6610B7FF}"/>
          </ac:cxnSpMkLst>
        </pc:cxnChg>
        <pc:cxnChg chg="add del">
          <ac:chgData name="Lei Li" userId="30525389-6c23-4b79-b8de-e4b35efb53d0" providerId="ADAL" clId="{ECB720F9-0F83-4953-B3BF-A6112C13FAD3}" dt="2021-12-06T10:12:10.704" v="20" actId="21"/>
          <ac:cxnSpMkLst>
            <pc:docMk/>
            <pc:sldMk cId="1858852835" sldId="256"/>
            <ac:cxnSpMk id="134" creationId="{887F7451-52D5-4E91-AAE1-95927A171945}"/>
          </ac:cxnSpMkLst>
        </pc:cxnChg>
        <pc:cxnChg chg="del">
          <ac:chgData name="Lei Li" userId="30525389-6c23-4b79-b8de-e4b35efb53d0" providerId="ADAL" clId="{ECB720F9-0F83-4953-B3BF-A6112C13FAD3}" dt="2021-12-06T10:11:18.995" v="7" actId="21"/>
          <ac:cxnSpMkLst>
            <pc:docMk/>
            <pc:sldMk cId="1858852835" sldId="256"/>
            <ac:cxnSpMk id="136" creationId="{48CD950E-C6E8-4E7D-B7CF-097A802157AC}"/>
          </ac:cxnSpMkLst>
        </pc:cxnChg>
        <pc:cxnChg chg="del">
          <ac:chgData name="Lei Li" userId="30525389-6c23-4b79-b8de-e4b35efb53d0" providerId="ADAL" clId="{ECB720F9-0F83-4953-B3BF-A6112C13FAD3}" dt="2021-12-06T10:11:18.095" v="6" actId="21"/>
          <ac:cxnSpMkLst>
            <pc:docMk/>
            <pc:sldMk cId="1858852835" sldId="256"/>
            <ac:cxnSpMk id="137" creationId="{0ECEDBCD-AB7E-4E9A-9A6E-18BC1384E5D8}"/>
          </ac:cxnSpMkLst>
        </pc:cxnChg>
        <pc:cxnChg chg="add del">
          <ac:chgData name="Lei Li" userId="30525389-6c23-4b79-b8de-e4b35efb53d0" providerId="ADAL" clId="{ECB720F9-0F83-4953-B3BF-A6112C13FAD3}" dt="2021-12-06T10:13:02.225" v="34" actId="21"/>
          <ac:cxnSpMkLst>
            <pc:docMk/>
            <pc:sldMk cId="1858852835" sldId="256"/>
            <ac:cxnSpMk id="139" creationId="{5D67E469-96B2-4BB1-9E0B-8783AB13F627}"/>
          </ac:cxnSpMkLst>
        </pc:cxnChg>
        <pc:cxnChg chg="add del">
          <ac:chgData name="Lei Li" userId="30525389-6c23-4b79-b8de-e4b35efb53d0" providerId="ADAL" clId="{ECB720F9-0F83-4953-B3BF-A6112C13FAD3}" dt="2021-12-06T10:13:02.225" v="34" actId="21"/>
          <ac:cxnSpMkLst>
            <pc:docMk/>
            <pc:sldMk cId="1858852835" sldId="256"/>
            <ac:cxnSpMk id="140" creationId="{71D18371-6DB8-4B1E-ABF9-45A8D5A4CE34}"/>
          </ac:cxnSpMkLst>
        </pc:cxnChg>
        <pc:cxnChg chg="add del">
          <ac:chgData name="Lei Li" userId="30525389-6c23-4b79-b8de-e4b35efb53d0" providerId="ADAL" clId="{ECB720F9-0F83-4953-B3BF-A6112C13FAD3}" dt="2021-12-06T10:13:08.246" v="36" actId="21"/>
          <ac:cxnSpMkLst>
            <pc:docMk/>
            <pc:sldMk cId="1858852835" sldId="256"/>
            <ac:cxnSpMk id="151" creationId="{49F3C1AD-EFD5-49AA-828E-C649D67EAF5F}"/>
          </ac:cxnSpMkLst>
        </pc:cxnChg>
        <pc:cxnChg chg="add del">
          <ac:chgData name="Lei Li" userId="30525389-6c23-4b79-b8de-e4b35efb53d0" providerId="ADAL" clId="{ECB720F9-0F83-4953-B3BF-A6112C13FAD3}" dt="2021-12-06T10:13:08.246" v="36" actId="21"/>
          <ac:cxnSpMkLst>
            <pc:docMk/>
            <pc:sldMk cId="1858852835" sldId="256"/>
            <ac:cxnSpMk id="152" creationId="{911B7528-48E5-45D0-8023-CB0BCA362883}"/>
          </ac:cxnSpMkLst>
        </pc:cxnChg>
        <pc:cxnChg chg="add del">
          <ac:chgData name="Lei Li" userId="30525389-6c23-4b79-b8de-e4b35efb53d0" providerId="ADAL" clId="{ECB720F9-0F83-4953-B3BF-A6112C13FAD3}" dt="2021-12-06T10:13:08.246" v="36" actId="21"/>
          <ac:cxnSpMkLst>
            <pc:docMk/>
            <pc:sldMk cId="1858852835" sldId="256"/>
            <ac:cxnSpMk id="153" creationId="{8B166E1B-F677-4CB0-B08F-EDA4B11A269E}"/>
          </ac:cxnSpMkLst>
        </pc:cxnChg>
        <pc:cxnChg chg="add del">
          <ac:chgData name="Lei Li" userId="30525389-6c23-4b79-b8de-e4b35efb53d0" providerId="ADAL" clId="{ECB720F9-0F83-4953-B3BF-A6112C13FAD3}" dt="2021-12-06T10:13:08.246" v="36" actId="21"/>
          <ac:cxnSpMkLst>
            <pc:docMk/>
            <pc:sldMk cId="1858852835" sldId="256"/>
            <ac:cxnSpMk id="154" creationId="{B9CC6107-64A1-4563-B118-82E4F589912B}"/>
          </ac:cxnSpMkLst>
        </pc:cxnChg>
      </pc:sldChg>
    </pc:docChg>
  </pc:docChgLst>
  <pc:docChgLst>
    <pc:chgData name="Lei Li" userId="c55664ca-1bdc-49a2-a197-0f12595c176e" providerId="ADAL" clId="{E582BDD6-B62C-441B-B58F-F02FE6C708BB}"/>
    <pc:docChg chg="undo custSel modSld">
      <pc:chgData name="Lei Li" userId="c55664ca-1bdc-49a2-a197-0f12595c176e" providerId="ADAL" clId="{E582BDD6-B62C-441B-B58F-F02FE6C708BB}" dt="2020-04-21T19:59:21.839" v="64" actId="208"/>
      <pc:docMkLst>
        <pc:docMk/>
      </pc:docMkLst>
      <pc:sldChg chg="addSp delSp modSp mod">
        <pc:chgData name="Lei Li" userId="c55664ca-1bdc-49a2-a197-0f12595c176e" providerId="ADAL" clId="{E582BDD6-B62C-441B-B58F-F02FE6C708BB}" dt="2020-04-21T19:59:21.839" v="64" actId="208"/>
        <pc:sldMkLst>
          <pc:docMk/>
          <pc:sldMk cId="1858852835" sldId="256"/>
        </pc:sldMkLst>
        <pc:spChg chg="add mod topLvl">
          <ac:chgData name="Lei Li" userId="c55664ca-1bdc-49a2-a197-0f12595c176e" providerId="ADAL" clId="{E582BDD6-B62C-441B-B58F-F02FE6C708BB}" dt="2020-04-21T18:41:07.867" v="61" actId="165"/>
          <ac:spMkLst>
            <pc:docMk/>
            <pc:sldMk cId="1858852835" sldId="256"/>
            <ac:spMk id="2" creationId="{356CB980-2E6E-4590-AA4A-F41A7805F367}"/>
          </ac:spMkLst>
        </pc:spChg>
        <pc:spChg chg="add mod topLvl">
          <ac:chgData name="Lei Li" userId="c55664ca-1bdc-49a2-a197-0f12595c176e" providerId="ADAL" clId="{E582BDD6-B62C-441B-B58F-F02FE6C708BB}" dt="2020-04-21T18:41:07.867" v="61" actId="165"/>
          <ac:spMkLst>
            <pc:docMk/>
            <pc:sldMk cId="1858852835" sldId="256"/>
            <ac:spMk id="32" creationId="{963D76EC-B568-48AC-9264-D0D615209D6C}"/>
          </ac:spMkLst>
        </pc:spChg>
        <pc:spChg chg="add mod topLvl">
          <ac:chgData name="Lei Li" userId="c55664ca-1bdc-49a2-a197-0f12595c176e" providerId="ADAL" clId="{E582BDD6-B62C-441B-B58F-F02FE6C708BB}" dt="2020-04-21T18:41:07.867" v="61" actId="165"/>
          <ac:spMkLst>
            <pc:docMk/>
            <pc:sldMk cId="1858852835" sldId="256"/>
            <ac:spMk id="33" creationId="{AD18F2EE-93DE-44AC-8812-1823A67EDFDD}"/>
          </ac:spMkLst>
        </pc:spChg>
        <pc:spChg chg="add mod topLvl">
          <ac:chgData name="Lei Li" userId="c55664ca-1bdc-49a2-a197-0f12595c176e" providerId="ADAL" clId="{E582BDD6-B62C-441B-B58F-F02FE6C708BB}" dt="2020-04-21T18:41:07.867" v="61" actId="165"/>
          <ac:spMkLst>
            <pc:docMk/>
            <pc:sldMk cId="1858852835" sldId="256"/>
            <ac:spMk id="34" creationId="{06A737E8-4433-4532-93D9-A4EDC391AE98}"/>
          </ac:spMkLst>
        </pc:spChg>
        <pc:spChg chg="add mod topLvl">
          <ac:chgData name="Lei Li" userId="c55664ca-1bdc-49a2-a197-0f12595c176e" providerId="ADAL" clId="{E582BDD6-B62C-441B-B58F-F02FE6C708BB}" dt="2020-04-21T18:41:07.867" v="61" actId="165"/>
          <ac:spMkLst>
            <pc:docMk/>
            <pc:sldMk cId="1858852835" sldId="256"/>
            <ac:spMk id="35" creationId="{B4A25F0E-E410-44AA-8060-0643112C5484}"/>
          </ac:spMkLst>
        </pc:spChg>
        <pc:spChg chg="mod topLvl">
          <ac:chgData name="Lei Li" userId="c55664ca-1bdc-49a2-a197-0f12595c176e" providerId="ADAL" clId="{E582BDD6-B62C-441B-B58F-F02FE6C708BB}" dt="2020-04-21T18:18:53.259" v="0" actId="165"/>
          <ac:spMkLst>
            <pc:docMk/>
            <pc:sldMk cId="1858852835" sldId="256"/>
            <ac:spMk id="61" creationId="{FD0358B1-6112-4471-8329-80970EF5D2E8}"/>
          </ac:spMkLst>
        </pc:spChg>
        <pc:spChg chg="mod topLvl">
          <ac:chgData name="Lei Li" userId="c55664ca-1bdc-49a2-a197-0f12595c176e" providerId="ADAL" clId="{E582BDD6-B62C-441B-B58F-F02FE6C708BB}" dt="2020-04-21T18:18:53.259" v="0" actId="165"/>
          <ac:spMkLst>
            <pc:docMk/>
            <pc:sldMk cId="1858852835" sldId="256"/>
            <ac:spMk id="62" creationId="{5EE96F10-98B1-4C0C-AEDB-A6A5EA461614}"/>
          </ac:spMkLst>
        </pc:spChg>
        <pc:spChg chg="mod topLvl">
          <ac:chgData name="Lei Li" userId="c55664ca-1bdc-49a2-a197-0f12595c176e" providerId="ADAL" clId="{E582BDD6-B62C-441B-B58F-F02FE6C708BB}" dt="2020-04-21T18:18:53.259" v="0" actId="165"/>
          <ac:spMkLst>
            <pc:docMk/>
            <pc:sldMk cId="1858852835" sldId="256"/>
            <ac:spMk id="67" creationId="{CE979A10-B2D6-4D5A-9758-BC533092DE16}"/>
          </ac:spMkLst>
        </pc:spChg>
        <pc:spChg chg="mod topLvl">
          <ac:chgData name="Lei Li" userId="c55664ca-1bdc-49a2-a197-0f12595c176e" providerId="ADAL" clId="{E582BDD6-B62C-441B-B58F-F02FE6C708BB}" dt="2020-04-21T18:18:53.259" v="0" actId="165"/>
          <ac:spMkLst>
            <pc:docMk/>
            <pc:sldMk cId="1858852835" sldId="256"/>
            <ac:spMk id="69" creationId="{00DBD492-EC14-425F-9112-6CD01EA559B5}"/>
          </ac:spMkLst>
        </pc:spChg>
        <pc:spChg chg="mod topLvl">
          <ac:chgData name="Lei Li" userId="c55664ca-1bdc-49a2-a197-0f12595c176e" providerId="ADAL" clId="{E582BDD6-B62C-441B-B58F-F02FE6C708BB}" dt="2020-04-21T18:18:53.259" v="0" actId="165"/>
          <ac:spMkLst>
            <pc:docMk/>
            <pc:sldMk cId="1858852835" sldId="256"/>
            <ac:spMk id="70" creationId="{C3C935C9-4747-4A30-8181-518C993C3A6B}"/>
          </ac:spMkLst>
        </pc:spChg>
        <pc:spChg chg="mod topLvl">
          <ac:chgData name="Lei Li" userId="c55664ca-1bdc-49a2-a197-0f12595c176e" providerId="ADAL" clId="{E582BDD6-B62C-441B-B58F-F02FE6C708BB}" dt="2020-04-21T18:18:53.259" v="0" actId="165"/>
          <ac:spMkLst>
            <pc:docMk/>
            <pc:sldMk cId="1858852835" sldId="256"/>
            <ac:spMk id="71" creationId="{4F0A5840-D3DD-43CC-A840-1B7D4F707F50}"/>
          </ac:spMkLst>
        </pc:spChg>
        <pc:spChg chg="mod topLvl">
          <ac:chgData name="Lei Li" userId="c55664ca-1bdc-49a2-a197-0f12595c176e" providerId="ADAL" clId="{E582BDD6-B62C-441B-B58F-F02FE6C708BB}" dt="2020-04-21T18:18:53.259" v="0" actId="165"/>
          <ac:spMkLst>
            <pc:docMk/>
            <pc:sldMk cId="1858852835" sldId="256"/>
            <ac:spMk id="72" creationId="{7BEEC864-F607-4FA5-9879-356A4B55A8A0}"/>
          </ac:spMkLst>
        </pc:spChg>
        <pc:spChg chg="mod topLvl">
          <ac:chgData name="Lei Li" userId="c55664ca-1bdc-49a2-a197-0f12595c176e" providerId="ADAL" clId="{E582BDD6-B62C-441B-B58F-F02FE6C708BB}" dt="2020-04-21T18:18:53.259" v="0" actId="165"/>
          <ac:spMkLst>
            <pc:docMk/>
            <pc:sldMk cId="1858852835" sldId="256"/>
            <ac:spMk id="83" creationId="{4B201F17-FD18-46A9-AA82-4C07B61CC88C}"/>
          </ac:spMkLst>
        </pc:spChg>
        <pc:grpChg chg="add del mod">
          <ac:chgData name="Lei Li" userId="c55664ca-1bdc-49a2-a197-0f12595c176e" providerId="ADAL" clId="{E582BDD6-B62C-441B-B58F-F02FE6C708BB}" dt="2020-04-21T18:41:07.867" v="61" actId="165"/>
          <ac:grpSpMkLst>
            <pc:docMk/>
            <pc:sldMk cId="1858852835" sldId="256"/>
            <ac:grpSpMk id="3" creationId="{2709DBDB-DF54-46E8-8D60-700CE93A438B}"/>
          </ac:grpSpMkLst>
        </pc:grpChg>
        <pc:grpChg chg="del">
          <ac:chgData name="Lei Li" userId="c55664ca-1bdc-49a2-a197-0f12595c176e" providerId="ADAL" clId="{E582BDD6-B62C-441B-B58F-F02FE6C708BB}" dt="2020-04-21T18:18:53.259" v="0" actId="165"/>
          <ac:grpSpMkLst>
            <pc:docMk/>
            <pc:sldMk cId="1858852835" sldId="256"/>
            <ac:grpSpMk id="60" creationId="{4BEEC613-F633-4258-B3EB-6700ACE50EB3}"/>
          </ac:grpSpMkLst>
        </pc:grpChg>
        <pc:picChg chg="mod topLvl">
          <ac:chgData name="Lei Li" userId="c55664ca-1bdc-49a2-a197-0f12595c176e" providerId="ADAL" clId="{E582BDD6-B62C-441B-B58F-F02FE6C708BB}" dt="2020-04-21T18:18:53.259" v="0" actId="165"/>
          <ac:picMkLst>
            <pc:docMk/>
            <pc:sldMk cId="1858852835" sldId="256"/>
            <ac:picMk id="63" creationId="{B0E125EF-3DFB-4439-A84C-00633421952A}"/>
          </ac:picMkLst>
        </pc:picChg>
        <pc:picChg chg="mod topLvl">
          <ac:chgData name="Lei Li" userId="c55664ca-1bdc-49a2-a197-0f12595c176e" providerId="ADAL" clId="{E582BDD6-B62C-441B-B58F-F02FE6C708BB}" dt="2020-04-21T18:18:53.259" v="0" actId="165"/>
          <ac:picMkLst>
            <pc:docMk/>
            <pc:sldMk cId="1858852835" sldId="256"/>
            <ac:picMk id="64" creationId="{BBC4B960-B0DD-403D-BD24-DDC10627B967}"/>
          </ac:picMkLst>
        </pc:picChg>
        <pc:picChg chg="mod topLvl">
          <ac:chgData name="Lei Li" userId="c55664ca-1bdc-49a2-a197-0f12595c176e" providerId="ADAL" clId="{E582BDD6-B62C-441B-B58F-F02FE6C708BB}" dt="2020-04-21T18:18:53.259" v="0" actId="165"/>
          <ac:picMkLst>
            <pc:docMk/>
            <pc:sldMk cId="1858852835" sldId="256"/>
            <ac:picMk id="65" creationId="{BA176C40-DEBB-4E71-8E2F-BAEB24CEB4F0}"/>
          </ac:picMkLst>
        </pc:picChg>
        <pc:picChg chg="mod topLvl">
          <ac:chgData name="Lei Li" userId="c55664ca-1bdc-49a2-a197-0f12595c176e" providerId="ADAL" clId="{E582BDD6-B62C-441B-B58F-F02FE6C708BB}" dt="2020-04-21T18:18:53.259" v="0" actId="165"/>
          <ac:picMkLst>
            <pc:docMk/>
            <pc:sldMk cId="1858852835" sldId="256"/>
            <ac:picMk id="66" creationId="{93BD6879-BD32-47D6-8E3F-1430F503947C}"/>
          </ac:picMkLst>
        </pc:picChg>
        <pc:picChg chg="mod topLvl">
          <ac:chgData name="Lei Li" userId="c55664ca-1bdc-49a2-a197-0f12595c176e" providerId="ADAL" clId="{E582BDD6-B62C-441B-B58F-F02FE6C708BB}" dt="2020-04-21T18:18:53.259" v="0" actId="165"/>
          <ac:picMkLst>
            <pc:docMk/>
            <pc:sldMk cId="1858852835" sldId="256"/>
            <ac:picMk id="81" creationId="{63A201C6-BAC9-4A42-9AB2-F76460E91EAD}"/>
          </ac:picMkLst>
        </pc:picChg>
        <pc:cxnChg chg="add mod topLvl">
          <ac:chgData name="Lei Li" userId="c55664ca-1bdc-49a2-a197-0f12595c176e" providerId="ADAL" clId="{E582BDD6-B62C-441B-B58F-F02FE6C708BB}" dt="2020-04-21T18:41:15.975" v="62" actId="693"/>
          <ac:cxnSpMkLst>
            <pc:docMk/>
            <pc:sldMk cId="1858852835" sldId="256"/>
            <ac:cxnSpMk id="26" creationId="{20889D76-53E2-42B7-9648-793C523A0270}"/>
          </ac:cxnSpMkLst>
        </pc:cxnChg>
        <pc:cxnChg chg="add mod topLvl">
          <ac:chgData name="Lei Li" userId="c55664ca-1bdc-49a2-a197-0f12595c176e" providerId="ADAL" clId="{E582BDD6-B62C-441B-B58F-F02FE6C708BB}" dt="2020-04-21T19:59:15.769" v="63" actId="208"/>
          <ac:cxnSpMkLst>
            <pc:docMk/>
            <pc:sldMk cId="1858852835" sldId="256"/>
            <ac:cxnSpMk id="27" creationId="{89B0973C-9C7F-487A-8B1D-73E388D4442B}"/>
          </ac:cxnSpMkLst>
        </pc:cxnChg>
        <pc:cxnChg chg="add del mod">
          <ac:chgData name="Lei Li" userId="c55664ca-1bdc-49a2-a197-0f12595c176e" providerId="ADAL" clId="{E582BDD6-B62C-441B-B58F-F02FE6C708BB}" dt="2020-04-21T18:19:20.419" v="9"/>
          <ac:cxnSpMkLst>
            <pc:docMk/>
            <pc:sldMk cId="1858852835" sldId="256"/>
            <ac:cxnSpMk id="28" creationId="{79A58ABC-786B-42AC-BA17-479DE612C2EE}"/>
          </ac:cxnSpMkLst>
        </pc:cxnChg>
        <pc:cxnChg chg="add mod topLvl">
          <ac:chgData name="Lei Li" userId="c55664ca-1bdc-49a2-a197-0f12595c176e" providerId="ADAL" clId="{E582BDD6-B62C-441B-B58F-F02FE6C708BB}" dt="2020-04-21T19:59:21.839" v="64" actId="208"/>
          <ac:cxnSpMkLst>
            <pc:docMk/>
            <pc:sldMk cId="1858852835" sldId="256"/>
            <ac:cxnSpMk id="29" creationId="{EBE718CF-141D-462D-8E28-194265E4208A}"/>
          </ac:cxnSpMkLst>
        </pc:cxnChg>
        <pc:cxnChg chg="add mod topLvl">
          <ac:chgData name="Lei Li" userId="c55664ca-1bdc-49a2-a197-0f12595c176e" providerId="ADAL" clId="{E582BDD6-B62C-441B-B58F-F02FE6C708BB}" dt="2020-04-21T18:41:07.867" v="61" actId="165"/>
          <ac:cxnSpMkLst>
            <pc:docMk/>
            <pc:sldMk cId="1858852835" sldId="256"/>
            <ac:cxnSpMk id="30" creationId="{AB077560-E7A0-4B14-8DFC-C4663CAA1D6E}"/>
          </ac:cxnSpMkLst>
        </pc:cxnChg>
        <pc:cxnChg chg="mod topLvl">
          <ac:chgData name="Lei Li" userId="c55664ca-1bdc-49a2-a197-0f12595c176e" providerId="ADAL" clId="{E582BDD6-B62C-441B-B58F-F02FE6C708BB}" dt="2020-04-21T18:40:58.499" v="60" actId="693"/>
          <ac:cxnSpMkLst>
            <pc:docMk/>
            <pc:sldMk cId="1858852835" sldId="256"/>
            <ac:cxnSpMk id="68" creationId="{62D5C248-FEF6-498E-9EAB-2702A8170DC2}"/>
          </ac:cxnSpMkLst>
        </pc:cxnChg>
        <pc:cxnChg chg="mod topLvl">
          <ac:chgData name="Lei Li" userId="c55664ca-1bdc-49a2-a197-0f12595c176e" providerId="ADAL" clId="{E582BDD6-B62C-441B-B58F-F02FE6C708BB}" dt="2020-04-21T18:40:58.499" v="60" actId="693"/>
          <ac:cxnSpMkLst>
            <pc:docMk/>
            <pc:sldMk cId="1858852835" sldId="256"/>
            <ac:cxnSpMk id="73" creationId="{117BD4F5-D5D4-4B78-8ECB-C9FF876AEE3C}"/>
          </ac:cxnSpMkLst>
        </pc:cxnChg>
        <pc:cxnChg chg="mod topLvl">
          <ac:chgData name="Lei Li" userId="c55664ca-1bdc-49a2-a197-0f12595c176e" providerId="ADAL" clId="{E582BDD6-B62C-441B-B58F-F02FE6C708BB}" dt="2020-04-21T18:40:58.499" v="60" actId="693"/>
          <ac:cxnSpMkLst>
            <pc:docMk/>
            <pc:sldMk cId="1858852835" sldId="256"/>
            <ac:cxnSpMk id="74" creationId="{5D7C7271-A660-4F60-B2D6-6973B4F29673}"/>
          </ac:cxnSpMkLst>
        </pc:cxnChg>
        <pc:cxnChg chg="mod topLvl">
          <ac:chgData name="Lei Li" userId="c55664ca-1bdc-49a2-a197-0f12595c176e" providerId="ADAL" clId="{E582BDD6-B62C-441B-B58F-F02FE6C708BB}" dt="2020-04-21T18:40:58.499" v="60" actId="693"/>
          <ac:cxnSpMkLst>
            <pc:docMk/>
            <pc:sldMk cId="1858852835" sldId="256"/>
            <ac:cxnSpMk id="75" creationId="{466AF207-9B70-49D2-8833-2B818C042958}"/>
          </ac:cxnSpMkLst>
        </pc:cxnChg>
        <pc:cxnChg chg="mod topLvl">
          <ac:chgData name="Lei Li" userId="c55664ca-1bdc-49a2-a197-0f12595c176e" providerId="ADAL" clId="{E582BDD6-B62C-441B-B58F-F02FE6C708BB}" dt="2020-04-21T18:40:58.499" v="60" actId="693"/>
          <ac:cxnSpMkLst>
            <pc:docMk/>
            <pc:sldMk cId="1858852835" sldId="256"/>
            <ac:cxnSpMk id="76" creationId="{670BEF17-1A3C-4FC6-94C5-CE409D4E4F92}"/>
          </ac:cxnSpMkLst>
        </pc:cxnChg>
        <pc:cxnChg chg="mod topLvl">
          <ac:chgData name="Lei Li" userId="c55664ca-1bdc-49a2-a197-0f12595c176e" providerId="ADAL" clId="{E582BDD6-B62C-441B-B58F-F02FE6C708BB}" dt="2020-04-21T18:18:53.259" v="0" actId="165"/>
          <ac:cxnSpMkLst>
            <pc:docMk/>
            <pc:sldMk cId="1858852835" sldId="256"/>
            <ac:cxnSpMk id="77" creationId="{C78BCC55-BD11-40D7-8579-56B3A044FABD}"/>
          </ac:cxnSpMkLst>
        </pc:cxnChg>
        <pc:cxnChg chg="mod topLvl">
          <ac:chgData name="Lei Li" userId="c55664ca-1bdc-49a2-a197-0f12595c176e" providerId="ADAL" clId="{E582BDD6-B62C-441B-B58F-F02FE6C708BB}" dt="2020-04-21T18:18:53.259" v="0" actId="165"/>
          <ac:cxnSpMkLst>
            <pc:docMk/>
            <pc:sldMk cId="1858852835" sldId="256"/>
            <ac:cxnSpMk id="78" creationId="{ADCCAB8C-636A-4A79-B47F-4286F1D437FF}"/>
          </ac:cxnSpMkLst>
        </pc:cxnChg>
        <pc:cxnChg chg="mod topLvl">
          <ac:chgData name="Lei Li" userId="c55664ca-1bdc-49a2-a197-0f12595c176e" providerId="ADAL" clId="{E582BDD6-B62C-441B-B58F-F02FE6C708BB}" dt="2020-04-21T18:40:58.499" v="60" actId="693"/>
          <ac:cxnSpMkLst>
            <pc:docMk/>
            <pc:sldMk cId="1858852835" sldId="256"/>
            <ac:cxnSpMk id="79" creationId="{B5542171-ADDF-4C60-91F5-37DE17C7DC07}"/>
          </ac:cxnSpMkLst>
        </pc:cxnChg>
        <pc:cxnChg chg="mod topLvl">
          <ac:chgData name="Lei Li" userId="c55664ca-1bdc-49a2-a197-0f12595c176e" providerId="ADAL" clId="{E582BDD6-B62C-441B-B58F-F02FE6C708BB}" dt="2020-04-21T18:18:53.259" v="0" actId="165"/>
          <ac:cxnSpMkLst>
            <pc:docMk/>
            <pc:sldMk cId="1858852835" sldId="256"/>
            <ac:cxnSpMk id="80" creationId="{39DD1F24-671C-41CA-9D73-11AA15FBB62A}"/>
          </ac:cxnSpMkLst>
        </pc:cxnChg>
        <pc:cxnChg chg="mod topLvl">
          <ac:chgData name="Lei Li" userId="c55664ca-1bdc-49a2-a197-0f12595c176e" providerId="ADAL" clId="{E582BDD6-B62C-441B-B58F-F02FE6C708BB}" dt="2020-04-21T18:18:53.259" v="0" actId="165"/>
          <ac:cxnSpMkLst>
            <pc:docMk/>
            <pc:sldMk cId="1858852835" sldId="256"/>
            <ac:cxnSpMk id="82" creationId="{3FE07941-94FE-4E64-82F5-BA19E9CC2E65}"/>
          </ac:cxnSpMkLst>
        </pc:cxnChg>
      </pc:sldChg>
    </pc:docChg>
  </pc:docChgLst>
  <pc:docChgLst>
    <pc:chgData name="Lei Li" userId="c55664ca-1bdc-49a2-a197-0f12595c176e" providerId="ADAL" clId="{F50444D8-0FDF-4E8C-92D4-CA48103DB086}"/>
    <pc:docChg chg="undo custSel modSld">
      <pc:chgData name="Lei Li" userId="c55664ca-1bdc-49a2-a197-0f12595c176e" providerId="ADAL" clId="{F50444D8-0FDF-4E8C-92D4-CA48103DB086}" dt="2020-05-02T11:27:02.812" v="87" actId="14826"/>
      <pc:docMkLst>
        <pc:docMk/>
      </pc:docMkLst>
      <pc:sldChg chg="addSp delSp modSp mod">
        <pc:chgData name="Lei Li" userId="c55664ca-1bdc-49a2-a197-0f12595c176e" providerId="ADAL" clId="{F50444D8-0FDF-4E8C-92D4-CA48103DB086}" dt="2020-05-02T11:27:02.812" v="87" actId="14826"/>
        <pc:sldMkLst>
          <pc:docMk/>
          <pc:sldMk cId="1858852835" sldId="256"/>
        </pc:sldMkLst>
        <pc:spChg chg="mod">
          <ac:chgData name="Lei Li" userId="c55664ca-1bdc-49a2-a197-0f12595c176e" providerId="ADAL" clId="{F50444D8-0FDF-4E8C-92D4-CA48103DB086}" dt="2020-05-01T09:39:53.798" v="68" actId="20577"/>
          <ac:spMkLst>
            <pc:docMk/>
            <pc:sldMk cId="1858852835" sldId="256"/>
            <ac:spMk id="2" creationId="{356CB980-2E6E-4590-AA4A-F41A7805F367}"/>
          </ac:spMkLst>
        </pc:spChg>
        <pc:spChg chg="mod">
          <ac:chgData name="Lei Li" userId="c55664ca-1bdc-49a2-a197-0f12595c176e" providerId="ADAL" clId="{F50444D8-0FDF-4E8C-92D4-CA48103DB086}" dt="2020-05-01T09:39:55.581" v="69" actId="20577"/>
          <ac:spMkLst>
            <pc:docMk/>
            <pc:sldMk cId="1858852835" sldId="256"/>
            <ac:spMk id="32" creationId="{963D76EC-B568-48AC-9264-D0D615209D6C}"/>
          </ac:spMkLst>
        </pc:spChg>
        <pc:spChg chg="mod">
          <ac:chgData name="Lei Li" userId="c55664ca-1bdc-49a2-a197-0f12595c176e" providerId="ADAL" clId="{F50444D8-0FDF-4E8C-92D4-CA48103DB086}" dt="2020-05-01T09:39:57.512" v="70" actId="20577"/>
          <ac:spMkLst>
            <pc:docMk/>
            <pc:sldMk cId="1858852835" sldId="256"/>
            <ac:spMk id="33" creationId="{AD18F2EE-93DE-44AC-8812-1823A67EDFDD}"/>
          </ac:spMkLst>
        </pc:spChg>
        <pc:spChg chg="mod">
          <ac:chgData name="Lei Li" userId="c55664ca-1bdc-49a2-a197-0f12595c176e" providerId="ADAL" clId="{F50444D8-0FDF-4E8C-92D4-CA48103DB086}" dt="2020-05-01T09:40:00.555" v="71" actId="20577"/>
          <ac:spMkLst>
            <pc:docMk/>
            <pc:sldMk cId="1858852835" sldId="256"/>
            <ac:spMk id="34" creationId="{06A737E8-4433-4532-93D9-A4EDC391AE98}"/>
          </ac:spMkLst>
        </pc:spChg>
        <pc:picChg chg="add mod ord">
          <ac:chgData name="Lei Li" userId="c55664ca-1bdc-49a2-a197-0f12595c176e" providerId="ADAL" clId="{F50444D8-0FDF-4E8C-92D4-CA48103DB086}" dt="2020-04-27T19:50:25.066" v="51" actId="167"/>
          <ac:picMkLst>
            <pc:docMk/>
            <pc:sldMk cId="1858852835" sldId="256"/>
            <ac:picMk id="4" creationId="{233EF922-AB35-4D6E-A118-78333C074BFC}"/>
          </ac:picMkLst>
        </pc:picChg>
        <pc:picChg chg="add del mod">
          <ac:chgData name="Lei Li" userId="c55664ca-1bdc-49a2-a197-0f12595c176e" providerId="ADAL" clId="{F50444D8-0FDF-4E8C-92D4-CA48103DB086}" dt="2020-05-02T11:26:53.164" v="85" actId="478"/>
          <ac:picMkLst>
            <pc:docMk/>
            <pc:sldMk cId="1858852835" sldId="256"/>
            <ac:picMk id="5" creationId="{430E9315-4ACD-435A-B26C-F60B83BC5AA7}"/>
          </ac:picMkLst>
        </pc:picChg>
        <pc:picChg chg="add del mod">
          <ac:chgData name="Lei Li" userId="c55664ca-1bdc-49a2-a197-0f12595c176e" providerId="ADAL" clId="{F50444D8-0FDF-4E8C-92D4-CA48103DB086}" dt="2020-05-01T09:39:50.693" v="67" actId="478"/>
          <ac:picMkLst>
            <pc:docMk/>
            <pc:sldMk cId="1858852835" sldId="256"/>
            <ac:picMk id="5" creationId="{61A6F4D4-5E79-4E48-BFAE-8704BB658E8A}"/>
          </ac:picMkLst>
        </pc:picChg>
        <pc:picChg chg="add del mod">
          <ac:chgData name="Lei Li" userId="c55664ca-1bdc-49a2-a197-0f12595c176e" providerId="ADAL" clId="{F50444D8-0FDF-4E8C-92D4-CA48103DB086}" dt="2020-04-26T08:59:20.515" v="36" actId="478"/>
          <ac:picMkLst>
            <pc:docMk/>
            <pc:sldMk cId="1858852835" sldId="256"/>
            <ac:picMk id="36" creationId="{59A40549-72EB-4738-82FA-D368083E7CBB}"/>
          </ac:picMkLst>
        </pc:picChg>
        <pc:picChg chg="add mod">
          <ac:chgData name="Lei Li" userId="c55664ca-1bdc-49a2-a197-0f12595c176e" providerId="ADAL" clId="{F50444D8-0FDF-4E8C-92D4-CA48103DB086}" dt="2020-05-02T11:26:55.679" v="86" actId="1076"/>
          <ac:picMkLst>
            <pc:docMk/>
            <pc:sldMk cId="1858852835" sldId="256"/>
            <ac:picMk id="37" creationId="{C14F76AA-3BE6-4451-8CD9-A4CA7E6D268C}"/>
          </ac:picMkLst>
        </pc:picChg>
        <pc:picChg chg="mod">
          <ac:chgData name="Lei Li" userId="c55664ca-1bdc-49a2-a197-0f12595c176e" providerId="ADAL" clId="{F50444D8-0FDF-4E8C-92D4-CA48103DB086}" dt="2020-04-27T19:49:58.099" v="49" actId="1076"/>
          <ac:picMkLst>
            <pc:docMk/>
            <pc:sldMk cId="1858852835" sldId="256"/>
            <ac:picMk id="66" creationId="{93BD6879-BD32-47D6-8E3F-1430F503947C}"/>
          </ac:picMkLst>
        </pc:picChg>
        <pc:picChg chg="mod">
          <ac:chgData name="Lei Li" userId="c55664ca-1bdc-49a2-a197-0f12595c176e" providerId="ADAL" clId="{F50444D8-0FDF-4E8C-92D4-CA48103DB086}" dt="2020-05-02T11:27:02.812" v="87" actId="14826"/>
          <ac:picMkLst>
            <pc:docMk/>
            <pc:sldMk cId="1858852835" sldId="256"/>
            <ac:picMk id="81" creationId="{63A201C6-BAC9-4A42-9AB2-F76460E91EAD}"/>
          </ac:picMkLst>
        </pc:picChg>
        <pc:picChg chg="add del mod">
          <ac:chgData name="Lei Li" userId="c55664ca-1bdc-49a2-a197-0f12595c176e" providerId="ADAL" clId="{F50444D8-0FDF-4E8C-92D4-CA48103DB086}" dt="2020-04-26T08:49:25.269" v="9" actId="478"/>
          <ac:picMkLst>
            <pc:docMk/>
            <pc:sldMk cId="1858852835" sldId="256"/>
            <ac:picMk id="1026" creationId="{4AB5F267-45F3-4A04-9A30-7F801835EFA7}"/>
          </ac:picMkLst>
        </pc:picChg>
        <pc:picChg chg="add del">
          <ac:chgData name="Lei Li" userId="c55664ca-1bdc-49a2-a197-0f12595c176e" providerId="ADAL" clId="{F50444D8-0FDF-4E8C-92D4-CA48103DB086}" dt="2020-04-26T08:56:51.100" v="27" actId="478"/>
          <ac:picMkLst>
            <pc:docMk/>
            <pc:sldMk cId="1858852835" sldId="256"/>
            <ac:picMk id="1028" creationId="{6D3588C6-66AD-4B07-8060-7381B67167BF}"/>
          </ac:picMkLst>
        </pc:picChg>
        <pc:cxnChg chg="mod">
          <ac:chgData name="Lei Li" userId="c55664ca-1bdc-49a2-a197-0f12595c176e" providerId="ADAL" clId="{F50444D8-0FDF-4E8C-92D4-CA48103DB086}" dt="2020-04-26T09:03:33.308" v="41" actId="208"/>
          <ac:cxnSpMkLst>
            <pc:docMk/>
            <pc:sldMk cId="1858852835" sldId="256"/>
            <ac:cxnSpMk id="26" creationId="{20889D76-53E2-42B7-9648-793C523A0270}"/>
          </ac:cxnSpMkLst>
        </pc:cxnChg>
        <pc:cxnChg chg="mod">
          <ac:chgData name="Lei Li" userId="c55664ca-1bdc-49a2-a197-0f12595c176e" providerId="ADAL" clId="{F50444D8-0FDF-4E8C-92D4-CA48103DB086}" dt="2020-04-26T09:03:16.082" v="40" actId="208"/>
          <ac:cxnSpMkLst>
            <pc:docMk/>
            <pc:sldMk cId="1858852835" sldId="256"/>
            <ac:cxnSpMk id="27" creationId="{89B0973C-9C7F-487A-8B1D-73E388D4442B}"/>
          </ac:cxnSpMkLst>
        </pc:cxnChg>
        <pc:cxnChg chg="mod">
          <ac:chgData name="Lei Li" userId="c55664ca-1bdc-49a2-a197-0f12595c176e" providerId="ADAL" clId="{F50444D8-0FDF-4E8C-92D4-CA48103DB086}" dt="2020-04-26T09:01:50.369" v="39" actId="208"/>
          <ac:cxnSpMkLst>
            <pc:docMk/>
            <pc:sldMk cId="1858852835" sldId="256"/>
            <ac:cxnSpMk id="29" creationId="{EBE718CF-141D-462D-8E28-194265E4208A}"/>
          </ac:cxnSpMkLst>
        </pc:cxnChg>
        <pc:cxnChg chg="mod">
          <ac:chgData name="Lei Li" userId="c55664ca-1bdc-49a2-a197-0f12595c176e" providerId="ADAL" clId="{F50444D8-0FDF-4E8C-92D4-CA48103DB086}" dt="2020-04-26T08:58:11.045" v="35" actId="208"/>
          <ac:cxnSpMkLst>
            <pc:docMk/>
            <pc:sldMk cId="1858852835" sldId="256"/>
            <ac:cxnSpMk id="30" creationId="{AB077560-E7A0-4B14-8DFC-C4663CAA1D6E}"/>
          </ac:cxnSpMkLst>
        </pc:cxnChg>
        <pc:cxnChg chg="add mod">
          <ac:chgData name="Lei Li" userId="c55664ca-1bdc-49a2-a197-0f12595c176e" providerId="ADAL" clId="{F50444D8-0FDF-4E8C-92D4-CA48103DB086}" dt="2020-04-27T19:50:53.730" v="57" actId="1076"/>
          <ac:cxnSpMkLst>
            <pc:docMk/>
            <pc:sldMk cId="1858852835" sldId="256"/>
            <ac:cxnSpMk id="36" creationId="{EF6FA014-186C-4F35-AA69-E38E2DDBFC63}"/>
          </ac:cxnSpMkLst>
        </pc:cxnChg>
        <pc:cxnChg chg="mod">
          <ac:chgData name="Lei Li" userId="c55664ca-1bdc-49a2-a197-0f12595c176e" providerId="ADAL" clId="{F50444D8-0FDF-4E8C-92D4-CA48103DB086}" dt="2020-04-26T09:01:50.369" v="39" actId="208"/>
          <ac:cxnSpMkLst>
            <pc:docMk/>
            <pc:sldMk cId="1858852835" sldId="256"/>
            <ac:cxnSpMk id="68" creationId="{62D5C248-FEF6-498E-9EAB-2702A8170DC2}"/>
          </ac:cxnSpMkLst>
        </pc:cxnChg>
        <pc:cxnChg chg="mod">
          <ac:chgData name="Lei Li" userId="c55664ca-1bdc-49a2-a197-0f12595c176e" providerId="ADAL" clId="{F50444D8-0FDF-4E8C-92D4-CA48103DB086}" dt="2020-04-27T19:50:40.194" v="54" actId="1076"/>
          <ac:cxnSpMkLst>
            <pc:docMk/>
            <pc:sldMk cId="1858852835" sldId="256"/>
            <ac:cxnSpMk id="73" creationId="{117BD4F5-D5D4-4B78-8ECB-C9FF876AEE3C}"/>
          </ac:cxnSpMkLst>
        </pc:cxnChg>
        <pc:cxnChg chg="mod">
          <ac:chgData name="Lei Li" userId="c55664ca-1bdc-49a2-a197-0f12595c176e" providerId="ADAL" clId="{F50444D8-0FDF-4E8C-92D4-CA48103DB086}" dt="2020-04-26T09:03:16.082" v="40" actId="208"/>
          <ac:cxnSpMkLst>
            <pc:docMk/>
            <pc:sldMk cId="1858852835" sldId="256"/>
            <ac:cxnSpMk id="74" creationId="{5D7C7271-A660-4F60-B2D6-6973B4F29673}"/>
          </ac:cxnSpMkLst>
        </pc:cxnChg>
        <pc:cxnChg chg="del mod">
          <ac:chgData name="Lei Li" userId="c55664ca-1bdc-49a2-a197-0f12595c176e" providerId="ADAL" clId="{F50444D8-0FDF-4E8C-92D4-CA48103DB086}" dt="2020-04-27T19:50:34.647" v="53" actId="478"/>
          <ac:cxnSpMkLst>
            <pc:docMk/>
            <pc:sldMk cId="1858852835" sldId="256"/>
            <ac:cxnSpMk id="75" creationId="{466AF207-9B70-49D2-8833-2B818C042958}"/>
          </ac:cxnSpMkLst>
        </pc:cxnChg>
        <pc:cxnChg chg="mod">
          <ac:chgData name="Lei Li" userId="c55664ca-1bdc-49a2-a197-0f12595c176e" providerId="ADAL" clId="{F50444D8-0FDF-4E8C-92D4-CA48103DB086}" dt="2020-04-27T19:50:43.056" v="55" actId="1076"/>
          <ac:cxnSpMkLst>
            <pc:docMk/>
            <pc:sldMk cId="1858852835" sldId="256"/>
            <ac:cxnSpMk id="76" creationId="{670BEF17-1A3C-4FC6-94C5-CE409D4E4F92}"/>
          </ac:cxnSpMkLst>
        </pc:cxnChg>
        <pc:cxnChg chg="mod">
          <ac:chgData name="Lei Li" userId="c55664ca-1bdc-49a2-a197-0f12595c176e" providerId="ADAL" clId="{F50444D8-0FDF-4E8C-92D4-CA48103DB086}" dt="2020-04-26T08:58:11.045" v="35" actId="208"/>
          <ac:cxnSpMkLst>
            <pc:docMk/>
            <pc:sldMk cId="1858852835" sldId="256"/>
            <ac:cxnSpMk id="77" creationId="{C78BCC55-BD11-40D7-8579-56B3A044FABD}"/>
          </ac:cxnSpMkLst>
        </pc:cxnChg>
        <pc:cxnChg chg="mod">
          <ac:chgData name="Lei Li" userId="c55664ca-1bdc-49a2-a197-0f12595c176e" providerId="ADAL" clId="{F50444D8-0FDF-4E8C-92D4-CA48103DB086}" dt="2020-04-26T08:58:11.045" v="35" actId="208"/>
          <ac:cxnSpMkLst>
            <pc:docMk/>
            <pc:sldMk cId="1858852835" sldId="256"/>
            <ac:cxnSpMk id="78" creationId="{ADCCAB8C-636A-4A79-B47F-4286F1D437FF}"/>
          </ac:cxnSpMkLst>
        </pc:cxnChg>
        <pc:cxnChg chg="mod">
          <ac:chgData name="Lei Li" userId="c55664ca-1bdc-49a2-a197-0f12595c176e" providerId="ADAL" clId="{F50444D8-0FDF-4E8C-92D4-CA48103DB086}" dt="2020-04-26T09:03:33.308" v="41" actId="208"/>
          <ac:cxnSpMkLst>
            <pc:docMk/>
            <pc:sldMk cId="1858852835" sldId="256"/>
            <ac:cxnSpMk id="79" creationId="{B5542171-ADDF-4C60-91F5-37DE17C7DC07}"/>
          </ac:cxnSpMkLst>
        </pc:cxnChg>
        <pc:cxnChg chg="mod">
          <ac:chgData name="Lei Li" userId="c55664ca-1bdc-49a2-a197-0f12595c176e" providerId="ADAL" clId="{F50444D8-0FDF-4E8C-92D4-CA48103DB086}" dt="2020-04-26T08:58:11.045" v="35" actId="208"/>
          <ac:cxnSpMkLst>
            <pc:docMk/>
            <pc:sldMk cId="1858852835" sldId="256"/>
            <ac:cxnSpMk id="80" creationId="{39DD1F24-671C-41CA-9D73-11AA15FBB62A}"/>
          </ac:cxnSpMkLst>
        </pc:cxnChg>
        <pc:cxnChg chg="mod">
          <ac:chgData name="Lei Li" userId="c55664ca-1bdc-49a2-a197-0f12595c176e" providerId="ADAL" clId="{F50444D8-0FDF-4E8C-92D4-CA48103DB086}" dt="2020-04-26T08:58:11.045" v="35" actId="208"/>
          <ac:cxnSpMkLst>
            <pc:docMk/>
            <pc:sldMk cId="1858852835" sldId="256"/>
            <ac:cxnSpMk id="82" creationId="{3FE07941-94FE-4E64-82F5-BA19E9CC2E65}"/>
          </ac:cxnSpMkLst>
        </pc:cxnChg>
      </pc:sldChg>
    </pc:docChg>
  </pc:docChgLst>
  <pc:docChgLst>
    <pc:chgData name="Lei Li" userId="c55664ca-1bdc-49a2-a197-0f12595c176e" providerId="ADAL" clId="{A82EEEAF-1E47-4A5D-B1BF-9DABEE116B84}"/>
    <pc:docChg chg="undo custSel modSld">
      <pc:chgData name="Lei Li" userId="c55664ca-1bdc-49a2-a197-0f12595c176e" providerId="ADAL" clId="{A82EEEAF-1E47-4A5D-B1BF-9DABEE116B84}" dt="2020-11-15T22:50:44.846" v="115" actId="1076"/>
      <pc:docMkLst>
        <pc:docMk/>
      </pc:docMkLst>
      <pc:sldChg chg="addSp delSp modSp mod">
        <pc:chgData name="Lei Li" userId="c55664ca-1bdc-49a2-a197-0f12595c176e" providerId="ADAL" clId="{A82EEEAF-1E47-4A5D-B1BF-9DABEE116B84}" dt="2020-11-15T22:50:44.846" v="115" actId="1076"/>
        <pc:sldMkLst>
          <pc:docMk/>
          <pc:sldMk cId="1858852835" sldId="256"/>
        </pc:sldMkLst>
        <pc:spChg chg="mod">
          <ac:chgData name="Lei Li" userId="c55664ca-1bdc-49a2-a197-0f12595c176e" providerId="ADAL" clId="{A82EEEAF-1E47-4A5D-B1BF-9DABEE116B84}" dt="2020-11-15T22:44:54.827" v="76" actId="164"/>
          <ac:spMkLst>
            <pc:docMk/>
            <pc:sldMk cId="1858852835" sldId="256"/>
            <ac:spMk id="2" creationId="{356CB980-2E6E-4590-AA4A-F41A7805F367}"/>
          </ac:spMkLst>
        </pc:spChg>
        <pc:spChg chg="add mod ord">
          <ac:chgData name="Lei Li" userId="c55664ca-1bdc-49a2-a197-0f12595c176e" providerId="ADAL" clId="{A82EEEAF-1E47-4A5D-B1BF-9DABEE116B84}" dt="2020-11-15T22:42:00.598" v="37" actId="164"/>
          <ac:spMkLst>
            <pc:docMk/>
            <pc:sldMk cId="1858852835" sldId="256"/>
            <ac:spMk id="3" creationId="{681136C3-BAC7-4C4D-A418-9BF4397AD896}"/>
          </ac:spMkLst>
        </pc:spChg>
        <pc:spChg chg="add mod">
          <ac:chgData name="Lei Li" userId="c55664ca-1bdc-49a2-a197-0f12595c176e" providerId="ADAL" clId="{A82EEEAF-1E47-4A5D-B1BF-9DABEE116B84}" dt="2020-11-15T22:42:04.191" v="38" actId="164"/>
          <ac:spMkLst>
            <pc:docMk/>
            <pc:sldMk cId="1858852835" sldId="256"/>
            <ac:spMk id="5" creationId="{302BF1E8-2BF2-4664-B30B-FE98224032D8}"/>
          </ac:spMkLst>
        </pc:spChg>
        <pc:spChg chg="add mod">
          <ac:chgData name="Lei Li" userId="c55664ca-1bdc-49a2-a197-0f12595c176e" providerId="ADAL" clId="{A82EEEAF-1E47-4A5D-B1BF-9DABEE116B84}" dt="2020-11-15T22:41:54.916" v="36" actId="164"/>
          <ac:spMkLst>
            <pc:docMk/>
            <pc:sldMk cId="1858852835" sldId="256"/>
            <ac:spMk id="6" creationId="{CC9365E3-1195-46AA-B322-09A2589DA10C}"/>
          </ac:spMkLst>
        </pc:spChg>
        <pc:spChg chg="mod">
          <ac:chgData name="Lei Li" userId="c55664ca-1bdc-49a2-a197-0f12595c176e" providerId="ADAL" clId="{A82EEEAF-1E47-4A5D-B1BF-9DABEE116B84}" dt="2020-11-15T22:44:54.827" v="76" actId="164"/>
          <ac:spMkLst>
            <pc:docMk/>
            <pc:sldMk cId="1858852835" sldId="256"/>
            <ac:spMk id="32" creationId="{963D76EC-B568-48AC-9264-D0D615209D6C}"/>
          </ac:spMkLst>
        </pc:spChg>
        <pc:spChg chg="mod">
          <ac:chgData name="Lei Li" userId="c55664ca-1bdc-49a2-a197-0f12595c176e" providerId="ADAL" clId="{A82EEEAF-1E47-4A5D-B1BF-9DABEE116B84}" dt="2020-11-15T22:44:54.827" v="76" actId="164"/>
          <ac:spMkLst>
            <pc:docMk/>
            <pc:sldMk cId="1858852835" sldId="256"/>
            <ac:spMk id="33" creationId="{AD18F2EE-93DE-44AC-8812-1823A67EDFDD}"/>
          </ac:spMkLst>
        </pc:spChg>
        <pc:spChg chg="mod">
          <ac:chgData name="Lei Li" userId="c55664ca-1bdc-49a2-a197-0f12595c176e" providerId="ADAL" clId="{A82EEEAF-1E47-4A5D-B1BF-9DABEE116B84}" dt="2020-11-15T22:44:54.827" v="76" actId="164"/>
          <ac:spMkLst>
            <pc:docMk/>
            <pc:sldMk cId="1858852835" sldId="256"/>
            <ac:spMk id="34" creationId="{06A737E8-4433-4532-93D9-A4EDC391AE98}"/>
          </ac:spMkLst>
        </pc:spChg>
        <pc:spChg chg="mod">
          <ac:chgData name="Lei Li" userId="c55664ca-1bdc-49a2-a197-0f12595c176e" providerId="ADAL" clId="{A82EEEAF-1E47-4A5D-B1BF-9DABEE116B84}" dt="2020-11-15T22:44:54.827" v="76" actId="164"/>
          <ac:spMkLst>
            <pc:docMk/>
            <pc:sldMk cId="1858852835" sldId="256"/>
            <ac:spMk id="35" creationId="{B4A25F0E-E410-44AA-8060-0643112C5484}"/>
          </ac:spMkLst>
        </pc:spChg>
        <pc:spChg chg="mod topLvl">
          <ac:chgData name="Lei Li" userId="c55664ca-1bdc-49a2-a197-0f12595c176e" providerId="ADAL" clId="{A82EEEAF-1E47-4A5D-B1BF-9DABEE116B84}" dt="2020-11-15T22:42:17.203" v="43" actId="164"/>
          <ac:spMkLst>
            <pc:docMk/>
            <pc:sldMk cId="1858852835" sldId="256"/>
            <ac:spMk id="42" creationId="{5DCBAFEE-8BB0-4894-92F0-A96DA291B712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55" creationId="{12C68F94-0001-4F77-91C7-E77492BAFF46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57" creationId="{CD4E15D1-7F15-4E1A-BD4F-1D9735B616EE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58" creationId="{BFA8D976-87DA-4D86-B578-FCB4C0F6C9D8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59" creationId="{B2E49F6A-13B5-4B62-93D0-62A57200BA4D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60" creationId="{E7193717-A486-42DD-A3F5-28AEEBD15C89}"/>
          </ac:spMkLst>
        </pc:spChg>
        <pc:spChg chg="mod">
          <ac:chgData name="Lei Li" userId="c55664ca-1bdc-49a2-a197-0f12595c176e" providerId="ADAL" clId="{A82EEEAF-1E47-4A5D-B1BF-9DABEE116B84}" dt="2020-11-15T22:46:29.478" v="97" actId="164"/>
          <ac:spMkLst>
            <pc:docMk/>
            <pc:sldMk cId="1858852835" sldId="256"/>
            <ac:spMk id="61" creationId="{FD0358B1-6112-4471-8329-80970EF5D2E8}"/>
          </ac:spMkLst>
        </pc:spChg>
        <pc:spChg chg="mod ord">
          <ac:chgData name="Lei Li" userId="c55664ca-1bdc-49a2-a197-0f12595c176e" providerId="ADAL" clId="{A82EEEAF-1E47-4A5D-B1BF-9DABEE116B84}" dt="2020-11-15T22:46:29.478" v="97" actId="164"/>
          <ac:spMkLst>
            <pc:docMk/>
            <pc:sldMk cId="1858852835" sldId="256"/>
            <ac:spMk id="62" creationId="{5EE96F10-98B1-4C0C-AEDB-A6A5EA461614}"/>
          </ac:spMkLst>
        </pc:spChg>
        <pc:spChg chg="mod">
          <ac:chgData name="Lei Li" userId="c55664ca-1bdc-49a2-a197-0f12595c176e" providerId="ADAL" clId="{A82EEEAF-1E47-4A5D-B1BF-9DABEE116B84}" dt="2020-11-15T22:43:02.430" v="55" actId="1076"/>
          <ac:spMkLst>
            <pc:docMk/>
            <pc:sldMk cId="1858852835" sldId="256"/>
            <ac:spMk id="67" creationId="{CE979A10-B2D6-4D5A-9758-BC533092DE16}"/>
          </ac:spMkLst>
        </pc:spChg>
        <pc:spChg chg="mod">
          <ac:chgData name="Lei Li" userId="c55664ca-1bdc-49a2-a197-0f12595c176e" providerId="ADAL" clId="{A82EEEAF-1E47-4A5D-B1BF-9DABEE116B84}" dt="2020-11-15T22:46:29.478" v="97" actId="164"/>
          <ac:spMkLst>
            <pc:docMk/>
            <pc:sldMk cId="1858852835" sldId="256"/>
            <ac:spMk id="69" creationId="{00DBD492-EC14-425F-9112-6CD01EA559B5}"/>
          </ac:spMkLst>
        </pc:spChg>
        <pc:spChg chg="mod">
          <ac:chgData name="Lei Li" userId="c55664ca-1bdc-49a2-a197-0f12595c176e" providerId="ADAL" clId="{A82EEEAF-1E47-4A5D-B1BF-9DABEE116B84}" dt="2020-11-15T22:46:29.478" v="97" actId="164"/>
          <ac:spMkLst>
            <pc:docMk/>
            <pc:sldMk cId="1858852835" sldId="256"/>
            <ac:spMk id="70" creationId="{C3C935C9-4747-4A30-8181-518C993C3A6B}"/>
          </ac:spMkLst>
        </pc:spChg>
        <pc:spChg chg="mod">
          <ac:chgData name="Lei Li" userId="c55664ca-1bdc-49a2-a197-0f12595c176e" providerId="ADAL" clId="{A82EEEAF-1E47-4A5D-B1BF-9DABEE116B84}" dt="2020-11-15T22:46:29.478" v="97" actId="164"/>
          <ac:spMkLst>
            <pc:docMk/>
            <pc:sldMk cId="1858852835" sldId="256"/>
            <ac:spMk id="71" creationId="{4F0A5840-D3DD-43CC-A840-1B7D4F707F50}"/>
          </ac:spMkLst>
        </pc:spChg>
        <pc:spChg chg="mod">
          <ac:chgData name="Lei Li" userId="c55664ca-1bdc-49a2-a197-0f12595c176e" providerId="ADAL" clId="{A82EEEAF-1E47-4A5D-B1BF-9DABEE116B84}" dt="2020-11-15T22:46:29.478" v="97" actId="164"/>
          <ac:spMkLst>
            <pc:docMk/>
            <pc:sldMk cId="1858852835" sldId="256"/>
            <ac:spMk id="72" creationId="{7BEEC864-F607-4FA5-9879-356A4B55A8A0}"/>
          </ac:spMkLst>
        </pc:spChg>
        <pc:spChg chg="mod">
          <ac:chgData name="Lei Li" userId="c55664ca-1bdc-49a2-a197-0f12595c176e" providerId="ADAL" clId="{A82EEEAF-1E47-4A5D-B1BF-9DABEE116B84}" dt="2020-11-15T22:44:44.872" v="74" actId="164"/>
          <ac:spMkLst>
            <pc:docMk/>
            <pc:sldMk cId="1858852835" sldId="256"/>
            <ac:spMk id="83" creationId="{4B201F17-FD18-46A9-AA82-4C07B61CC88C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93" creationId="{DB2D940D-32E7-4254-827B-982995BAC131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96" creationId="{BF7AD167-E140-47F8-AD0A-9F5C43C14AF3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98" creationId="{D341A160-C230-486F-8D76-5BA7C50305A8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101" creationId="{3B3F9837-3799-4465-BDDC-F5CA2CDDD9BD}"/>
          </ac:spMkLst>
        </pc:spChg>
        <pc:spChg chg="mod">
          <ac:chgData name="Lei Li" userId="c55664ca-1bdc-49a2-a197-0f12595c176e" providerId="ADAL" clId="{A82EEEAF-1E47-4A5D-B1BF-9DABEE116B84}" dt="2020-11-15T22:47:16.544" v="104" actId="1076"/>
          <ac:spMkLst>
            <pc:docMk/>
            <pc:sldMk cId="1858852835" sldId="256"/>
            <ac:spMk id="102" creationId="{B44B68D8-FBC7-4A7C-88D8-DCE9EE136969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104" creationId="{282B8781-3B9C-42CE-AD25-F1F2B13C5C99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110" creationId="{C2587ECD-E0DE-4457-AB0D-4606490A6458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111" creationId="{962A16DD-73E3-4D43-A99F-34412E3C52BD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112" creationId="{C89D1BCA-BCEA-4A95-93FE-5ACAC6A06F58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113" creationId="{ECD0EA66-8C9E-42CA-A0E0-164AA44A9201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114" creationId="{23E0B4A0-2678-4B67-AFA9-308087542CDF}"/>
          </ac:spMkLst>
        </pc:spChg>
        <pc:spChg chg="mod">
          <ac:chgData name="Lei Li" userId="c55664ca-1bdc-49a2-a197-0f12595c176e" providerId="ADAL" clId="{A82EEEAF-1E47-4A5D-B1BF-9DABEE116B84}" dt="2020-11-15T22:47:05.088" v="99"/>
          <ac:spMkLst>
            <pc:docMk/>
            <pc:sldMk cId="1858852835" sldId="256"/>
            <ac:spMk id="116" creationId="{6C8F4854-0A41-4C88-8227-CEE7D71C71D1}"/>
          </ac:spMkLst>
        </pc:spChg>
        <pc:spChg chg="mod ord topLvl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18" creationId="{DC25E781-6DE4-49D8-A517-E7FD97596474}"/>
          </ac:spMkLst>
        </pc:spChg>
        <pc:spChg chg="mod topLvl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20" creationId="{7B0B8250-14A7-4A63-9491-C9968D4F107D}"/>
          </ac:spMkLst>
        </pc:spChg>
        <pc:spChg chg="mod topLvl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21" creationId="{6CD52537-01B9-4611-8E5C-DE63DC7AB797}"/>
          </ac:spMkLst>
        </pc:spChg>
        <pc:spChg chg="mod topLvl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22" creationId="{2A2BE65B-5EB7-4CF2-B784-9B6239E36D6B}"/>
          </ac:spMkLst>
        </pc:spChg>
        <pc:spChg chg="mod topLvl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23" creationId="{D305DEB5-0BFE-46EC-9864-502A36752DC4}"/>
          </ac:spMkLst>
        </pc:spChg>
        <pc:spChg chg="mod topLvl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38" creationId="{1A4DBB4F-7B27-4840-9D7E-4410BD610319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41" creationId="{5538A0B2-2FB0-4DC1-8558-0EA4BD9A34E9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43" creationId="{AD0DF49E-890F-4A72-B2F2-B0210199515D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46" creationId="{010BEFC5-319B-4239-8D16-D5667A20F588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47" creationId="{19F85653-CE2B-47A1-8704-09E458FC00B9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49" creationId="{9C2D655E-719F-4BC7-9587-F6F6C08F05E9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55" creationId="{A99DBEC0-3AD9-4934-BBB6-26B7ED150F2B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56" creationId="{A1B5ECCC-EB57-40F1-A544-FF02C6C1B756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57" creationId="{C9A95B27-B97F-42CE-9A5C-F7996E627489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58" creationId="{A6C1039B-A5EC-41E3-9BD5-36FA6C6FEA23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59" creationId="{1ED71B89-BC41-4BF5-B854-3AB8291E9611}"/>
          </ac:spMkLst>
        </pc:spChg>
        <pc:spChg chg="mod">
          <ac:chgData name="Lei Li" userId="c55664ca-1bdc-49a2-a197-0f12595c176e" providerId="ADAL" clId="{A82EEEAF-1E47-4A5D-B1BF-9DABEE116B84}" dt="2020-11-15T22:49:07.589" v="110" actId="165"/>
          <ac:spMkLst>
            <pc:docMk/>
            <pc:sldMk cId="1858852835" sldId="256"/>
            <ac:spMk id="161" creationId="{26427860-A9D7-4E31-9A2D-3806DBE82EF5}"/>
          </ac:spMkLst>
        </pc:spChg>
        <pc:grpChg chg="add mod ord">
          <ac:chgData name="Lei Li" userId="c55664ca-1bdc-49a2-a197-0f12595c176e" providerId="ADAL" clId="{A82EEEAF-1E47-4A5D-B1BF-9DABEE116B84}" dt="2020-11-15T22:42:04.191" v="38" actId="164"/>
          <ac:grpSpMkLst>
            <pc:docMk/>
            <pc:sldMk cId="1858852835" sldId="256"/>
            <ac:grpSpMk id="7" creationId="{E14F3C2B-8F13-440F-9688-699F13AAE506}"/>
          </ac:grpSpMkLst>
        </pc:grpChg>
        <pc:grpChg chg="add mod">
          <ac:chgData name="Lei Li" userId="c55664ca-1bdc-49a2-a197-0f12595c176e" providerId="ADAL" clId="{A82EEEAF-1E47-4A5D-B1BF-9DABEE116B84}" dt="2020-11-15T22:46:29.478" v="97" actId="164"/>
          <ac:grpSpMkLst>
            <pc:docMk/>
            <pc:sldMk cId="1858852835" sldId="256"/>
            <ac:grpSpMk id="8" creationId="{6776B230-E648-49C5-9556-A0270D3E772E}"/>
          </ac:grpSpMkLst>
        </pc:grpChg>
        <pc:grpChg chg="add mod">
          <ac:chgData name="Lei Li" userId="c55664ca-1bdc-49a2-a197-0f12595c176e" providerId="ADAL" clId="{A82EEEAF-1E47-4A5D-B1BF-9DABEE116B84}" dt="2020-11-15T22:46:29.478" v="97" actId="164"/>
          <ac:grpSpMkLst>
            <pc:docMk/>
            <pc:sldMk cId="1858852835" sldId="256"/>
            <ac:grpSpMk id="9" creationId="{F1A64362-5FE2-4D1F-ACBB-7D578691EA25}"/>
          </ac:grpSpMkLst>
        </pc:grpChg>
        <pc:grpChg chg="add mod">
          <ac:chgData name="Lei Li" userId="c55664ca-1bdc-49a2-a197-0f12595c176e" providerId="ADAL" clId="{A82EEEAF-1E47-4A5D-B1BF-9DABEE116B84}" dt="2020-11-15T22:46:29.478" v="97" actId="164"/>
          <ac:grpSpMkLst>
            <pc:docMk/>
            <pc:sldMk cId="1858852835" sldId="256"/>
            <ac:grpSpMk id="10" creationId="{CB32AFF0-3C6D-49EC-8718-59CD13E901D1}"/>
          </ac:grpSpMkLst>
        </pc:grpChg>
        <pc:grpChg chg="add mod">
          <ac:chgData name="Lei Li" userId="c55664ca-1bdc-49a2-a197-0f12595c176e" providerId="ADAL" clId="{A82EEEAF-1E47-4A5D-B1BF-9DABEE116B84}" dt="2020-11-15T22:46:29.478" v="97" actId="164"/>
          <ac:grpSpMkLst>
            <pc:docMk/>
            <pc:sldMk cId="1858852835" sldId="256"/>
            <ac:grpSpMk id="11" creationId="{E5ECE862-3A8A-45DF-B00F-EB1744B637CE}"/>
          </ac:grpSpMkLst>
        </pc:grpChg>
        <pc:grpChg chg="add mod ord">
          <ac:chgData name="Lei Li" userId="c55664ca-1bdc-49a2-a197-0f12595c176e" providerId="ADAL" clId="{A82EEEAF-1E47-4A5D-B1BF-9DABEE116B84}" dt="2020-11-15T22:46:29.478" v="97" actId="164"/>
          <ac:grpSpMkLst>
            <pc:docMk/>
            <pc:sldMk cId="1858852835" sldId="256"/>
            <ac:grpSpMk id="12" creationId="{FCA6DB01-5808-4EF7-8B32-0E45503FCB93}"/>
          </ac:grpSpMkLst>
        </pc:grpChg>
        <pc:grpChg chg="add mod">
          <ac:chgData name="Lei Li" userId="c55664ca-1bdc-49a2-a197-0f12595c176e" providerId="ADAL" clId="{A82EEEAF-1E47-4A5D-B1BF-9DABEE116B84}" dt="2020-11-15T22:46:29.478" v="97" actId="164"/>
          <ac:grpSpMkLst>
            <pc:docMk/>
            <pc:sldMk cId="1858852835" sldId="256"/>
            <ac:grpSpMk id="13" creationId="{5E213EA2-C890-461A-B96B-E59874437C01}"/>
          </ac:grpSpMkLst>
        </pc:grpChg>
        <pc:grpChg chg="add mod">
          <ac:chgData name="Lei Li" userId="c55664ca-1bdc-49a2-a197-0f12595c176e" providerId="ADAL" clId="{A82EEEAF-1E47-4A5D-B1BF-9DABEE116B84}" dt="2020-11-15T22:46:29.478" v="97" actId="164"/>
          <ac:grpSpMkLst>
            <pc:docMk/>
            <pc:sldMk cId="1858852835" sldId="256"/>
            <ac:grpSpMk id="14" creationId="{80E889B7-A929-499B-BAC5-5D2CAFFE33BD}"/>
          </ac:grpSpMkLst>
        </pc:grpChg>
        <pc:grpChg chg="add del mod">
          <ac:chgData name="Lei Li" userId="c55664ca-1bdc-49a2-a197-0f12595c176e" providerId="ADAL" clId="{A82EEEAF-1E47-4A5D-B1BF-9DABEE116B84}" dt="2020-11-15T22:46:35.753" v="98" actId="21"/>
          <ac:grpSpMkLst>
            <pc:docMk/>
            <pc:sldMk cId="1858852835" sldId="256"/>
            <ac:grpSpMk id="15" creationId="{86386408-2107-4FC8-A86D-A5B686851211}"/>
          </ac:grpSpMkLst>
        </pc:grpChg>
        <pc:grpChg chg="add del mod">
          <ac:chgData name="Lei Li" userId="c55664ca-1bdc-49a2-a197-0f12595c176e" providerId="ADAL" clId="{A82EEEAF-1E47-4A5D-B1BF-9DABEE116B84}" dt="2020-11-15T22:38:40.291" v="3" actId="478"/>
          <ac:grpSpMkLst>
            <pc:docMk/>
            <pc:sldMk cId="1858852835" sldId="256"/>
            <ac:grpSpMk id="37" creationId="{D72DBB37-36E7-4FFB-82C6-30DFC698A5BC}"/>
          </ac:grpSpMkLst>
        </pc:grpChg>
        <pc:grpChg chg="add del mod">
          <ac:chgData name="Lei Li" userId="c55664ca-1bdc-49a2-a197-0f12595c176e" providerId="ADAL" clId="{A82EEEAF-1E47-4A5D-B1BF-9DABEE116B84}" dt="2020-11-15T22:47:20.782" v="105" actId="21"/>
          <ac:grpSpMkLst>
            <pc:docMk/>
            <pc:sldMk cId="1858852835" sldId="256"/>
            <ac:grpSpMk id="54" creationId="{5DFFA1D0-DC4C-45F6-B952-63A315B07AFF}"/>
          </ac:grpSpMkLst>
        </pc:grpChg>
        <pc:grpChg chg="mod">
          <ac:chgData name="Lei Li" userId="c55664ca-1bdc-49a2-a197-0f12595c176e" providerId="ADAL" clId="{A82EEEAF-1E47-4A5D-B1BF-9DABEE116B84}" dt="2020-11-15T22:47:05.088" v="99"/>
          <ac:grpSpMkLst>
            <pc:docMk/>
            <pc:sldMk cId="1858852835" sldId="256"/>
            <ac:grpSpMk id="75" creationId="{8711C279-FE43-4668-9259-D5B8324B6C9C}"/>
          </ac:grpSpMkLst>
        </pc:grpChg>
        <pc:grpChg chg="mod">
          <ac:chgData name="Lei Li" userId="c55664ca-1bdc-49a2-a197-0f12595c176e" providerId="ADAL" clId="{A82EEEAF-1E47-4A5D-B1BF-9DABEE116B84}" dt="2020-11-15T22:47:05.088" v="99"/>
          <ac:grpSpMkLst>
            <pc:docMk/>
            <pc:sldMk cId="1858852835" sldId="256"/>
            <ac:grpSpMk id="84" creationId="{08DE9E11-343E-4A8D-9A9B-026BC1CBB428}"/>
          </ac:grpSpMkLst>
        </pc:grpChg>
        <pc:grpChg chg="mod">
          <ac:chgData name="Lei Li" userId="c55664ca-1bdc-49a2-a197-0f12595c176e" providerId="ADAL" clId="{A82EEEAF-1E47-4A5D-B1BF-9DABEE116B84}" dt="2020-11-15T22:47:05.088" v="99"/>
          <ac:grpSpMkLst>
            <pc:docMk/>
            <pc:sldMk cId="1858852835" sldId="256"/>
            <ac:grpSpMk id="85" creationId="{28B1BEB6-B773-4E79-B956-081864F4833F}"/>
          </ac:grpSpMkLst>
        </pc:grpChg>
        <pc:grpChg chg="mod">
          <ac:chgData name="Lei Li" userId="c55664ca-1bdc-49a2-a197-0f12595c176e" providerId="ADAL" clId="{A82EEEAF-1E47-4A5D-B1BF-9DABEE116B84}" dt="2020-11-15T22:47:05.088" v="99"/>
          <ac:grpSpMkLst>
            <pc:docMk/>
            <pc:sldMk cId="1858852835" sldId="256"/>
            <ac:grpSpMk id="86" creationId="{9EC2818F-28B7-46E1-8D8D-D54906DD8950}"/>
          </ac:grpSpMkLst>
        </pc:grpChg>
        <pc:grpChg chg="mod">
          <ac:chgData name="Lei Li" userId="c55664ca-1bdc-49a2-a197-0f12595c176e" providerId="ADAL" clId="{A82EEEAF-1E47-4A5D-B1BF-9DABEE116B84}" dt="2020-11-15T22:47:05.088" v="99"/>
          <ac:grpSpMkLst>
            <pc:docMk/>
            <pc:sldMk cId="1858852835" sldId="256"/>
            <ac:grpSpMk id="87" creationId="{7EC1C5FA-79D6-486E-BF77-5A77BA62853E}"/>
          </ac:grpSpMkLst>
        </pc:grpChg>
        <pc:grpChg chg="mod">
          <ac:chgData name="Lei Li" userId="c55664ca-1bdc-49a2-a197-0f12595c176e" providerId="ADAL" clId="{A82EEEAF-1E47-4A5D-B1BF-9DABEE116B84}" dt="2020-11-15T22:47:05.088" v="99"/>
          <ac:grpSpMkLst>
            <pc:docMk/>
            <pc:sldMk cId="1858852835" sldId="256"/>
            <ac:grpSpMk id="88" creationId="{28E29D6A-F2AE-46B2-A6F8-7C956EA4676F}"/>
          </ac:grpSpMkLst>
        </pc:grpChg>
        <pc:grpChg chg="mod">
          <ac:chgData name="Lei Li" userId="c55664ca-1bdc-49a2-a197-0f12595c176e" providerId="ADAL" clId="{A82EEEAF-1E47-4A5D-B1BF-9DABEE116B84}" dt="2020-11-15T22:47:05.088" v="99"/>
          <ac:grpSpMkLst>
            <pc:docMk/>
            <pc:sldMk cId="1858852835" sldId="256"/>
            <ac:grpSpMk id="90" creationId="{1B5565D7-A05E-4C23-ABAA-6AC72A478F41}"/>
          </ac:grpSpMkLst>
        </pc:grpChg>
        <pc:grpChg chg="mod">
          <ac:chgData name="Lei Li" userId="c55664ca-1bdc-49a2-a197-0f12595c176e" providerId="ADAL" clId="{A82EEEAF-1E47-4A5D-B1BF-9DABEE116B84}" dt="2020-11-15T22:47:05.088" v="99"/>
          <ac:grpSpMkLst>
            <pc:docMk/>
            <pc:sldMk cId="1858852835" sldId="256"/>
            <ac:grpSpMk id="99" creationId="{D946B8BB-A330-46EF-9C23-120E1B53931D}"/>
          </ac:grpSpMkLst>
        </pc:grpChg>
        <pc:grpChg chg="add del mod">
          <ac:chgData name="Lei Li" userId="c55664ca-1bdc-49a2-a197-0f12595c176e" providerId="ADAL" clId="{A82EEEAF-1E47-4A5D-B1BF-9DABEE116B84}" dt="2020-11-15T22:49:07.589" v="110" actId="165"/>
          <ac:grpSpMkLst>
            <pc:docMk/>
            <pc:sldMk cId="1858852835" sldId="256"/>
            <ac:grpSpMk id="117" creationId="{878E532F-BF42-459D-A758-13C74BC8FED6}"/>
          </ac:grpSpMkLst>
        </pc:grpChg>
        <pc:grpChg chg="mod topLvl">
          <ac:chgData name="Lei Li" userId="c55664ca-1bdc-49a2-a197-0f12595c176e" providerId="ADAL" clId="{A82EEEAF-1E47-4A5D-B1BF-9DABEE116B84}" dt="2020-11-15T22:49:07.589" v="110" actId="165"/>
          <ac:grpSpMkLst>
            <pc:docMk/>
            <pc:sldMk cId="1858852835" sldId="256"/>
            <ac:grpSpMk id="128" creationId="{48B02A59-E27F-45F3-B4FA-8EF189F1F637}"/>
          </ac:grpSpMkLst>
        </pc:grpChg>
        <pc:grpChg chg="mod topLvl">
          <ac:chgData name="Lei Li" userId="c55664ca-1bdc-49a2-a197-0f12595c176e" providerId="ADAL" clId="{A82EEEAF-1E47-4A5D-B1BF-9DABEE116B84}" dt="2020-11-15T22:49:22.874" v="112" actId="1076"/>
          <ac:grpSpMkLst>
            <pc:docMk/>
            <pc:sldMk cId="1858852835" sldId="256"/>
            <ac:grpSpMk id="129" creationId="{AE5DB2A1-380F-4D2D-97FB-3E5EE41195C6}"/>
          </ac:grpSpMkLst>
        </pc:grpChg>
        <pc:grpChg chg="mod topLvl">
          <ac:chgData name="Lei Li" userId="c55664ca-1bdc-49a2-a197-0f12595c176e" providerId="ADAL" clId="{A82EEEAF-1E47-4A5D-B1BF-9DABEE116B84}" dt="2020-11-15T22:49:07.589" v="110" actId="165"/>
          <ac:grpSpMkLst>
            <pc:docMk/>
            <pc:sldMk cId="1858852835" sldId="256"/>
            <ac:grpSpMk id="130" creationId="{5423C932-7CFD-47BB-832D-EE5E68AE3B5D}"/>
          </ac:grpSpMkLst>
        </pc:grpChg>
        <pc:grpChg chg="mod topLvl">
          <ac:chgData name="Lei Li" userId="c55664ca-1bdc-49a2-a197-0f12595c176e" providerId="ADAL" clId="{A82EEEAF-1E47-4A5D-B1BF-9DABEE116B84}" dt="2020-11-15T22:50:44.846" v="115" actId="1076"/>
          <ac:grpSpMkLst>
            <pc:docMk/>
            <pc:sldMk cId="1858852835" sldId="256"/>
            <ac:grpSpMk id="131" creationId="{E96610FB-E2C5-4167-A9B9-0B7B5AD3753E}"/>
          </ac:grpSpMkLst>
        </pc:grpChg>
        <pc:grpChg chg="mod topLvl">
          <ac:chgData name="Lei Li" userId="c55664ca-1bdc-49a2-a197-0f12595c176e" providerId="ADAL" clId="{A82EEEAF-1E47-4A5D-B1BF-9DABEE116B84}" dt="2020-11-15T22:49:07.589" v="110" actId="165"/>
          <ac:grpSpMkLst>
            <pc:docMk/>
            <pc:sldMk cId="1858852835" sldId="256"/>
            <ac:grpSpMk id="132" creationId="{EB86D87C-3720-4503-BA04-847858CFA007}"/>
          </ac:grpSpMkLst>
        </pc:grpChg>
        <pc:grpChg chg="mod topLvl">
          <ac:chgData name="Lei Li" userId="c55664ca-1bdc-49a2-a197-0f12595c176e" providerId="ADAL" clId="{A82EEEAF-1E47-4A5D-B1BF-9DABEE116B84}" dt="2020-11-15T22:49:07.589" v="110" actId="165"/>
          <ac:grpSpMkLst>
            <pc:docMk/>
            <pc:sldMk cId="1858852835" sldId="256"/>
            <ac:grpSpMk id="133" creationId="{186D4158-9B85-498B-B224-63D76B9901FC}"/>
          </ac:grpSpMkLst>
        </pc:grpChg>
        <pc:grpChg chg="mod topLvl">
          <ac:chgData name="Lei Li" userId="c55664ca-1bdc-49a2-a197-0f12595c176e" providerId="ADAL" clId="{A82EEEAF-1E47-4A5D-B1BF-9DABEE116B84}" dt="2020-11-15T22:49:07.589" v="110" actId="165"/>
          <ac:grpSpMkLst>
            <pc:docMk/>
            <pc:sldMk cId="1858852835" sldId="256"/>
            <ac:grpSpMk id="135" creationId="{BF72EF76-64F7-4624-A8BD-2357C4421D36}"/>
          </ac:grpSpMkLst>
        </pc:grpChg>
        <pc:grpChg chg="mod">
          <ac:chgData name="Lei Li" userId="c55664ca-1bdc-49a2-a197-0f12595c176e" providerId="ADAL" clId="{A82EEEAF-1E47-4A5D-B1BF-9DABEE116B84}" dt="2020-11-15T22:49:07.589" v="110" actId="165"/>
          <ac:grpSpMkLst>
            <pc:docMk/>
            <pc:sldMk cId="1858852835" sldId="256"/>
            <ac:grpSpMk id="144" creationId="{452E2BFB-9C54-4AB3-AA41-6B7856E984E7}"/>
          </ac:grpSpMkLst>
        </pc:grpChg>
        <pc:picChg chg="add del mod">
          <ac:chgData name="Lei Li" userId="c55664ca-1bdc-49a2-a197-0f12595c176e" providerId="ADAL" clId="{A82EEEAF-1E47-4A5D-B1BF-9DABEE116B84}" dt="2020-11-15T22:40:51.266" v="18" actId="478"/>
          <ac:picMkLst>
            <pc:docMk/>
            <pc:sldMk cId="1858852835" sldId="256"/>
            <ac:picMk id="4" creationId="{F4119826-BCB3-489A-A404-69FEFB2077F0}"/>
          </ac:picMkLst>
        </pc:picChg>
        <pc:picChg chg="mod ord">
          <ac:chgData name="Lei Li" userId="c55664ca-1bdc-49a2-a197-0f12595c176e" providerId="ADAL" clId="{A82EEEAF-1E47-4A5D-B1BF-9DABEE116B84}" dt="2020-11-15T22:42:34.533" v="47" actId="339"/>
          <ac:picMkLst>
            <pc:docMk/>
            <pc:sldMk cId="1858852835" sldId="256"/>
            <ac:picMk id="38" creationId="{CECA943A-BF7F-4B2C-B330-B78BAA68BDF9}"/>
          </ac:picMkLst>
        </pc:picChg>
        <pc:picChg chg="mod">
          <ac:chgData name="Lei Li" userId="c55664ca-1bdc-49a2-a197-0f12595c176e" providerId="ADAL" clId="{A82EEEAF-1E47-4A5D-B1BF-9DABEE116B84}" dt="2020-11-15T22:42:00.598" v="37" actId="164"/>
          <ac:picMkLst>
            <pc:docMk/>
            <pc:sldMk cId="1858852835" sldId="256"/>
            <ac:picMk id="39" creationId="{8D874065-6B0B-4AD0-9A3C-CF1C3214F403}"/>
          </ac:picMkLst>
        </pc:picChg>
        <pc:picChg chg="mod">
          <ac:chgData name="Lei Li" userId="c55664ca-1bdc-49a2-a197-0f12595c176e" providerId="ADAL" clId="{A82EEEAF-1E47-4A5D-B1BF-9DABEE116B84}" dt="2020-11-15T22:43:04.018" v="57" actId="1076"/>
          <ac:picMkLst>
            <pc:docMk/>
            <pc:sldMk cId="1858852835" sldId="256"/>
            <ac:picMk id="40" creationId="{904F75FC-8D56-46FE-A478-17E5FB76F616}"/>
          </ac:picMkLst>
        </pc:picChg>
        <pc:picChg chg="mod ord">
          <ac:chgData name="Lei Li" userId="c55664ca-1bdc-49a2-a197-0f12595c176e" providerId="ADAL" clId="{A82EEEAF-1E47-4A5D-B1BF-9DABEE116B84}" dt="2020-11-15T22:41:54.916" v="36" actId="164"/>
          <ac:picMkLst>
            <pc:docMk/>
            <pc:sldMk cId="1858852835" sldId="256"/>
            <ac:picMk id="41" creationId="{5615C325-0885-4198-BBF1-2985CB2529C4}"/>
          </ac:picMkLst>
        </pc:picChg>
        <pc:picChg chg="del mod topLvl">
          <ac:chgData name="Lei Li" userId="c55664ca-1bdc-49a2-a197-0f12595c176e" providerId="ADAL" clId="{A82EEEAF-1E47-4A5D-B1BF-9DABEE116B84}" dt="2020-11-15T22:38:40.291" v="3" actId="478"/>
          <ac:picMkLst>
            <pc:docMk/>
            <pc:sldMk cId="1858852835" sldId="256"/>
            <ac:picMk id="43" creationId="{4CC3A464-DB01-4F98-88E9-8FA9866D9B74}"/>
          </ac:picMkLst>
        </pc:picChg>
        <pc:picChg chg="mod">
          <ac:chgData name="Lei Li" userId="c55664ca-1bdc-49a2-a197-0f12595c176e" providerId="ADAL" clId="{A82EEEAF-1E47-4A5D-B1BF-9DABEE116B84}" dt="2020-11-15T22:44:44.872" v="74" actId="164"/>
          <ac:picMkLst>
            <pc:docMk/>
            <pc:sldMk cId="1858852835" sldId="256"/>
            <ac:picMk id="81" creationId="{63A201C6-BAC9-4A42-9AB2-F76460E91EAD}"/>
          </ac:picMkLst>
        </pc:picChg>
        <pc:picChg chg="mod">
          <ac:chgData name="Lei Li" userId="c55664ca-1bdc-49a2-a197-0f12595c176e" providerId="ADAL" clId="{A82EEEAF-1E47-4A5D-B1BF-9DABEE116B84}" dt="2020-11-15T22:47:05.088" v="99"/>
          <ac:picMkLst>
            <pc:docMk/>
            <pc:sldMk cId="1858852835" sldId="256"/>
            <ac:picMk id="97" creationId="{A28E030E-4866-43B4-883C-A0D53B863B62}"/>
          </ac:picMkLst>
        </pc:picChg>
        <pc:picChg chg="mod">
          <ac:chgData name="Lei Li" userId="c55664ca-1bdc-49a2-a197-0f12595c176e" providerId="ADAL" clId="{A82EEEAF-1E47-4A5D-B1BF-9DABEE116B84}" dt="2020-11-15T22:47:05.088" v="99"/>
          <ac:picMkLst>
            <pc:docMk/>
            <pc:sldMk cId="1858852835" sldId="256"/>
            <ac:picMk id="100" creationId="{1B947F3B-BECE-4798-98D1-651CF5B6D3FE}"/>
          </ac:picMkLst>
        </pc:picChg>
        <pc:picChg chg="mod">
          <ac:chgData name="Lei Li" userId="c55664ca-1bdc-49a2-a197-0f12595c176e" providerId="ADAL" clId="{A82EEEAF-1E47-4A5D-B1BF-9DABEE116B84}" dt="2020-11-15T22:47:05.088" v="99"/>
          <ac:picMkLst>
            <pc:docMk/>
            <pc:sldMk cId="1858852835" sldId="256"/>
            <ac:picMk id="103" creationId="{FCFC8E80-ACD1-4247-BA70-10F8A63A27B5}"/>
          </ac:picMkLst>
        </pc:picChg>
        <pc:picChg chg="mod">
          <ac:chgData name="Lei Li" userId="c55664ca-1bdc-49a2-a197-0f12595c176e" providerId="ADAL" clId="{A82EEEAF-1E47-4A5D-B1BF-9DABEE116B84}" dt="2020-11-15T22:47:05.088" v="99"/>
          <ac:picMkLst>
            <pc:docMk/>
            <pc:sldMk cId="1858852835" sldId="256"/>
            <ac:picMk id="105" creationId="{1A799FA8-AD82-429A-89B2-A39E852BC657}"/>
          </ac:picMkLst>
        </pc:picChg>
        <pc:picChg chg="mod">
          <ac:chgData name="Lei Li" userId="c55664ca-1bdc-49a2-a197-0f12595c176e" providerId="ADAL" clId="{A82EEEAF-1E47-4A5D-B1BF-9DABEE116B84}" dt="2020-11-15T22:47:05.088" v="99"/>
          <ac:picMkLst>
            <pc:docMk/>
            <pc:sldMk cId="1858852835" sldId="256"/>
            <ac:picMk id="115" creationId="{F2A7835A-7FBD-4822-BD1A-21F36A7A29C0}"/>
          </ac:picMkLst>
        </pc:picChg>
        <pc:picChg chg="mod">
          <ac:chgData name="Lei Li" userId="c55664ca-1bdc-49a2-a197-0f12595c176e" providerId="ADAL" clId="{A82EEEAF-1E47-4A5D-B1BF-9DABEE116B84}" dt="2020-11-15T22:49:07.589" v="110" actId="165"/>
          <ac:picMkLst>
            <pc:docMk/>
            <pc:sldMk cId="1858852835" sldId="256"/>
            <ac:picMk id="142" creationId="{96E52DFD-AF7B-4FE5-92F3-E387DF2FB24B}"/>
          </ac:picMkLst>
        </pc:picChg>
        <pc:picChg chg="mod">
          <ac:chgData name="Lei Li" userId="c55664ca-1bdc-49a2-a197-0f12595c176e" providerId="ADAL" clId="{A82EEEAF-1E47-4A5D-B1BF-9DABEE116B84}" dt="2020-11-15T22:49:07.589" v="110" actId="165"/>
          <ac:picMkLst>
            <pc:docMk/>
            <pc:sldMk cId="1858852835" sldId="256"/>
            <ac:picMk id="145" creationId="{943CF38B-61C4-434E-A535-6B031E860B58}"/>
          </ac:picMkLst>
        </pc:picChg>
        <pc:picChg chg="mod">
          <ac:chgData name="Lei Li" userId="c55664ca-1bdc-49a2-a197-0f12595c176e" providerId="ADAL" clId="{A82EEEAF-1E47-4A5D-B1BF-9DABEE116B84}" dt="2020-11-15T22:50:23.031" v="114" actId="1440"/>
          <ac:picMkLst>
            <pc:docMk/>
            <pc:sldMk cId="1858852835" sldId="256"/>
            <ac:picMk id="148" creationId="{5C8728FA-48F9-432F-AC05-ADC255E09411}"/>
          </ac:picMkLst>
        </pc:picChg>
        <pc:picChg chg="mod">
          <ac:chgData name="Lei Li" userId="c55664ca-1bdc-49a2-a197-0f12595c176e" providerId="ADAL" clId="{A82EEEAF-1E47-4A5D-B1BF-9DABEE116B84}" dt="2020-11-15T22:49:07.589" v="110" actId="165"/>
          <ac:picMkLst>
            <pc:docMk/>
            <pc:sldMk cId="1858852835" sldId="256"/>
            <ac:picMk id="150" creationId="{13DBE2B4-49DE-43CD-907F-3B21EA066EA6}"/>
          </ac:picMkLst>
        </pc:picChg>
        <pc:picChg chg="mod ord">
          <ac:chgData name="Lei Li" userId="c55664ca-1bdc-49a2-a197-0f12595c176e" providerId="ADAL" clId="{A82EEEAF-1E47-4A5D-B1BF-9DABEE116B84}" dt="2020-11-15T22:49:07.589" v="110" actId="165"/>
          <ac:picMkLst>
            <pc:docMk/>
            <pc:sldMk cId="1858852835" sldId="256"/>
            <ac:picMk id="160" creationId="{72637D85-1FCB-4CAC-94D8-80A05F82FD1B}"/>
          </ac:picMkLst>
        </pc:picChg>
        <pc:cxnChg chg="mod">
          <ac:chgData name="Lei Li" userId="c55664ca-1bdc-49a2-a197-0f12595c176e" providerId="ADAL" clId="{A82EEEAF-1E47-4A5D-B1BF-9DABEE116B84}" dt="2020-11-15T22:44:54.827" v="76" actId="164"/>
          <ac:cxnSpMkLst>
            <pc:docMk/>
            <pc:sldMk cId="1858852835" sldId="256"/>
            <ac:cxnSpMk id="26" creationId="{20889D76-53E2-42B7-9648-793C523A0270}"/>
          </ac:cxnSpMkLst>
        </pc:cxnChg>
        <pc:cxnChg chg="mod">
          <ac:chgData name="Lei Li" userId="c55664ca-1bdc-49a2-a197-0f12595c176e" providerId="ADAL" clId="{A82EEEAF-1E47-4A5D-B1BF-9DABEE116B84}" dt="2020-11-15T22:44:54.827" v="76" actId="164"/>
          <ac:cxnSpMkLst>
            <pc:docMk/>
            <pc:sldMk cId="1858852835" sldId="256"/>
            <ac:cxnSpMk id="27" creationId="{89B0973C-9C7F-487A-8B1D-73E388D4442B}"/>
          </ac:cxnSpMkLst>
        </pc:cxnChg>
        <pc:cxnChg chg="mod">
          <ac:chgData name="Lei Li" userId="c55664ca-1bdc-49a2-a197-0f12595c176e" providerId="ADAL" clId="{A82EEEAF-1E47-4A5D-B1BF-9DABEE116B84}" dt="2020-11-15T22:44:54.827" v="76" actId="164"/>
          <ac:cxnSpMkLst>
            <pc:docMk/>
            <pc:sldMk cId="1858852835" sldId="256"/>
            <ac:cxnSpMk id="29" creationId="{EBE718CF-141D-462D-8E28-194265E4208A}"/>
          </ac:cxnSpMkLst>
        </pc:cxnChg>
        <pc:cxnChg chg="mod">
          <ac:chgData name="Lei Li" userId="c55664ca-1bdc-49a2-a197-0f12595c176e" providerId="ADAL" clId="{A82EEEAF-1E47-4A5D-B1BF-9DABEE116B84}" dt="2020-11-15T22:44:54.827" v="76" actId="164"/>
          <ac:cxnSpMkLst>
            <pc:docMk/>
            <pc:sldMk cId="1858852835" sldId="256"/>
            <ac:cxnSpMk id="30" creationId="{AB077560-E7A0-4B14-8DFC-C4663CAA1D6E}"/>
          </ac:cxnSpMkLst>
        </pc:cxnChg>
        <pc:cxnChg chg="mod ord">
          <ac:chgData name="Lei Li" userId="c55664ca-1bdc-49a2-a197-0f12595c176e" providerId="ADAL" clId="{A82EEEAF-1E47-4A5D-B1BF-9DABEE116B84}" dt="2020-11-15T22:46:29.478" v="97" actId="164"/>
          <ac:cxnSpMkLst>
            <pc:docMk/>
            <pc:sldMk cId="1858852835" sldId="256"/>
            <ac:cxnSpMk id="36" creationId="{EF6FA014-186C-4F35-AA69-E38E2DDBFC63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56" creationId="{A5960338-0B0A-4708-AB05-1AB92748E21E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63" creationId="{54367A24-76F1-435A-8C88-A1642916AAB0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64" creationId="{FB865127-D5B9-4F44-859F-5A76D543C039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65" creationId="{B93E94A2-D7F2-4DF7-BD51-3DA4682E6035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66" creationId="{35702357-C554-4B79-8A12-24394806F94A}"/>
          </ac:cxnSpMkLst>
        </pc:cxnChg>
        <pc:cxnChg chg="mod">
          <ac:chgData name="Lei Li" userId="c55664ca-1bdc-49a2-a197-0f12595c176e" providerId="ADAL" clId="{A82EEEAF-1E47-4A5D-B1BF-9DABEE116B84}" dt="2020-11-15T22:46:29.478" v="97" actId="164"/>
          <ac:cxnSpMkLst>
            <pc:docMk/>
            <pc:sldMk cId="1858852835" sldId="256"/>
            <ac:cxnSpMk id="68" creationId="{62D5C248-FEF6-498E-9EAB-2702A8170DC2}"/>
          </ac:cxnSpMkLst>
        </pc:cxnChg>
        <pc:cxnChg chg="mod">
          <ac:chgData name="Lei Li" userId="c55664ca-1bdc-49a2-a197-0f12595c176e" providerId="ADAL" clId="{A82EEEAF-1E47-4A5D-B1BF-9DABEE116B84}" dt="2020-11-15T22:43:23.753" v="62" actId="164"/>
          <ac:cxnSpMkLst>
            <pc:docMk/>
            <pc:sldMk cId="1858852835" sldId="256"/>
            <ac:cxnSpMk id="73" creationId="{117BD4F5-D5D4-4B78-8ECB-C9FF876AEE3C}"/>
          </ac:cxnSpMkLst>
        </pc:cxnChg>
        <pc:cxnChg chg="mod">
          <ac:chgData name="Lei Li" userId="c55664ca-1bdc-49a2-a197-0f12595c176e" providerId="ADAL" clId="{A82EEEAF-1E47-4A5D-B1BF-9DABEE116B84}" dt="2020-11-15T22:46:29.478" v="97" actId="164"/>
          <ac:cxnSpMkLst>
            <pc:docMk/>
            <pc:sldMk cId="1858852835" sldId="256"/>
            <ac:cxnSpMk id="74" creationId="{5D7C7271-A660-4F60-B2D6-6973B4F29673}"/>
          </ac:cxnSpMkLst>
        </pc:cxnChg>
        <pc:cxnChg chg="mod">
          <ac:chgData name="Lei Li" userId="c55664ca-1bdc-49a2-a197-0f12595c176e" providerId="ADAL" clId="{A82EEEAF-1E47-4A5D-B1BF-9DABEE116B84}" dt="2020-11-15T22:43:23.753" v="62" actId="164"/>
          <ac:cxnSpMkLst>
            <pc:docMk/>
            <pc:sldMk cId="1858852835" sldId="256"/>
            <ac:cxnSpMk id="76" creationId="{670BEF17-1A3C-4FC6-94C5-CE409D4E4F92}"/>
          </ac:cxnSpMkLst>
        </pc:cxnChg>
        <pc:cxnChg chg="mod">
          <ac:chgData name="Lei Li" userId="c55664ca-1bdc-49a2-a197-0f12595c176e" providerId="ADAL" clId="{A82EEEAF-1E47-4A5D-B1BF-9DABEE116B84}" dt="2020-11-15T22:46:29.478" v="97" actId="164"/>
          <ac:cxnSpMkLst>
            <pc:docMk/>
            <pc:sldMk cId="1858852835" sldId="256"/>
            <ac:cxnSpMk id="77" creationId="{C78BCC55-BD11-40D7-8579-56B3A044FABD}"/>
          </ac:cxnSpMkLst>
        </pc:cxnChg>
        <pc:cxnChg chg="mod">
          <ac:chgData name="Lei Li" userId="c55664ca-1bdc-49a2-a197-0f12595c176e" providerId="ADAL" clId="{A82EEEAF-1E47-4A5D-B1BF-9DABEE116B84}" dt="2020-11-15T22:46:29.478" v="97" actId="164"/>
          <ac:cxnSpMkLst>
            <pc:docMk/>
            <pc:sldMk cId="1858852835" sldId="256"/>
            <ac:cxnSpMk id="78" creationId="{ADCCAB8C-636A-4A79-B47F-4286F1D437FF}"/>
          </ac:cxnSpMkLst>
        </pc:cxnChg>
        <pc:cxnChg chg="mod">
          <ac:chgData name="Lei Li" userId="c55664ca-1bdc-49a2-a197-0f12595c176e" providerId="ADAL" clId="{A82EEEAF-1E47-4A5D-B1BF-9DABEE116B84}" dt="2020-11-15T22:46:29.478" v="97" actId="164"/>
          <ac:cxnSpMkLst>
            <pc:docMk/>
            <pc:sldMk cId="1858852835" sldId="256"/>
            <ac:cxnSpMk id="79" creationId="{B5542171-ADDF-4C60-91F5-37DE17C7DC07}"/>
          </ac:cxnSpMkLst>
        </pc:cxnChg>
        <pc:cxnChg chg="mod ord">
          <ac:chgData name="Lei Li" userId="c55664ca-1bdc-49a2-a197-0f12595c176e" providerId="ADAL" clId="{A82EEEAF-1E47-4A5D-B1BF-9DABEE116B84}" dt="2020-11-15T22:46:29.478" v="97" actId="164"/>
          <ac:cxnSpMkLst>
            <pc:docMk/>
            <pc:sldMk cId="1858852835" sldId="256"/>
            <ac:cxnSpMk id="80" creationId="{39DD1F24-671C-41CA-9D73-11AA15FBB62A}"/>
          </ac:cxnSpMkLst>
        </pc:cxnChg>
        <pc:cxnChg chg="mod ord">
          <ac:chgData name="Lei Li" userId="c55664ca-1bdc-49a2-a197-0f12595c176e" providerId="ADAL" clId="{A82EEEAF-1E47-4A5D-B1BF-9DABEE116B84}" dt="2020-11-15T22:46:29.478" v="97" actId="164"/>
          <ac:cxnSpMkLst>
            <pc:docMk/>
            <pc:sldMk cId="1858852835" sldId="256"/>
            <ac:cxnSpMk id="82" creationId="{3FE07941-94FE-4E64-82F5-BA19E9CC2E65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89" creationId="{DED4DCBD-07D0-4E3A-9E09-C728DB2C74FD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91" creationId="{D6E10C70-16A5-46EF-9328-83E25160EC5A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92" creationId="{19F638BD-34D5-47A4-A9C5-F9F775B72BDB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94" creationId="{5BE977B4-E823-44FE-927D-DF78AC1CEDB3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95" creationId="{5E06DC3F-AFB3-4069-83E7-35554CC120BD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106" creationId="{9D2A3A0F-D584-4980-B5D0-BED4FE3DB970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107" creationId="{BB66A3B0-E864-46CC-9185-73682663C2F0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108" creationId="{2584B910-D538-4879-8BD5-486474630174}"/>
          </ac:cxnSpMkLst>
        </pc:cxnChg>
        <pc:cxnChg chg="mod">
          <ac:chgData name="Lei Li" userId="c55664ca-1bdc-49a2-a197-0f12595c176e" providerId="ADAL" clId="{A82EEEAF-1E47-4A5D-B1BF-9DABEE116B84}" dt="2020-11-15T22:47:05.088" v="99"/>
          <ac:cxnSpMkLst>
            <pc:docMk/>
            <pc:sldMk cId="1858852835" sldId="256"/>
            <ac:cxnSpMk id="109" creationId="{D7D3AE6E-87B6-48CD-B271-0BB473E20D7D}"/>
          </ac:cxnSpMkLst>
        </pc:cxnChg>
        <pc:cxnChg chg="mod topLvl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19" creationId="{3DAA0017-ACB6-4BBF-86D9-32858DB76616}"/>
          </ac:cxnSpMkLst>
        </pc:cxnChg>
        <pc:cxnChg chg="mod topLvl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24" creationId="{6C59B400-DB62-481F-8667-ADD4791FE043}"/>
          </ac:cxnSpMkLst>
        </pc:cxnChg>
        <pc:cxnChg chg="mod topLvl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25" creationId="{8C2457FC-7D4C-40F2-9E59-3A26E5462802}"/>
          </ac:cxnSpMkLst>
        </pc:cxnChg>
        <pc:cxnChg chg="mod topLvl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26" creationId="{A7C48F75-5CE8-4AA4-BF77-644692E55FE9}"/>
          </ac:cxnSpMkLst>
        </pc:cxnChg>
        <pc:cxnChg chg="mod topLvl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27" creationId="{88C75361-A657-47B7-97FA-F6FF6610B7FF}"/>
          </ac:cxnSpMkLst>
        </pc:cxnChg>
        <pc:cxnChg chg="mod topLvl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34" creationId="{887F7451-52D5-4E91-AAE1-95927A171945}"/>
          </ac:cxnSpMkLst>
        </pc:cxnChg>
        <pc:cxnChg chg="mod topLvl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36" creationId="{48CD950E-C6E8-4E7D-B7CF-097A802157AC}"/>
          </ac:cxnSpMkLst>
        </pc:cxnChg>
        <pc:cxnChg chg="mod topLvl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37" creationId="{0ECEDBCD-AB7E-4E9A-9A6E-18BC1384E5D8}"/>
          </ac:cxnSpMkLst>
        </pc:cxnChg>
        <pc:cxnChg chg="mod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39" creationId="{5D67E469-96B2-4BB1-9E0B-8783AB13F627}"/>
          </ac:cxnSpMkLst>
        </pc:cxnChg>
        <pc:cxnChg chg="mod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40" creationId="{71D18371-6DB8-4B1E-ABF9-45A8D5A4CE34}"/>
          </ac:cxnSpMkLst>
        </pc:cxnChg>
        <pc:cxnChg chg="mod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51" creationId="{49F3C1AD-EFD5-49AA-828E-C649D67EAF5F}"/>
          </ac:cxnSpMkLst>
        </pc:cxnChg>
        <pc:cxnChg chg="mod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52" creationId="{911B7528-48E5-45D0-8023-CB0BCA362883}"/>
          </ac:cxnSpMkLst>
        </pc:cxnChg>
        <pc:cxnChg chg="mod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53" creationId="{8B166E1B-F677-4CB0-B08F-EDA4B11A269E}"/>
          </ac:cxnSpMkLst>
        </pc:cxnChg>
        <pc:cxnChg chg="mod">
          <ac:chgData name="Lei Li" userId="c55664ca-1bdc-49a2-a197-0f12595c176e" providerId="ADAL" clId="{A82EEEAF-1E47-4A5D-B1BF-9DABEE116B84}" dt="2020-11-15T22:49:07.589" v="110" actId="165"/>
          <ac:cxnSpMkLst>
            <pc:docMk/>
            <pc:sldMk cId="1858852835" sldId="256"/>
            <ac:cxnSpMk id="154" creationId="{B9CC6107-64A1-4563-B118-82E4F58991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33" y="341126"/>
            <a:ext cx="5613797" cy="725676"/>
          </a:xfrm>
        </p:spPr>
        <p:txBody>
          <a:bodyPr anchor="b"/>
          <a:lstStyle>
            <a:lvl1pPr algn="ctr">
              <a:defRPr sz="18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633" y="1094787"/>
            <a:ext cx="5613797" cy="503244"/>
          </a:xfrm>
        </p:spPr>
        <p:txBody>
          <a:bodyPr/>
          <a:lstStyle>
            <a:lvl1pPr marL="0" indent="0" algn="ctr">
              <a:buNone/>
              <a:defRPr sz="729"/>
            </a:lvl1pPr>
            <a:lvl2pPr marL="138943" indent="0" algn="ctr">
              <a:buNone/>
              <a:defRPr sz="608"/>
            </a:lvl2pPr>
            <a:lvl3pPr marL="277886" indent="0" algn="ctr">
              <a:buNone/>
              <a:defRPr sz="547"/>
            </a:lvl3pPr>
            <a:lvl4pPr marL="416829" indent="0" algn="ctr">
              <a:buNone/>
              <a:defRPr sz="486"/>
            </a:lvl4pPr>
            <a:lvl5pPr marL="555772" indent="0" algn="ctr">
              <a:buNone/>
              <a:defRPr sz="486"/>
            </a:lvl5pPr>
            <a:lvl6pPr marL="694715" indent="0" algn="ctr">
              <a:buNone/>
              <a:defRPr sz="486"/>
            </a:lvl6pPr>
            <a:lvl7pPr marL="833658" indent="0" algn="ctr">
              <a:buNone/>
              <a:defRPr sz="486"/>
            </a:lvl7pPr>
            <a:lvl8pPr marL="972602" indent="0" algn="ctr">
              <a:buNone/>
              <a:defRPr sz="486"/>
            </a:lvl8pPr>
            <a:lvl9pPr marL="1111545" indent="0" algn="ctr">
              <a:buNone/>
              <a:defRPr sz="4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56498" y="110975"/>
            <a:ext cx="1613967" cy="1766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598" y="110975"/>
            <a:ext cx="4748337" cy="17664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8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7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00" y="519650"/>
            <a:ext cx="6455867" cy="867047"/>
          </a:xfrm>
        </p:spPr>
        <p:txBody>
          <a:bodyPr anchor="b"/>
          <a:lstStyle>
            <a:lvl1pPr>
              <a:defRPr sz="18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700" y="1394900"/>
            <a:ext cx="6455867" cy="455960"/>
          </a:xfrm>
        </p:spPr>
        <p:txBody>
          <a:bodyPr/>
          <a:lstStyle>
            <a:lvl1pPr marL="0" indent="0">
              <a:buNone/>
              <a:defRPr sz="729">
                <a:solidFill>
                  <a:schemeClr val="tx1">
                    <a:tint val="75000"/>
                  </a:schemeClr>
                </a:solidFill>
              </a:defRPr>
            </a:lvl1pPr>
            <a:lvl2pPr marL="138943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2pPr>
            <a:lvl3pPr marL="277886" indent="0">
              <a:buNone/>
              <a:defRPr sz="547">
                <a:solidFill>
                  <a:schemeClr val="tx1">
                    <a:tint val="75000"/>
                  </a:schemeClr>
                </a:solidFill>
              </a:defRPr>
            </a:lvl3pPr>
            <a:lvl4pPr marL="416829" indent="0">
              <a:buNone/>
              <a:defRPr sz="486">
                <a:solidFill>
                  <a:schemeClr val="tx1">
                    <a:tint val="75000"/>
                  </a:schemeClr>
                </a:solidFill>
              </a:defRPr>
            </a:lvl4pPr>
            <a:lvl5pPr marL="555772" indent="0">
              <a:buNone/>
              <a:defRPr sz="486">
                <a:solidFill>
                  <a:schemeClr val="tx1">
                    <a:tint val="75000"/>
                  </a:schemeClr>
                </a:solidFill>
              </a:defRPr>
            </a:lvl5pPr>
            <a:lvl6pPr marL="694715" indent="0">
              <a:buNone/>
              <a:defRPr sz="486">
                <a:solidFill>
                  <a:schemeClr val="tx1">
                    <a:tint val="75000"/>
                  </a:schemeClr>
                </a:solidFill>
              </a:defRPr>
            </a:lvl6pPr>
            <a:lvl7pPr marL="833658" indent="0">
              <a:buNone/>
              <a:defRPr sz="486">
                <a:solidFill>
                  <a:schemeClr val="tx1">
                    <a:tint val="75000"/>
                  </a:schemeClr>
                </a:solidFill>
              </a:defRPr>
            </a:lvl7pPr>
            <a:lvl8pPr marL="972602" indent="0">
              <a:buNone/>
              <a:defRPr sz="486">
                <a:solidFill>
                  <a:schemeClr val="tx1">
                    <a:tint val="75000"/>
                  </a:schemeClr>
                </a:solidFill>
              </a:defRPr>
            </a:lvl8pPr>
            <a:lvl9pPr marL="1111545" indent="0">
              <a:buNone/>
              <a:defRPr sz="4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598" y="554872"/>
            <a:ext cx="3181152" cy="132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9313" y="554872"/>
            <a:ext cx="3181152" cy="132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73" y="110975"/>
            <a:ext cx="6455867" cy="4028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73" y="510965"/>
            <a:ext cx="3166532" cy="250416"/>
          </a:xfrm>
        </p:spPr>
        <p:txBody>
          <a:bodyPr anchor="b"/>
          <a:lstStyle>
            <a:lvl1pPr marL="0" indent="0">
              <a:buNone/>
              <a:defRPr sz="729" b="1"/>
            </a:lvl1pPr>
            <a:lvl2pPr marL="138943" indent="0">
              <a:buNone/>
              <a:defRPr sz="608" b="1"/>
            </a:lvl2pPr>
            <a:lvl3pPr marL="277886" indent="0">
              <a:buNone/>
              <a:defRPr sz="547" b="1"/>
            </a:lvl3pPr>
            <a:lvl4pPr marL="416829" indent="0">
              <a:buNone/>
              <a:defRPr sz="486" b="1"/>
            </a:lvl4pPr>
            <a:lvl5pPr marL="555772" indent="0">
              <a:buNone/>
              <a:defRPr sz="486" b="1"/>
            </a:lvl5pPr>
            <a:lvl6pPr marL="694715" indent="0">
              <a:buNone/>
              <a:defRPr sz="486" b="1"/>
            </a:lvl6pPr>
            <a:lvl7pPr marL="833658" indent="0">
              <a:buNone/>
              <a:defRPr sz="486" b="1"/>
            </a:lvl7pPr>
            <a:lvl8pPr marL="972602" indent="0">
              <a:buNone/>
              <a:defRPr sz="486" b="1"/>
            </a:lvl8pPr>
            <a:lvl9pPr marL="1111545" indent="0">
              <a:buNone/>
              <a:defRPr sz="4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573" y="761381"/>
            <a:ext cx="3166532" cy="1119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9313" y="510965"/>
            <a:ext cx="3182127" cy="250416"/>
          </a:xfrm>
        </p:spPr>
        <p:txBody>
          <a:bodyPr anchor="b"/>
          <a:lstStyle>
            <a:lvl1pPr marL="0" indent="0">
              <a:buNone/>
              <a:defRPr sz="729" b="1"/>
            </a:lvl1pPr>
            <a:lvl2pPr marL="138943" indent="0">
              <a:buNone/>
              <a:defRPr sz="608" b="1"/>
            </a:lvl2pPr>
            <a:lvl3pPr marL="277886" indent="0">
              <a:buNone/>
              <a:defRPr sz="547" b="1"/>
            </a:lvl3pPr>
            <a:lvl4pPr marL="416829" indent="0">
              <a:buNone/>
              <a:defRPr sz="486" b="1"/>
            </a:lvl4pPr>
            <a:lvl5pPr marL="555772" indent="0">
              <a:buNone/>
              <a:defRPr sz="486" b="1"/>
            </a:lvl5pPr>
            <a:lvl6pPr marL="694715" indent="0">
              <a:buNone/>
              <a:defRPr sz="486" b="1"/>
            </a:lvl6pPr>
            <a:lvl7pPr marL="833658" indent="0">
              <a:buNone/>
              <a:defRPr sz="486" b="1"/>
            </a:lvl7pPr>
            <a:lvl8pPr marL="972602" indent="0">
              <a:buNone/>
              <a:defRPr sz="486" b="1"/>
            </a:lvl8pPr>
            <a:lvl9pPr marL="1111545" indent="0">
              <a:buNone/>
              <a:defRPr sz="4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89313" y="761381"/>
            <a:ext cx="3182127" cy="1119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74" y="138959"/>
            <a:ext cx="2414127" cy="486357"/>
          </a:xfrm>
        </p:spPr>
        <p:txBody>
          <a:bodyPr anchor="b"/>
          <a:lstStyle>
            <a:lvl1pPr>
              <a:defRPr sz="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127" y="300114"/>
            <a:ext cx="3789313" cy="1481266"/>
          </a:xfrm>
        </p:spPr>
        <p:txBody>
          <a:bodyPr/>
          <a:lstStyle>
            <a:lvl1pPr>
              <a:defRPr sz="972"/>
            </a:lvl1pPr>
            <a:lvl2pPr>
              <a:defRPr sz="851"/>
            </a:lvl2pPr>
            <a:lvl3pPr>
              <a:defRPr sz="729"/>
            </a:lvl3pPr>
            <a:lvl4pPr>
              <a:defRPr sz="608"/>
            </a:lvl4pPr>
            <a:lvl5pPr>
              <a:defRPr sz="608"/>
            </a:lvl5pPr>
            <a:lvl6pPr>
              <a:defRPr sz="608"/>
            </a:lvl6pPr>
            <a:lvl7pPr>
              <a:defRPr sz="608"/>
            </a:lvl7pPr>
            <a:lvl8pPr>
              <a:defRPr sz="608"/>
            </a:lvl8pPr>
            <a:lvl9pPr>
              <a:defRPr sz="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574" y="625316"/>
            <a:ext cx="2414127" cy="1158476"/>
          </a:xfrm>
        </p:spPr>
        <p:txBody>
          <a:bodyPr/>
          <a:lstStyle>
            <a:lvl1pPr marL="0" indent="0">
              <a:buNone/>
              <a:defRPr sz="486"/>
            </a:lvl1pPr>
            <a:lvl2pPr marL="138943" indent="0">
              <a:buNone/>
              <a:defRPr sz="425"/>
            </a:lvl2pPr>
            <a:lvl3pPr marL="277886" indent="0">
              <a:buNone/>
              <a:defRPr sz="365"/>
            </a:lvl3pPr>
            <a:lvl4pPr marL="416829" indent="0">
              <a:buNone/>
              <a:defRPr sz="304"/>
            </a:lvl4pPr>
            <a:lvl5pPr marL="555772" indent="0">
              <a:buNone/>
              <a:defRPr sz="304"/>
            </a:lvl5pPr>
            <a:lvl6pPr marL="694715" indent="0">
              <a:buNone/>
              <a:defRPr sz="304"/>
            </a:lvl6pPr>
            <a:lvl7pPr marL="833658" indent="0">
              <a:buNone/>
              <a:defRPr sz="304"/>
            </a:lvl7pPr>
            <a:lvl8pPr marL="972602" indent="0">
              <a:buNone/>
              <a:defRPr sz="304"/>
            </a:lvl8pPr>
            <a:lvl9pPr marL="1111545" indent="0">
              <a:buNone/>
              <a:defRPr sz="3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74" y="138959"/>
            <a:ext cx="2414127" cy="486357"/>
          </a:xfrm>
        </p:spPr>
        <p:txBody>
          <a:bodyPr anchor="b"/>
          <a:lstStyle>
            <a:lvl1pPr>
              <a:defRPr sz="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2127" y="300114"/>
            <a:ext cx="3789313" cy="1481266"/>
          </a:xfrm>
        </p:spPr>
        <p:txBody>
          <a:bodyPr anchor="t"/>
          <a:lstStyle>
            <a:lvl1pPr marL="0" indent="0">
              <a:buNone/>
              <a:defRPr sz="972"/>
            </a:lvl1pPr>
            <a:lvl2pPr marL="138943" indent="0">
              <a:buNone/>
              <a:defRPr sz="851"/>
            </a:lvl2pPr>
            <a:lvl3pPr marL="277886" indent="0">
              <a:buNone/>
              <a:defRPr sz="729"/>
            </a:lvl3pPr>
            <a:lvl4pPr marL="416829" indent="0">
              <a:buNone/>
              <a:defRPr sz="608"/>
            </a:lvl4pPr>
            <a:lvl5pPr marL="555772" indent="0">
              <a:buNone/>
              <a:defRPr sz="608"/>
            </a:lvl5pPr>
            <a:lvl6pPr marL="694715" indent="0">
              <a:buNone/>
              <a:defRPr sz="608"/>
            </a:lvl6pPr>
            <a:lvl7pPr marL="833658" indent="0">
              <a:buNone/>
              <a:defRPr sz="608"/>
            </a:lvl7pPr>
            <a:lvl8pPr marL="972602" indent="0">
              <a:buNone/>
              <a:defRPr sz="608"/>
            </a:lvl8pPr>
            <a:lvl9pPr marL="1111545" indent="0">
              <a:buNone/>
              <a:defRPr sz="6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574" y="625316"/>
            <a:ext cx="2414127" cy="1158476"/>
          </a:xfrm>
        </p:spPr>
        <p:txBody>
          <a:bodyPr/>
          <a:lstStyle>
            <a:lvl1pPr marL="0" indent="0">
              <a:buNone/>
              <a:defRPr sz="486"/>
            </a:lvl1pPr>
            <a:lvl2pPr marL="138943" indent="0">
              <a:buNone/>
              <a:defRPr sz="425"/>
            </a:lvl2pPr>
            <a:lvl3pPr marL="277886" indent="0">
              <a:buNone/>
              <a:defRPr sz="365"/>
            </a:lvl3pPr>
            <a:lvl4pPr marL="416829" indent="0">
              <a:buNone/>
              <a:defRPr sz="304"/>
            </a:lvl4pPr>
            <a:lvl5pPr marL="555772" indent="0">
              <a:buNone/>
              <a:defRPr sz="304"/>
            </a:lvl5pPr>
            <a:lvl6pPr marL="694715" indent="0">
              <a:buNone/>
              <a:defRPr sz="304"/>
            </a:lvl6pPr>
            <a:lvl7pPr marL="833658" indent="0">
              <a:buNone/>
              <a:defRPr sz="304"/>
            </a:lvl7pPr>
            <a:lvl8pPr marL="972602" indent="0">
              <a:buNone/>
              <a:defRPr sz="304"/>
            </a:lvl8pPr>
            <a:lvl9pPr marL="1111545" indent="0">
              <a:buNone/>
              <a:defRPr sz="3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5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598" y="110975"/>
            <a:ext cx="6455867" cy="40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98" y="554872"/>
            <a:ext cx="6455867" cy="132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598" y="1931919"/>
            <a:ext cx="1684139" cy="11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9126-849D-4F4D-97B3-5854F524D56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79427" y="1931919"/>
            <a:ext cx="2526209" cy="11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6326" y="1931919"/>
            <a:ext cx="1684139" cy="11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48D3-3A8B-4484-AE5D-5445E06CE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7886" rtl="0" eaLnBrk="1" latinLnBrk="0" hangingPunct="1">
        <a:lnSpc>
          <a:spcPct val="90000"/>
        </a:lnSpc>
        <a:spcBef>
          <a:spcPct val="0"/>
        </a:spcBef>
        <a:buNone/>
        <a:defRPr sz="13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72" indent="-69472" algn="l" defTabSz="277886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08415" indent="-69472" algn="l" defTabSz="277886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2pPr>
      <a:lvl3pPr marL="347358" indent="-69472" algn="l" defTabSz="277886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608" kern="1200">
          <a:solidFill>
            <a:schemeClr val="tx1"/>
          </a:solidFill>
          <a:latin typeface="+mn-lt"/>
          <a:ea typeface="+mn-ea"/>
          <a:cs typeface="+mn-cs"/>
        </a:defRPr>
      </a:lvl3pPr>
      <a:lvl4pPr marL="486301" indent="-69472" algn="l" defTabSz="277886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4pPr>
      <a:lvl5pPr marL="625244" indent="-69472" algn="l" defTabSz="277886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5pPr>
      <a:lvl6pPr marL="764187" indent="-69472" algn="l" defTabSz="277886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6pPr>
      <a:lvl7pPr marL="903130" indent="-69472" algn="l" defTabSz="277886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7pPr>
      <a:lvl8pPr marL="1042073" indent="-69472" algn="l" defTabSz="277886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8pPr>
      <a:lvl9pPr marL="1181016" indent="-69472" algn="l" defTabSz="277886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7886" rtl="0" eaLnBrk="1" latinLnBrk="0" hangingPunct="1">
        <a:defRPr sz="547" kern="1200">
          <a:solidFill>
            <a:schemeClr val="tx1"/>
          </a:solidFill>
          <a:latin typeface="+mn-lt"/>
          <a:ea typeface="+mn-ea"/>
          <a:cs typeface="+mn-cs"/>
        </a:defRPr>
      </a:lvl1pPr>
      <a:lvl2pPr marL="138943" algn="l" defTabSz="277886" rtl="0" eaLnBrk="1" latinLnBrk="0" hangingPunct="1">
        <a:defRPr sz="547" kern="1200">
          <a:solidFill>
            <a:schemeClr val="tx1"/>
          </a:solidFill>
          <a:latin typeface="+mn-lt"/>
          <a:ea typeface="+mn-ea"/>
          <a:cs typeface="+mn-cs"/>
        </a:defRPr>
      </a:lvl2pPr>
      <a:lvl3pPr marL="277886" algn="l" defTabSz="277886" rtl="0" eaLnBrk="1" latinLnBrk="0" hangingPunct="1"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16829" algn="l" defTabSz="277886" rtl="0" eaLnBrk="1" latinLnBrk="0" hangingPunct="1">
        <a:defRPr sz="547" kern="1200">
          <a:solidFill>
            <a:schemeClr val="tx1"/>
          </a:solidFill>
          <a:latin typeface="+mn-lt"/>
          <a:ea typeface="+mn-ea"/>
          <a:cs typeface="+mn-cs"/>
        </a:defRPr>
      </a:lvl4pPr>
      <a:lvl5pPr marL="555772" algn="l" defTabSz="277886" rtl="0" eaLnBrk="1" latinLnBrk="0" hangingPunct="1">
        <a:defRPr sz="547" kern="1200">
          <a:solidFill>
            <a:schemeClr val="tx1"/>
          </a:solidFill>
          <a:latin typeface="+mn-lt"/>
          <a:ea typeface="+mn-ea"/>
          <a:cs typeface="+mn-cs"/>
        </a:defRPr>
      </a:lvl5pPr>
      <a:lvl6pPr marL="694715" algn="l" defTabSz="277886" rtl="0" eaLnBrk="1" latinLnBrk="0" hangingPunct="1">
        <a:defRPr sz="547" kern="1200">
          <a:solidFill>
            <a:schemeClr val="tx1"/>
          </a:solidFill>
          <a:latin typeface="+mn-lt"/>
          <a:ea typeface="+mn-ea"/>
          <a:cs typeface="+mn-cs"/>
        </a:defRPr>
      </a:lvl6pPr>
      <a:lvl7pPr marL="833658" algn="l" defTabSz="277886" rtl="0" eaLnBrk="1" latinLnBrk="0" hangingPunct="1">
        <a:defRPr sz="547" kern="1200">
          <a:solidFill>
            <a:schemeClr val="tx1"/>
          </a:solidFill>
          <a:latin typeface="+mn-lt"/>
          <a:ea typeface="+mn-ea"/>
          <a:cs typeface="+mn-cs"/>
        </a:defRPr>
      </a:lvl7pPr>
      <a:lvl8pPr marL="972602" algn="l" defTabSz="277886" rtl="0" eaLnBrk="1" latinLnBrk="0" hangingPunct="1">
        <a:defRPr sz="547" kern="1200">
          <a:solidFill>
            <a:schemeClr val="tx1"/>
          </a:solidFill>
          <a:latin typeface="+mn-lt"/>
          <a:ea typeface="+mn-ea"/>
          <a:cs typeface="+mn-cs"/>
        </a:defRPr>
      </a:lvl8pPr>
      <a:lvl9pPr marL="1111545" algn="l" defTabSz="277886" rtl="0" eaLnBrk="1" latinLnBrk="0" hangingPunct="1">
        <a:defRPr sz="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A71D931-0AF5-4701-8EA4-00529E67D3BC}"/>
              </a:ext>
            </a:extLst>
          </p:cNvPr>
          <p:cNvGrpSpPr/>
          <p:nvPr/>
        </p:nvGrpSpPr>
        <p:grpSpPr>
          <a:xfrm>
            <a:off x="0" y="90051"/>
            <a:ext cx="7484776" cy="1904286"/>
            <a:chOff x="-820734" y="1672594"/>
            <a:chExt cx="7484776" cy="1904286"/>
          </a:xfrm>
        </p:grpSpPr>
        <p:sp>
          <p:nvSpPr>
            <p:cNvPr id="40" name="矩形 119">
              <a:extLst>
                <a:ext uri="{FF2B5EF4-FFF2-40B4-BE49-F238E27FC236}">
                  <a16:creationId xmlns:a16="http://schemas.microsoft.com/office/drawing/2014/main" id="{DAD160D7-EF31-4884-91FD-4AEC55054F2D}"/>
                </a:ext>
              </a:extLst>
            </p:cNvPr>
            <p:cNvSpPr/>
            <p:nvPr/>
          </p:nvSpPr>
          <p:spPr>
            <a:xfrm>
              <a:off x="-556645" y="3289745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LGE MRI</a:t>
              </a:r>
              <a:endPara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120">
              <a:extLst>
                <a:ext uri="{FF2B5EF4-FFF2-40B4-BE49-F238E27FC236}">
                  <a16:creationId xmlns:a16="http://schemas.microsoft.com/office/drawing/2014/main" id="{C0852A00-8FAF-468C-AA9B-69CC338299E1}"/>
                </a:ext>
              </a:extLst>
            </p:cNvPr>
            <p:cNvSpPr/>
            <p:nvPr/>
          </p:nvSpPr>
          <p:spPr>
            <a:xfrm>
              <a:off x="1047466" y="3298978"/>
              <a:ext cx="1660583" cy="2585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cavity segmentation</a:t>
              </a:r>
              <a:endPara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121">
              <a:extLst>
                <a:ext uri="{FF2B5EF4-FFF2-40B4-BE49-F238E27FC236}">
                  <a16:creationId xmlns:a16="http://schemas.microsoft.com/office/drawing/2014/main" id="{18343B1D-19A4-4F9B-B2E1-9939703A72D1}"/>
                </a:ext>
              </a:extLst>
            </p:cNvPr>
            <p:cNvSpPr/>
            <p:nvPr/>
          </p:nvSpPr>
          <p:spPr>
            <a:xfrm>
              <a:off x="3006964" y="3308036"/>
              <a:ext cx="1548373" cy="2585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wall segmentation</a:t>
              </a:r>
              <a:endPara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122">
              <a:extLst>
                <a:ext uri="{FF2B5EF4-FFF2-40B4-BE49-F238E27FC236}">
                  <a16:creationId xmlns:a16="http://schemas.microsoft.com/office/drawing/2014/main" id="{144BD951-A2C7-454F-B987-154378743AC5}"/>
                </a:ext>
              </a:extLst>
            </p:cNvPr>
            <p:cNvSpPr/>
            <p:nvPr/>
          </p:nvSpPr>
          <p:spPr>
            <a:xfrm>
              <a:off x="4983025" y="3318348"/>
              <a:ext cx="1530740" cy="2585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scar segmentation</a:t>
              </a:r>
              <a:endPara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立方体 148">
              <a:extLst>
                <a:ext uri="{FF2B5EF4-FFF2-40B4-BE49-F238E27FC236}">
                  <a16:creationId xmlns:a16="http://schemas.microsoft.com/office/drawing/2014/main" id="{0721F1D6-5BC1-4493-AE7A-D2921D406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9792" y="1705590"/>
              <a:ext cx="1576244" cy="1514949"/>
            </a:xfrm>
            <a:prstGeom prst="cube">
              <a:avLst>
                <a:gd name="adj" fmla="val 18015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立方体 146">
              <a:extLst>
                <a:ext uri="{FF2B5EF4-FFF2-40B4-BE49-F238E27FC236}">
                  <a16:creationId xmlns:a16="http://schemas.microsoft.com/office/drawing/2014/main" id="{70727D0B-559D-4F4C-BF55-1A3719598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0734" y="1705591"/>
              <a:ext cx="1576244" cy="1514949"/>
            </a:xfrm>
            <a:prstGeom prst="cube">
              <a:avLst>
                <a:gd name="adj" fmla="val 18015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立方体 142">
              <a:extLst>
                <a:ext uri="{FF2B5EF4-FFF2-40B4-BE49-F238E27FC236}">
                  <a16:creationId xmlns:a16="http://schemas.microsoft.com/office/drawing/2014/main" id="{0AFC07C8-C747-4997-AA12-DED4E7A74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8795" y="1696453"/>
              <a:ext cx="1576244" cy="1514949"/>
            </a:xfrm>
            <a:prstGeom prst="cube">
              <a:avLst>
                <a:gd name="adj" fmla="val 18015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立方体 140">
              <a:extLst>
                <a:ext uri="{FF2B5EF4-FFF2-40B4-BE49-F238E27FC236}">
                  <a16:creationId xmlns:a16="http://schemas.microsoft.com/office/drawing/2014/main" id="{698633FC-A608-44E1-9006-818102B2E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7798" y="1672594"/>
              <a:ext cx="1576244" cy="1514949"/>
            </a:xfrm>
            <a:prstGeom prst="cube">
              <a:avLst>
                <a:gd name="adj" fmla="val 18015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066FDA9D-FBB7-47F6-9665-7AA56B9ED385}"/>
                </a:ext>
              </a:extLst>
            </p:cNvPr>
            <p:cNvSpPr/>
            <p:nvPr/>
          </p:nvSpPr>
          <p:spPr>
            <a:xfrm>
              <a:off x="847725" y="2430068"/>
              <a:ext cx="200025" cy="160732"/>
            </a:xfrm>
            <a:prstGeom prst="rightArrow">
              <a:avLst/>
            </a:prstGeom>
            <a:solidFill>
              <a:srgbClr val="1732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F0EC8E5-23BE-4725-9F1E-B5DF4388FEE2}"/>
                </a:ext>
              </a:extLst>
            </p:cNvPr>
            <p:cNvSpPr/>
            <p:nvPr/>
          </p:nvSpPr>
          <p:spPr>
            <a:xfrm>
              <a:off x="2807403" y="2453927"/>
              <a:ext cx="200025" cy="160732"/>
            </a:xfrm>
            <a:prstGeom prst="rightArrow">
              <a:avLst/>
            </a:prstGeom>
            <a:solidFill>
              <a:srgbClr val="1732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FFDB8910-84BD-46BC-9BEE-4E83008CF4A6}"/>
                </a:ext>
              </a:extLst>
            </p:cNvPr>
            <p:cNvSpPr/>
            <p:nvPr/>
          </p:nvSpPr>
          <p:spPr>
            <a:xfrm>
              <a:off x="4766135" y="2463064"/>
              <a:ext cx="200025" cy="160732"/>
            </a:xfrm>
            <a:prstGeom prst="rightArrow">
              <a:avLst/>
            </a:prstGeom>
            <a:solidFill>
              <a:srgbClr val="1732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5885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9B505A86D903F4B84CE44C92EFE9083" ma:contentTypeVersion="10" ma:contentTypeDescription="新建文档。" ma:contentTypeScope="" ma:versionID="1ef1dc2c9c9ecf6f45ba336fa27f28ba">
  <xsd:schema xmlns:xsd="http://www.w3.org/2001/XMLSchema" xmlns:xs="http://www.w3.org/2001/XMLSchema" xmlns:p="http://schemas.microsoft.com/office/2006/metadata/properties" xmlns:ns3="3b92f5ab-9a61-4bee-b269-09e5e74ab885" targetNamespace="http://schemas.microsoft.com/office/2006/metadata/properties" ma:root="true" ma:fieldsID="35b9b6bbe0029edd8ae664593af471ab" ns3:_="">
    <xsd:import namespace="3b92f5ab-9a61-4bee-b269-09e5e74ab8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2f5ab-9a61-4bee-b269-09e5e74ab8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E0E07-3D00-4233-8931-5297915D9F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B004B-D667-4976-8963-249D1A223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92f5ab-9a61-4bee-b269-09e5e74ab8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48C1DF-CF57-49C7-ADFC-5EC6E6C5D9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lei</dc:creator>
  <cp:lastModifiedBy>Lei Li</cp:lastModifiedBy>
  <cp:revision>11</cp:revision>
  <dcterms:created xsi:type="dcterms:W3CDTF">2020-04-21T17:58:41Z</dcterms:created>
  <dcterms:modified xsi:type="dcterms:W3CDTF">2021-12-06T13:00:31Z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0x01010099B505A86D903F4B84CE44C92EFE9083</vt:lpwstr>
  </property>
</Properties>
</file>