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672" r:id="rId2"/>
    <p:sldId id="167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A73C-D4CF-4D49-BE90-460E4C28A04C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CB5F7-3BA7-4A55-AEFA-736C6BF8FD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7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013ECF3-00DE-4447-AAAD-A7A1226C76A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48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835EB-0609-465B-BF54-71A858A7C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5C209-35AC-4BB8-BA4D-BB9A2ED0D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F5A5-E5A2-40DB-91BC-C9FA7D3C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A7C12-2C1D-4158-B62C-CDE80A35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B1E7-90B9-494D-B839-AE647FDD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4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D659-BDBF-4C18-BE91-14D688F3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644BF6-6C47-4DD1-A5E5-7C6895A7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328CF-63B1-4E69-9E5E-AA3B727C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32983-ED36-4F0D-BB61-A7356C87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9A9ED-4E64-48C6-A283-3FA3D91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B444C9-A750-4CC8-A152-7A8E5CAF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8B6DD-1CF6-44D0-B5F3-B025FD02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83BDA-7FB8-4DD0-B8E9-D66292FE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BB9E5-3348-4555-9E4E-FCF9205C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56C403-5F56-41E9-8F56-FF0CCA19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28042-A99E-424F-A0A3-0E0EFEB8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AF305-3E6C-472F-A8EF-1D242850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58933-71C6-465C-91A7-FC796C99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55A2A-22A9-4086-B97D-9887D6A8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5EFB6-4F79-49B3-8DFB-BF2A2C47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3A1F1-0FD6-4E30-BB08-E5A1C735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8C8FF-DC3C-4EAE-9308-9758F214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CCB4D-0A58-4EEC-9227-F351E64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BF824-D7B8-4E78-AF6F-6073322C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8F39D-1979-4BEC-A41C-CAAD2B39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0AAFD-4AB8-44C8-A770-6E5D0AE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3C505-A046-4072-BE26-2B80CD691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4C7BA-EA57-4912-B130-3F3B2E99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E6C083-2698-4B1D-BFD7-67D3FCCF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9BADF-4F2E-459B-B427-D2E38DE3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4C007-F5CD-461C-A414-46A1DEE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B2B0-3087-4076-BE62-319827A3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4C3F7-4829-4DFE-915F-0A8D0ED9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E2B23-C68E-45DA-94B5-101F68E5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3B5849-CD69-48E4-81A4-2EDD796F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D3E64-F265-4358-B797-C16A3A849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47DFB9-9780-4807-B94E-88168DEB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20840-EF92-4285-A317-ACF24653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F59B5-776C-42B8-9E00-025253CA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24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11FD6-0133-4763-A6DC-9290DE78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9D102-39BB-4914-92D5-87F21103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65B72-627B-4DAC-AAE8-8E43E33C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0BAE7-A819-4D03-8185-127C0CC7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61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6F5FFC-72BC-4B45-B667-83AEC24A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738D8-1F9E-4E60-A843-EF3A5A1E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FBDFE1-7B5C-47D9-AC33-41811274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2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D975-2820-4417-81C7-F8584865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84103-2185-4FEA-86B8-6C7743C7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4BED3-0E53-42F5-9F3B-35A330AB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AFA76-B205-46CA-AB8C-FD15675C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5FED7-A4C3-4EBC-8267-C57DD0CA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370C7F-08E7-4098-BEE0-89C65585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59E3-ECFB-4B80-BB00-851BD0F8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579D1E-3745-487B-A0BC-7FA3D7EAB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3DDC6-C509-4336-8EAF-B7907833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B42E5-986B-485A-9D54-44875FD3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AA433-9BE3-483B-A722-A470C6DD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74A5E-810D-4B1A-95C1-85AB8CEB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8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6AACE-154E-468C-90B9-F090460F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1C47B-A1FE-428C-8631-F5BB8613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B663B-5FAA-4572-A124-E57C3332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8CB7-3BB3-49C3-ADB2-64C96CDC5C72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500CF-D1B3-4497-9056-6BACED369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2DAED-F65C-4A35-93F5-4EDD8FB65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8AC-10FF-4C36-9D9A-8FC1A4F1B9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5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596" y="1571625"/>
            <a:ext cx="3959083" cy="3060010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 bwMode="auto">
          <a:xfrm>
            <a:off x="-609601" y="1571625"/>
            <a:ext cx="8048625" cy="3157398"/>
          </a:xfrm>
          <a:prstGeom prst="roundRect">
            <a:avLst/>
          </a:prstGeom>
          <a:solidFill>
            <a:srgbClr val="DDDDD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07326" y="1746398"/>
            <a:ext cx="1773555" cy="20269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38523" y="1773288"/>
            <a:ext cx="1766888" cy="202692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-370389" y="1779956"/>
            <a:ext cx="1766888" cy="202025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-83249" y="4359689"/>
            <a:ext cx="7522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smtClean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bSSFP </a:t>
            </a:r>
            <a:r>
              <a:rPr lang="en-US" altLang="zh-CN" sz="200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CMR                     </a:t>
            </a:r>
            <a:r>
              <a:rPr lang="en-US" altLang="zh-CN" sz="2000" smtClean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   T2 CMR                       </a:t>
            </a:r>
            <a:r>
              <a:rPr lang="en-US" altLang="zh-CN" sz="2000" dirty="0">
                <a:latin typeface="Times" panose="02020603050405020304" pitchFamily="18" charset="0"/>
                <a:ea typeface="楷体" panose="02010609060101010101" pitchFamily="49" charset="-122"/>
                <a:cs typeface="Times" panose="02020603050405020304" pitchFamily="18" charset="0"/>
              </a:rPr>
              <a:t>LGE CMR</a:t>
            </a:r>
            <a:endParaRPr lang="zh-CN" altLang="en-US" sz="2000" dirty="0">
              <a:latin typeface="Times" panose="02020603050405020304" pitchFamily="18" charset="0"/>
              <a:ea typeface="楷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A618216-AE7A-4020-B3F6-51EF3F4BCEFE}"/>
              </a:ext>
            </a:extLst>
          </p:cNvPr>
          <p:cNvSpPr/>
          <p:nvPr/>
        </p:nvSpPr>
        <p:spPr>
          <a:xfrm>
            <a:off x="7416238" y="3005821"/>
            <a:ext cx="407610" cy="21997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13765-DBFA-4A56-B95E-2BCAB01D5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-217989" y="1932356"/>
            <a:ext cx="1766888" cy="20202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38E665D-E702-4765-8D81-A4D27CD5E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-65589" y="2084756"/>
            <a:ext cx="1766888" cy="20202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526B6AF-6CCC-4811-BF98-9C4743953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811" y="2237156"/>
            <a:ext cx="1766888" cy="20202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1E30A9-0EC2-4501-BA47-D5F91FB71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390923" y="1925688"/>
            <a:ext cx="1766888" cy="2026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FE2C061-0147-47CF-914B-D60DFEF54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543323" y="2078088"/>
            <a:ext cx="1766888" cy="2026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CBBE0-C20C-483B-9D5C-8C9870979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59726" y="1898798"/>
            <a:ext cx="1773555" cy="2026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73664F-4B77-4A25-9721-FA0C6C74A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12126" y="2051198"/>
            <a:ext cx="1773555" cy="20269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9C1A2D6-8CEB-458F-A6D0-29769BC4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264526" y="2203598"/>
            <a:ext cx="1773555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圆角矩形 3"/>
          <p:cNvSpPr/>
          <p:nvPr/>
        </p:nvSpPr>
        <p:spPr bwMode="auto">
          <a:xfrm>
            <a:off x="2552700" y="2227383"/>
            <a:ext cx="7086600" cy="2403233"/>
          </a:xfrm>
          <a:prstGeom prst="roundRect">
            <a:avLst/>
          </a:prstGeom>
          <a:solidFill>
            <a:srgbClr val="DDDDD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445918"/>
            <a:ext cx="1586488" cy="17935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590552" y="2532207"/>
            <a:ext cx="1586489" cy="17935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472808"/>
            <a:ext cx="1580525" cy="17935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279825" y="2599217"/>
            <a:ext cx="1580525" cy="17935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249" y="2479477"/>
            <a:ext cx="1580525" cy="17876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29575" y="2599217"/>
            <a:ext cx="1619875" cy="17876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1494" y="1782937"/>
            <a:ext cx="1231498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宽屏</PresentationFormat>
  <Paragraphs>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楷体</vt:lpstr>
      <vt:lpstr>Arial</vt:lpstr>
      <vt:lpstr>Times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lei</dc:creator>
  <cp:lastModifiedBy>xz</cp:lastModifiedBy>
  <cp:revision>10</cp:revision>
  <dcterms:created xsi:type="dcterms:W3CDTF">2020-09-18T14:24:30Z</dcterms:created>
  <dcterms:modified xsi:type="dcterms:W3CDTF">2020-09-18T22:31:11Z</dcterms:modified>
</cp:coreProperties>
</file>