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2"/>
    <p:sldMasterId id="2147483718" r:id="rId13"/>
  </p:sldMasterIdLst>
  <p:notesMasterIdLst>
    <p:notesMasterId r:id="rId30"/>
  </p:notesMasterIdLst>
  <p:handoutMasterIdLst>
    <p:handoutMasterId r:id="rId31"/>
  </p:handoutMasterIdLst>
  <p:sldIdLst>
    <p:sldId id="6491" r:id="rId14"/>
    <p:sldId id="281" r:id="rId15"/>
    <p:sldId id="271" r:id="rId16"/>
    <p:sldId id="6502" r:id="rId17"/>
    <p:sldId id="6503" r:id="rId18"/>
    <p:sldId id="256" r:id="rId19"/>
    <p:sldId id="296" r:id="rId20"/>
    <p:sldId id="6498" r:id="rId21"/>
    <p:sldId id="6500" r:id="rId22"/>
    <p:sldId id="6501" r:id="rId23"/>
    <p:sldId id="269" r:id="rId24"/>
    <p:sldId id="6504" r:id="rId25"/>
    <p:sldId id="274" r:id="rId26"/>
    <p:sldId id="287" r:id="rId27"/>
    <p:sldId id="6499" r:id="rId28"/>
    <p:sldId id="261" r:id="rId29"/>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Ericsson Hilda" panose="00000500000000000000" pitchFamily="2" charset="0"/>
      <p:regular r:id="rId36"/>
      <p:bold r:id="rId37"/>
      <p:italic r:id="rId38"/>
      <p:boldItalic r:id="rId39"/>
    </p:embeddedFont>
    <p:embeddedFont>
      <p:font typeface="Ericsson Hilda Light" panose="00000400000000000000" pitchFamily="2" charset="0"/>
      <p:regular r:id="rId40"/>
      <p:italic r:id="rId41"/>
    </p:embeddedFont>
    <p:embeddedFont>
      <p:font typeface="Ericsson Technical Icons" panose="00000500000000000000" pitchFamily="2"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0034D5B-031D-4325-92B1-643794125F0B}">
          <p14:sldIdLst>
            <p14:sldId id="6491"/>
            <p14:sldId id="281"/>
            <p14:sldId id="271"/>
            <p14:sldId id="6502"/>
            <p14:sldId id="6503"/>
            <p14:sldId id="256"/>
            <p14:sldId id="296"/>
            <p14:sldId id="6498"/>
            <p14:sldId id="6500"/>
            <p14:sldId id="6501"/>
            <p14:sldId id="269"/>
            <p14:sldId id="6504"/>
            <p14:sldId id="274"/>
            <p14:sldId id="287"/>
            <p14:sldId id="6499"/>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shmi . B" initials="R.B" lastIdx="2" clrIdx="0">
    <p:extLst>
      <p:ext uri="{19B8F6BF-5375-455C-9EA6-DF929625EA0E}">
        <p15:presenceInfo xmlns:p15="http://schemas.microsoft.com/office/powerpoint/2012/main" userId="S::rashmi.b@ericsson.com::ede1e849-3320-4e58-b000-16979dab44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2AA57-CD0C-4B9D-8911-EBE7F963FEE5}" v="89" dt="2023-02-15T08:48:04.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6357" autoAdjust="0"/>
  </p:normalViewPr>
  <p:slideViewPr>
    <p:cSldViewPr snapToGrid="0" snapToObjects="1" showGuides="1">
      <p:cViewPr varScale="1">
        <p:scale>
          <a:sx n="62" d="100"/>
          <a:sy n="62" d="100"/>
        </p:scale>
        <p:origin x="828" y="76"/>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8.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customXml" Target="../customXml/item8.xml"/><Relationship Id="rId51"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84E87-09D4-4402-ACF6-39DD55134649}" type="doc">
      <dgm:prSet loTypeId="urn:microsoft.com/office/officeart/2005/8/layout/cycle8" loCatId="cycle" qsTypeId="urn:microsoft.com/office/officeart/2005/8/quickstyle/simple1" qsCatId="simple" csTypeId="urn:microsoft.com/office/officeart/2005/8/colors/accent0_3" csCatId="mainScheme" phldr="1"/>
      <dgm:spPr/>
      <dgm:t>
        <a:bodyPr/>
        <a:lstStyle/>
        <a:p>
          <a:endParaRPr lang="en-US"/>
        </a:p>
      </dgm:t>
    </dgm:pt>
    <dgm:pt modelId="{873CADBB-4471-4100-9EF8-6A64141FB61C}">
      <dgm:prSet phldrT="[Text]" custT="1"/>
      <dgm:spPr>
        <a:solidFill>
          <a:srgbClr val="002060"/>
        </a:solidFill>
      </dgm:spPr>
      <dgm:t>
        <a:bodyPr/>
        <a:lstStyle/>
        <a:p>
          <a:r>
            <a:rPr lang="en-US" sz="1000" dirty="0"/>
            <a:t>Change Requirement</a:t>
          </a:r>
        </a:p>
      </dgm:t>
    </dgm:pt>
    <dgm:pt modelId="{8D3462D8-5B3F-459C-B909-4CDB98BE25F0}" type="parTrans" cxnId="{B3EEF503-BD8B-4129-86D3-EF8B284C2618}">
      <dgm:prSet/>
      <dgm:spPr/>
      <dgm:t>
        <a:bodyPr/>
        <a:lstStyle/>
        <a:p>
          <a:endParaRPr lang="en-US"/>
        </a:p>
      </dgm:t>
    </dgm:pt>
    <dgm:pt modelId="{0675337B-F918-4633-B91F-87221FB04F92}" type="sibTrans" cxnId="{B3EEF503-BD8B-4129-86D3-EF8B284C2618}">
      <dgm:prSet/>
      <dgm:spPr/>
      <dgm:t>
        <a:bodyPr/>
        <a:lstStyle/>
        <a:p>
          <a:endParaRPr lang="en-US" sz="2800"/>
        </a:p>
      </dgm:t>
    </dgm:pt>
    <dgm:pt modelId="{1F264FD3-1973-4757-944F-BA098FB18B21}">
      <dgm:prSet phldrT="[Text]" custT="1"/>
      <dgm:spPr>
        <a:solidFill>
          <a:srgbClr val="002060"/>
        </a:solidFill>
      </dgm:spPr>
      <dgm:t>
        <a:bodyPr/>
        <a:lstStyle/>
        <a:p>
          <a:r>
            <a:rPr lang="en-US" sz="1000" dirty="0"/>
            <a:t>Change </a:t>
          </a:r>
          <a:r>
            <a:rPr lang="en-US" sz="1000" b="0" dirty="0"/>
            <a:t>Assignmen</a:t>
          </a:r>
          <a:r>
            <a:rPr lang="en-US" sz="900" b="0" dirty="0"/>
            <a:t>t</a:t>
          </a:r>
          <a:r>
            <a:rPr lang="en-US" sz="1050" dirty="0"/>
            <a:t> </a:t>
          </a:r>
        </a:p>
      </dgm:t>
    </dgm:pt>
    <dgm:pt modelId="{F234B96C-5A47-4218-BE4A-5EDDC5136433}" type="parTrans" cxnId="{030C6ED6-3A28-4876-8DE1-1C30EC1EED2E}">
      <dgm:prSet/>
      <dgm:spPr/>
      <dgm:t>
        <a:bodyPr/>
        <a:lstStyle/>
        <a:p>
          <a:endParaRPr lang="en-US"/>
        </a:p>
      </dgm:t>
    </dgm:pt>
    <dgm:pt modelId="{A64E2748-8EED-497F-8864-E71215B958C2}" type="sibTrans" cxnId="{030C6ED6-3A28-4876-8DE1-1C30EC1EED2E}">
      <dgm:prSet/>
      <dgm:spPr/>
      <dgm:t>
        <a:bodyPr/>
        <a:lstStyle/>
        <a:p>
          <a:endParaRPr lang="en-US" sz="2800"/>
        </a:p>
      </dgm:t>
    </dgm:pt>
    <dgm:pt modelId="{4D044648-0E93-4665-B384-66F14A323F0B}">
      <dgm:prSet phldrT="[Text]" custT="1"/>
      <dgm:spPr>
        <a:solidFill>
          <a:srgbClr val="002060"/>
        </a:solidFill>
      </dgm:spPr>
      <dgm:t>
        <a:bodyPr/>
        <a:lstStyle/>
        <a:p>
          <a:r>
            <a:rPr lang="en-US" sz="1000" dirty="0"/>
            <a:t>CAB &amp; Approvals</a:t>
          </a:r>
        </a:p>
      </dgm:t>
    </dgm:pt>
    <dgm:pt modelId="{2CF10F44-E912-4CDA-9C86-17E7637F6188}" type="parTrans" cxnId="{682B33CF-01E9-46BC-84E7-AD82CB40911C}">
      <dgm:prSet/>
      <dgm:spPr/>
      <dgm:t>
        <a:bodyPr/>
        <a:lstStyle/>
        <a:p>
          <a:endParaRPr lang="en-US"/>
        </a:p>
      </dgm:t>
    </dgm:pt>
    <dgm:pt modelId="{8E3E4A05-A95E-4297-9DE1-FE3612B64536}" type="sibTrans" cxnId="{682B33CF-01E9-46BC-84E7-AD82CB40911C}">
      <dgm:prSet/>
      <dgm:spPr/>
      <dgm:t>
        <a:bodyPr/>
        <a:lstStyle/>
        <a:p>
          <a:endParaRPr lang="en-US" sz="2800"/>
        </a:p>
      </dgm:t>
    </dgm:pt>
    <dgm:pt modelId="{FFB79DD5-A588-4DD8-A711-3E7BF3CE5222}">
      <dgm:prSet phldrT="[Text]" custT="1"/>
      <dgm:spPr>
        <a:solidFill>
          <a:srgbClr val="002060"/>
        </a:solidFill>
      </dgm:spPr>
      <dgm:t>
        <a:bodyPr/>
        <a:lstStyle/>
        <a:p>
          <a:r>
            <a:rPr lang="en-US" sz="1000" dirty="0"/>
            <a:t>Implementing Change</a:t>
          </a:r>
        </a:p>
      </dgm:t>
    </dgm:pt>
    <dgm:pt modelId="{B2356517-A32C-4C9D-B53F-E9E43EB65FA7}" type="parTrans" cxnId="{E79D1351-C1A3-42F8-AC12-619D17C13944}">
      <dgm:prSet/>
      <dgm:spPr/>
      <dgm:t>
        <a:bodyPr/>
        <a:lstStyle/>
        <a:p>
          <a:endParaRPr lang="en-US"/>
        </a:p>
      </dgm:t>
    </dgm:pt>
    <dgm:pt modelId="{857B6DB2-2305-454A-B949-628C9889FD54}" type="sibTrans" cxnId="{E79D1351-C1A3-42F8-AC12-619D17C13944}">
      <dgm:prSet/>
      <dgm:spPr/>
      <dgm:t>
        <a:bodyPr/>
        <a:lstStyle/>
        <a:p>
          <a:endParaRPr lang="en-US" sz="2800"/>
        </a:p>
      </dgm:t>
    </dgm:pt>
    <dgm:pt modelId="{7B45A057-C490-4A27-A746-A9BDFBA2CDE3}">
      <dgm:prSet phldrT="[Text]" custT="1"/>
      <dgm:spPr>
        <a:solidFill>
          <a:srgbClr val="002060"/>
        </a:solidFill>
      </dgm:spPr>
      <dgm:t>
        <a:bodyPr/>
        <a:lstStyle/>
        <a:p>
          <a:r>
            <a:rPr lang="en-US" sz="1000" dirty="0"/>
            <a:t>Post Implementation Review</a:t>
          </a:r>
        </a:p>
      </dgm:t>
    </dgm:pt>
    <dgm:pt modelId="{6ED96126-1D03-4463-A253-82DC1D45B6A8}" type="parTrans" cxnId="{8F320E78-6BCB-4B22-9961-61FB1E2946F8}">
      <dgm:prSet/>
      <dgm:spPr/>
      <dgm:t>
        <a:bodyPr/>
        <a:lstStyle/>
        <a:p>
          <a:endParaRPr lang="en-US"/>
        </a:p>
      </dgm:t>
    </dgm:pt>
    <dgm:pt modelId="{843D2CD1-58E4-4E3B-8C1B-7136806F73E8}" type="sibTrans" cxnId="{8F320E78-6BCB-4B22-9961-61FB1E2946F8}">
      <dgm:prSet/>
      <dgm:spPr/>
      <dgm:t>
        <a:bodyPr/>
        <a:lstStyle/>
        <a:p>
          <a:endParaRPr lang="en-US" sz="2800"/>
        </a:p>
      </dgm:t>
    </dgm:pt>
    <dgm:pt modelId="{DEE44DB7-DAB6-4EF1-B003-C8C717ED8C6A}">
      <dgm:prSet phldrT="[Text]" custT="1"/>
      <dgm:spPr>
        <a:solidFill>
          <a:schemeClr val="accent2">
            <a:lumMod val="75000"/>
          </a:schemeClr>
        </a:solidFill>
      </dgm:spPr>
      <dgm:t>
        <a:bodyPr/>
        <a:lstStyle/>
        <a:p>
          <a:r>
            <a:rPr lang="en-US" sz="1000" dirty="0"/>
            <a:t>Change Closure</a:t>
          </a:r>
        </a:p>
      </dgm:t>
    </dgm:pt>
    <dgm:pt modelId="{6BE72128-6E09-4FD2-B288-52B47F8DF02A}" type="parTrans" cxnId="{1B2D6DE7-C2D7-41BE-A308-2C28EBC92BA2}">
      <dgm:prSet/>
      <dgm:spPr/>
      <dgm:t>
        <a:bodyPr/>
        <a:lstStyle/>
        <a:p>
          <a:endParaRPr lang="en-US"/>
        </a:p>
      </dgm:t>
    </dgm:pt>
    <dgm:pt modelId="{621078F6-5D95-4417-9228-447C8D7E978B}" type="sibTrans" cxnId="{1B2D6DE7-C2D7-41BE-A308-2C28EBC92BA2}">
      <dgm:prSet/>
      <dgm:spPr/>
      <dgm:t>
        <a:bodyPr/>
        <a:lstStyle/>
        <a:p>
          <a:endParaRPr lang="en-US" sz="2800"/>
        </a:p>
      </dgm:t>
    </dgm:pt>
    <dgm:pt modelId="{9658E46E-DEC2-4A50-BCD8-8924404F469A}" type="pres">
      <dgm:prSet presAssocID="{37084E87-09D4-4402-ACF6-39DD55134649}" presName="compositeShape" presStyleCnt="0">
        <dgm:presLayoutVars>
          <dgm:chMax val="7"/>
          <dgm:dir/>
          <dgm:resizeHandles val="exact"/>
        </dgm:presLayoutVars>
      </dgm:prSet>
      <dgm:spPr/>
    </dgm:pt>
    <dgm:pt modelId="{13F11C35-D96A-428F-83DB-68279AD838DB}" type="pres">
      <dgm:prSet presAssocID="{37084E87-09D4-4402-ACF6-39DD55134649}" presName="wedge1" presStyleLbl="node1" presStyleIdx="0" presStyleCnt="6" custScaleX="110106" custScaleY="98041"/>
      <dgm:spPr/>
    </dgm:pt>
    <dgm:pt modelId="{09002934-E203-4192-8BFA-5411B16D7BC7}" type="pres">
      <dgm:prSet presAssocID="{37084E87-09D4-4402-ACF6-39DD55134649}" presName="dummy1a" presStyleCnt="0"/>
      <dgm:spPr/>
    </dgm:pt>
    <dgm:pt modelId="{97AEAC1D-521B-42A6-80A4-649875D51E10}" type="pres">
      <dgm:prSet presAssocID="{37084E87-09D4-4402-ACF6-39DD55134649}" presName="dummy1b" presStyleCnt="0"/>
      <dgm:spPr/>
    </dgm:pt>
    <dgm:pt modelId="{1FA3308C-3C82-4517-BB84-577116910969}" type="pres">
      <dgm:prSet presAssocID="{37084E87-09D4-4402-ACF6-39DD55134649}" presName="wedge1Tx" presStyleLbl="node1" presStyleIdx="0" presStyleCnt="6">
        <dgm:presLayoutVars>
          <dgm:chMax val="0"/>
          <dgm:chPref val="0"/>
          <dgm:bulletEnabled val="1"/>
        </dgm:presLayoutVars>
      </dgm:prSet>
      <dgm:spPr/>
    </dgm:pt>
    <dgm:pt modelId="{752A8B51-9A04-4995-AA05-532B163BA864}" type="pres">
      <dgm:prSet presAssocID="{37084E87-09D4-4402-ACF6-39DD55134649}" presName="wedge2" presStyleLbl="node1" presStyleIdx="1" presStyleCnt="6" custScaleX="102961"/>
      <dgm:spPr/>
    </dgm:pt>
    <dgm:pt modelId="{EBC96AB3-A346-439D-A51F-043B358EF963}" type="pres">
      <dgm:prSet presAssocID="{37084E87-09D4-4402-ACF6-39DD55134649}" presName="dummy2a" presStyleCnt="0"/>
      <dgm:spPr/>
    </dgm:pt>
    <dgm:pt modelId="{9D2D100B-D61D-4F59-964E-DF74472C5D59}" type="pres">
      <dgm:prSet presAssocID="{37084E87-09D4-4402-ACF6-39DD55134649}" presName="dummy2b" presStyleCnt="0"/>
      <dgm:spPr/>
    </dgm:pt>
    <dgm:pt modelId="{C8F4BBBC-B3DD-40CC-BA50-340EB83CDB5A}" type="pres">
      <dgm:prSet presAssocID="{37084E87-09D4-4402-ACF6-39DD55134649}" presName="wedge2Tx" presStyleLbl="node1" presStyleIdx="1" presStyleCnt="6">
        <dgm:presLayoutVars>
          <dgm:chMax val="0"/>
          <dgm:chPref val="0"/>
          <dgm:bulletEnabled val="1"/>
        </dgm:presLayoutVars>
      </dgm:prSet>
      <dgm:spPr/>
    </dgm:pt>
    <dgm:pt modelId="{26C4B6AD-F039-4027-9C15-D20C82A45A0D}" type="pres">
      <dgm:prSet presAssocID="{37084E87-09D4-4402-ACF6-39DD55134649}" presName="wedge3" presStyleLbl="node1" presStyleIdx="2" presStyleCnt="6"/>
      <dgm:spPr/>
    </dgm:pt>
    <dgm:pt modelId="{1EEBCFE3-6510-41C3-8A17-B5078E7E087F}" type="pres">
      <dgm:prSet presAssocID="{37084E87-09D4-4402-ACF6-39DD55134649}" presName="dummy3a" presStyleCnt="0"/>
      <dgm:spPr/>
    </dgm:pt>
    <dgm:pt modelId="{E1D3441D-0631-4B35-B032-6C251EC84273}" type="pres">
      <dgm:prSet presAssocID="{37084E87-09D4-4402-ACF6-39DD55134649}" presName="dummy3b" presStyleCnt="0"/>
      <dgm:spPr/>
    </dgm:pt>
    <dgm:pt modelId="{46364819-0E56-4215-89BA-322985DDE803}" type="pres">
      <dgm:prSet presAssocID="{37084E87-09D4-4402-ACF6-39DD55134649}" presName="wedge3Tx" presStyleLbl="node1" presStyleIdx="2" presStyleCnt="6">
        <dgm:presLayoutVars>
          <dgm:chMax val="0"/>
          <dgm:chPref val="0"/>
          <dgm:bulletEnabled val="1"/>
        </dgm:presLayoutVars>
      </dgm:prSet>
      <dgm:spPr/>
    </dgm:pt>
    <dgm:pt modelId="{F078F809-B10B-4787-A9DD-3DDA3F307736}" type="pres">
      <dgm:prSet presAssocID="{37084E87-09D4-4402-ACF6-39DD55134649}" presName="wedge4" presStyleLbl="node1" presStyleIdx="3" presStyleCnt="6"/>
      <dgm:spPr/>
    </dgm:pt>
    <dgm:pt modelId="{B6095D16-FA2D-4BDF-BC85-BB873F9E430E}" type="pres">
      <dgm:prSet presAssocID="{37084E87-09D4-4402-ACF6-39DD55134649}" presName="dummy4a" presStyleCnt="0"/>
      <dgm:spPr/>
    </dgm:pt>
    <dgm:pt modelId="{416741BC-FED6-40EA-B435-95467CF6BEAB}" type="pres">
      <dgm:prSet presAssocID="{37084E87-09D4-4402-ACF6-39DD55134649}" presName="dummy4b" presStyleCnt="0"/>
      <dgm:spPr/>
    </dgm:pt>
    <dgm:pt modelId="{0F6F0C92-E46A-48B9-A7D9-C618E43BD373}" type="pres">
      <dgm:prSet presAssocID="{37084E87-09D4-4402-ACF6-39DD55134649}" presName="wedge4Tx" presStyleLbl="node1" presStyleIdx="3" presStyleCnt="6">
        <dgm:presLayoutVars>
          <dgm:chMax val="0"/>
          <dgm:chPref val="0"/>
          <dgm:bulletEnabled val="1"/>
        </dgm:presLayoutVars>
      </dgm:prSet>
      <dgm:spPr/>
    </dgm:pt>
    <dgm:pt modelId="{C104EEA6-11C9-426E-A4B5-AB1A05C2BF3F}" type="pres">
      <dgm:prSet presAssocID="{37084E87-09D4-4402-ACF6-39DD55134649}" presName="wedge5" presStyleLbl="node1" presStyleIdx="4" presStyleCnt="6"/>
      <dgm:spPr/>
    </dgm:pt>
    <dgm:pt modelId="{A7E3FC80-86A6-443D-9A82-5830AFB127A6}" type="pres">
      <dgm:prSet presAssocID="{37084E87-09D4-4402-ACF6-39DD55134649}" presName="dummy5a" presStyleCnt="0"/>
      <dgm:spPr/>
    </dgm:pt>
    <dgm:pt modelId="{7295780B-4D7B-47A1-AD17-0D2D8D69F916}" type="pres">
      <dgm:prSet presAssocID="{37084E87-09D4-4402-ACF6-39DD55134649}" presName="dummy5b" presStyleCnt="0"/>
      <dgm:spPr/>
    </dgm:pt>
    <dgm:pt modelId="{E97033F6-4780-4CD7-96BA-CDA8677915E0}" type="pres">
      <dgm:prSet presAssocID="{37084E87-09D4-4402-ACF6-39DD55134649}" presName="wedge5Tx" presStyleLbl="node1" presStyleIdx="4" presStyleCnt="6">
        <dgm:presLayoutVars>
          <dgm:chMax val="0"/>
          <dgm:chPref val="0"/>
          <dgm:bulletEnabled val="1"/>
        </dgm:presLayoutVars>
      </dgm:prSet>
      <dgm:spPr/>
    </dgm:pt>
    <dgm:pt modelId="{20E1A436-DB62-47CD-BEDB-245A012ECD30}" type="pres">
      <dgm:prSet presAssocID="{37084E87-09D4-4402-ACF6-39DD55134649}" presName="wedge6" presStyleLbl="node1" presStyleIdx="5" presStyleCnt="6"/>
      <dgm:spPr/>
    </dgm:pt>
    <dgm:pt modelId="{FC1958A1-3246-4E6A-97E6-5F5D1D57F1C9}" type="pres">
      <dgm:prSet presAssocID="{37084E87-09D4-4402-ACF6-39DD55134649}" presName="dummy6a" presStyleCnt="0"/>
      <dgm:spPr/>
    </dgm:pt>
    <dgm:pt modelId="{A6C6945B-64C8-4639-A28A-9E893A4D6662}" type="pres">
      <dgm:prSet presAssocID="{37084E87-09D4-4402-ACF6-39DD55134649}" presName="dummy6b" presStyleCnt="0"/>
      <dgm:spPr/>
    </dgm:pt>
    <dgm:pt modelId="{16E767D5-8F09-4614-B568-81FCDD585777}" type="pres">
      <dgm:prSet presAssocID="{37084E87-09D4-4402-ACF6-39DD55134649}" presName="wedge6Tx" presStyleLbl="node1" presStyleIdx="5" presStyleCnt="6">
        <dgm:presLayoutVars>
          <dgm:chMax val="0"/>
          <dgm:chPref val="0"/>
          <dgm:bulletEnabled val="1"/>
        </dgm:presLayoutVars>
      </dgm:prSet>
      <dgm:spPr/>
    </dgm:pt>
    <dgm:pt modelId="{6E1A2536-2C7B-4484-B013-FEC14A3E0F6C}" type="pres">
      <dgm:prSet presAssocID="{0675337B-F918-4633-B91F-87221FB04F92}" presName="arrowWedge1" presStyleLbl="fgSibTrans2D1" presStyleIdx="0" presStyleCnt="6"/>
      <dgm:spPr/>
    </dgm:pt>
    <dgm:pt modelId="{F927CABC-068E-4D93-B020-D6BD94D91EBD}" type="pres">
      <dgm:prSet presAssocID="{A64E2748-8EED-497F-8864-E71215B958C2}" presName="arrowWedge2" presStyleLbl="fgSibTrans2D1" presStyleIdx="1" presStyleCnt="6"/>
      <dgm:spPr/>
    </dgm:pt>
    <dgm:pt modelId="{400D54DF-D912-49D0-BC81-A9EE7F9DC375}" type="pres">
      <dgm:prSet presAssocID="{8E3E4A05-A95E-4297-9DE1-FE3612B64536}" presName="arrowWedge3" presStyleLbl="fgSibTrans2D1" presStyleIdx="2" presStyleCnt="6"/>
      <dgm:spPr/>
    </dgm:pt>
    <dgm:pt modelId="{0E3DE759-B335-409E-9B0F-87F3A50A68A3}" type="pres">
      <dgm:prSet presAssocID="{857B6DB2-2305-454A-B949-628C9889FD54}" presName="arrowWedge4" presStyleLbl="fgSibTrans2D1" presStyleIdx="3" presStyleCnt="6"/>
      <dgm:spPr/>
    </dgm:pt>
    <dgm:pt modelId="{A47F431C-D911-4DBE-BE49-27C0C761CDAD}" type="pres">
      <dgm:prSet presAssocID="{843D2CD1-58E4-4E3B-8C1B-7136806F73E8}" presName="arrowWedge5" presStyleLbl="fgSibTrans2D1" presStyleIdx="4" presStyleCnt="6"/>
      <dgm:spPr/>
    </dgm:pt>
    <dgm:pt modelId="{D6C17005-208F-413B-88EC-D40E731981D5}" type="pres">
      <dgm:prSet presAssocID="{621078F6-5D95-4417-9228-447C8D7E978B}" presName="arrowWedge6" presStyleLbl="fgSibTrans2D1" presStyleIdx="5" presStyleCnt="6"/>
      <dgm:spPr/>
    </dgm:pt>
  </dgm:ptLst>
  <dgm:cxnLst>
    <dgm:cxn modelId="{B3EEF503-BD8B-4129-86D3-EF8B284C2618}" srcId="{37084E87-09D4-4402-ACF6-39DD55134649}" destId="{873CADBB-4471-4100-9EF8-6A64141FB61C}" srcOrd="0" destOrd="0" parTransId="{8D3462D8-5B3F-459C-B909-4CDB98BE25F0}" sibTransId="{0675337B-F918-4633-B91F-87221FB04F92}"/>
    <dgm:cxn modelId="{C380E216-C853-4BF6-B38A-23650FBDA8FE}" type="presOf" srcId="{FFB79DD5-A588-4DD8-A711-3E7BF3CE5222}" destId="{F078F809-B10B-4787-A9DD-3DDA3F307736}" srcOrd="0" destOrd="0" presId="urn:microsoft.com/office/officeart/2005/8/layout/cycle8"/>
    <dgm:cxn modelId="{E6148A40-6B6E-49F2-A79A-8019AF84263E}" type="presOf" srcId="{873CADBB-4471-4100-9EF8-6A64141FB61C}" destId="{1FA3308C-3C82-4517-BB84-577116910969}" srcOrd="1" destOrd="0" presId="urn:microsoft.com/office/officeart/2005/8/layout/cycle8"/>
    <dgm:cxn modelId="{E79D1351-C1A3-42F8-AC12-619D17C13944}" srcId="{37084E87-09D4-4402-ACF6-39DD55134649}" destId="{FFB79DD5-A588-4DD8-A711-3E7BF3CE5222}" srcOrd="3" destOrd="0" parTransId="{B2356517-A32C-4C9D-B53F-E9E43EB65FA7}" sibTransId="{857B6DB2-2305-454A-B949-628C9889FD54}"/>
    <dgm:cxn modelId="{1C9DB972-DEB9-41CB-A624-0AC5A88B4700}" type="presOf" srcId="{1F264FD3-1973-4757-944F-BA098FB18B21}" destId="{C8F4BBBC-B3DD-40CC-BA50-340EB83CDB5A}" srcOrd="1" destOrd="0" presId="urn:microsoft.com/office/officeart/2005/8/layout/cycle8"/>
    <dgm:cxn modelId="{DF5D3856-4FB7-4D4E-8FBC-23B352A87740}" type="presOf" srcId="{FFB79DD5-A588-4DD8-A711-3E7BF3CE5222}" destId="{0F6F0C92-E46A-48B9-A7D9-C618E43BD373}" srcOrd="1" destOrd="0" presId="urn:microsoft.com/office/officeart/2005/8/layout/cycle8"/>
    <dgm:cxn modelId="{8F320E78-6BCB-4B22-9961-61FB1E2946F8}" srcId="{37084E87-09D4-4402-ACF6-39DD55134649}" destId="{7B45A057-C490-4A27-A746-A9BDFBA2CDE3}" srcOrd="4" destOrd="0" parTransId="{6ED96126-1D03-4463-A253-82DC1D45B6A8}" sibTransId="{843D2CD1-58E4-4E3B-8C1B-7136806F73E8}"/>
    <dgm:cxn modelId="{16983487-5FA0-494D-BD17-5830B3D41D76}" type="presOf" srcId="{7B45A057-C490-4A27-A746-A9BDFBA2CDE3}" destId="{C104EEA6-11C9-426E-A4B5-AB1A05C2BF3F}" srcOrd="0" destOrd="0" presId="urn:microsoft.com/office/officeart/2005/8/layout/cycle8"/>
    <dgm:cxn modelId="{C5D39FA1-22FF-49A5-8CC2-8D11FF067DCB}" type="presOf" srcId="{7B45A057-C490-4A27-A746-A9BDFBA2CDE3}" destId="{E97033F6-4780-4CD7-96BA-CDA8677915E0}" srcOrd="1" destOrd="0" presId="urn:microsoft.com/office/officeart/2005/8/layout/cycle8"/>
    <dgm:cxn modelId="{682B33CF-01E9-46BC-84E7-AD82CB40911C}" srcId="{37084E87-09D4-4402-ACF6-39DD55134649}" destId="{4D044648-0E93-4665-B384-66F14A323F0B}" srcOrd="2" destOrd="0" parTransId="{2CF10F44-E912-4CDA-9C86-17E7637F6188}" sibTransId="{8E3E4A05-A95E-4297-9DE1-FE3612B64536}"/>
    <dgm:cxn modelId="{030C6ED6-3A28-4876-8DE1-1C30EC1EED2E}" srcId="{37084E87-09D4-4402-ACF6-39DD55134649}" destId="{1F264FD3-1973-4757-944F-BA098FB18B21}" srcOrd="1" destOrd="0" parTransId="{F234B96C-5A47-4218-BE4A-5EDDC5136433}" sibTransId="{A64E2748-8EED-497F-8864-E71215B958C2}"/>
    <dgm:cxn modelId="{6F7A9ADB-EBB9-4A28-8342-BD531564BF74}" type="presOf" srcId="{37084E87-09D4-4402-ACF6-39DD55134649}" destId="{9658E46E-DEC2-4A50-BCD8-8924404F469A}" srcOrd="0" destOrd="0" presId="urn:microsoft.com/office/officeart/2005/8/layout/cycle8"/>
    <dgm:cxn modelId="{9A04E4DF-975E-4420-BCF7-CF39B59ACDED}" type="presOf" srcId="{1F264FD3-1973-4757-944F-BA098FB18B21}" destId="{752A8B51-9A04-4995-AA05-532B163BA864}" srcOrd="0" destOrd="0" presId="urn:microsoft.com/office/officeart/2005/8/layout/cycle8"/>
    <dgm:cxn modelId="{BC7446E1-5A67-4971-B533-FEF4432319FE}" type="presOf" srcId="{873CADBB-4471-4100-9EF8-6A64141FB61C}" destId="{13F11C35-D96A-428F-83DB-68279AD838DB}" srcOrd="0" destOrd="0" presId="urn:microsoft.com/office/officeart/2005/8/layout/cycle8"/>
    <dgm:cxn modelId="{A3DB27E4-FE1F-46A5-BC38-AB0C500AA03F}" type="presOf" srcId="{4D044648-0E93-4665-B384-66F14A323F0B}" destId="{26C4B6AD-F039-4027-9C15-D20C82A45A0D}" srcOrd="0" destOrd="0" presId="urn:microsoft.com/office/officeart/2005/8/layout/cycle8"/>
    <dgm:cxn modelId="{0B48E6E6-E459-4CDF-B3CE-857CF5EBA040}" type="presOf" srcId="{DEE44DB7-DAB6-4EF1-B003-C8C717ED8C6A}" destId="{20E1A436-DB62-47CD-BEDB-245A012ECD30}" srcOrd="0" destOrd="0" presId="urn:microsoft.com/office/officeart/2005/8/layout/cycle8"/>
    <dgm:cxn modelId="{1B2D6DE7-C2D7-41BE-A308-2C28EBC92BA2}" srcId="{37084E87-09D4-4402-ACF6-39DD55134649}" destId="{DEE44DB7-DAB6-4EF1-B003-C8C717ED8C6A}" srcOrd="5" destOrd="0" parTransId="{6BE72128-6E09-4FD2-B288-52B47F8DF02A}" sibTransId="{621078F6-5D95-4417-9228-447C8D7E978B}"/>
    <dgm:cxn modelId="{95E54FE7-46E4-46E7-84FF-3AE9B01800B4}" type="presOf" srcId="{4D044648-0E93-4665-B384-66F14A323F0B}" destId="{46364819-0E56-4215-89BA-322985DDE803}" srcOrd="1" destOrd="0" presId="urn:microsoft.com/office/officeart/2005/8/layout/cycle8"/>
    <dgm:cxn modelId="{6F08DDEB-798B-4F9F-858B-51BBC6E8759F}" type="presOf" srcId="{DEE44DB7-DAB6-4EF1-B003-C8C717ED8C6A}" destId="{16E767D5-8F09-4614-B568-81FCDD585777}" srcOrd="1" destOrd="0" presId="urn:microsoft.com/office/officeart/2005/8/layout/cycle8"/>
    <dgm:cxn modelId="{E56977A1-0D4C-4B20-B308-ACC073706A39}" type="presParOf" srcId="{9658E46E-DEC2-4A50-BCD8-8924404F469A}" destId="{13F11C35-D96A-428F-83DB-68279AD838DB}" srcOrd="0" destOrd="0" presId="urn:microsoft.com/office/officeart/2005/8/layout/cycle8"/>
    <dgm:cxn modelId="{FB7AA7A8-0F32-4C44-8507-2227AADA1D15}" type="presParOf" srcId="{9658E46E-DEC2-4A50-BCD8-8924404F469A}" destId="{09002934-E203-4192-8BFA-5411B16D7BC7}" srcOrd="1" destOrd="0" presId="urn:microsoft.com/office/officeart/2005/8/layout/cycle8"/>
    <dgm:cxn modelId="{A8B1C194-13D5-4622-AB61-8D8BE5177818}" type="presParOf" srcId="{9658E46E-DEC2-4A50-BCD8-8924404F469A}" destId="{97AEAC1D-521B-42A6-80A4-649875D51E10}" srcOrd="2" destOrd="0" presId="urn:microsoft.com/office/officeart/2005/8/layout/cycle8"/>
    <dgm:cxn modelId="{2DABF53E-7427-4FEB-911D-F7817687B717}" type="presParOf" srcId="{9658E46E-DEC2-4A50-BCD8-8924404F469A}" destId="{1FA3308C-3C82-4517-BB84-577116910969}" srcOrd="3" destOrd="0" presId="urn:microsoft.com/office/officeart/2005/8/layout/cycle8"/>
    <dgm:cxn modelId="{85E27F65-7D32-43C9-A2F7-4C1E96E01347}" type="presParOf" srcId="{9658E46E-DEC2-4A50-BCD8-8924404F469A}" destId="{752A8B51-9A04-4995-AA05-532B163BA864}" srcOrd="4" destOrd="0" presId="urn:microsoft.com/office/officeart/2005/8/layout/cycle8"/>
    <dgm:cxn modelId="{E9BCBE98-2B43-4E09-9939-1A7FBA70E063}" type="presParOf" srcId="{9658E46E-DEC2-4A50-BCD8-8924404F469A}" destId="{EBC96AB3-A346-439D-A51F-043B358EF963}" srcOrd="5" destOrd="0" presId="urn:microsoft.com/office/officeart/2005/8/layout/cycle8"/>
    <dgm:cxn modelId="{7C775948-75A3-49EC-9450-C6F8A1997CB8}" type="presParOf" srcId="{9658E46E-DEC2-4A50-BCD8-8924404F469A}" destId="{9D2D100B-D61D-4F59-964E-DF74472C5D59}" srcOrd="6" destOrd="0" presId="urn:microsoft.com/office/officeart/2005/8/layout/cycle8"/>
    <dgm:cxn modelId="{A33D40A8-8BD6-40E7-A056-E0E9B29FE77E}" type="presParOf" srcId="{9658E46E-DEC2-4A50-BCD8-8924404F469A}" destId="{C8F4BBBC-B3DD-40CC-BA50-340EB83CDB5A}" srcOrd="7" destOrd="0" presId="urn:microsoft.com/office/officeart/2005/8/layout/cycle8"/>
    <dgm:cxn modelId="{4EA5F6DC-AFC4-4E58-8B51-94064E7F40F7}" type="presParOf" srcId="{9658E46E-DEC2-4A50-BCD8-8924404F469A}" destId="{26C4B6AD-F039-4027-9C15-D20C82A45A0D}" srcOrd="8" destOrd="0" presId="urn:microsoft.com/office/officeart/2005/8/layout/cycle8"/>
    <dgm:cxn modelId="{80D41B9C-0710-4F58-A1BD-20316CC32D24}" type="presParOf" srcId="{9658E46E-DEC2-4A50-BCD8-8924404F469A}" destId="{1EEBCFE3-6510-41C3-8A17-B5078E7E087F}" srcOrd="9" destOrd="0" presId="urn:microsoft.com/office/officeart/2005/8/layout/cycle8"/>
    <dgm:cxn modelId="{3F0F5DEB-3F5C-4EF5-9BFA-68871EAC4332}" type="presParOf" srcId="{9658E46E-DEC2-4A50-BCD8-8924404F469A}" destId="{E1D3441D-0631-4B35-B032-6C251EC84273}" srcOrd="10" destOrd="0" presId="urn:microsoft.com/office/officeart/2005/8/layout/cycle8"/>
    <dgm:cxn modelId="{F83AB3BC-7242-4F92-AD5B-9D26707E2F6A}" type="presParOf" srcId="{9658E46E-DEC2-4A50-BCD8-8924404F469A}" destId="{46364819-0E56-4215-89BA-322985DDE803}" srcOrd="11" destOrd="0" presId="urn:microsoft.com/office/officeart/2005/8/layout/cycle8"/>
    <dgm:cxn modelId="{4098904F-A123-43F0-8E22-C8A068A09C13}" type="presParOf" srcId="{9658E46E-DEC2-4A50-BCD8-8924404F469A}" destId="{F078F809-B10B-4787-A9DD-3DDA3F307736}" srcOrd="12" destOrd="0" presId="urn:microsoft.com/office/officeart/2005/8/layout/cycle8"/>
    <dgm:cxn modelId="{862BDE07-91CB-44BF-BBCD-0DB758054B14}" type="presParOf" srcId="{9658E46E-DEC2-4A50-BCD8-8924404F469A}" destId="{B6095D16-FA2D-4BDF-BC85-BB873F9E430E}" srcOrd="13" destOrd="0" presId="urn:microsoft.com/office/officeart/2005/8/layout/cycle8"/>
    <dgm:cxn modelId="{C36BC99A-381C-4B7C-BBE3-2673AD69DA1C}" type="presParOf" srcId="{9658E46E-DEC2-4A50-BCD8-8924404F469A}" destId="{416741BC-FED6-40EA-B435-95467CF6BEAB}" srcOrd="14" destOrd="0" presId="urn:microsoft.com/office/officeart/2005/8/layout/cycle8"/>
    <dgm:cxn modelId="{902B73DA-D1BB-4949-83C8-71E8CF1A9671}" type="presParOf" srcId="{9658E46E-DEC2-4A50-BCD8-8924404F469A}" destId="{0F6F0C92-E46A-48B9-A7D9-C618E43BD373}" srcOrd="15" destOrd="0" presId="urn:microsoft.com/office/officeart/2005/8/layout/cycle8"/>
    <dgm:cxn modelId="{6CE0A149-C683-46BB-944B-BA67FB71ECEF}" type="presParOf" srcId="{9658E46E-DEC2-4A50-BCD8-8924404F469A}" destId="{C104EEA6-11C9-426E-A4B5-AB1A05C2BF3F}" srcOrd="16" destOrd="0" presId="urn:microsoft.com/office/officeart/2005/8/layout/cycle8"/>
    <dgm:cxn modelId="{092B7CDF-B966-498D-9319-BBB4261F2331}" type="presParOf" srcId="{9658E46E-DEC2-4A50-BCD8-8924404F469A}" destId="{A7E3FC80-86A6-443D-9A82-5830AFB127A6}" srcOrd="17" destOrd="0" presId="urn:microsoft.com/office/officeart/2005/8/layout/cycle8"/>
    <dgm:cxn modelId="{36C7161C-AB3C-49A8-A7FC-5E44D97222A8}" type="presParOf" srcId="{9658E46E-DEC2-4A50-BCD8-8924404F469A}" destId="{7295780B-4D7B-47A1-AD17-0D2D8D69F916}" srcOrd="18" destOrd="0" presId="urn:microsoft.com/office/officeart/2005/8/layout/cycle8"/>
    <dgm:cxn modelId="{9BC1386C-6B72-408C-ADD7-79598F17CC37}" type="presParOf" srcId="{9658E46E-DEC2-4A50-BCD8-8924404F469A}" destId="{E97033F6-4780-4CD7-96BA-CDA8677915E0}" srcOrd="19" destOrd="0" presId="urn:microsoft.com/office/officeart/2005/8/layout/cycle8"/>
    <dgm:cxn modelId="{5998C3D9-FBF4-48AB-B8B5-3B3CD5100B19}" type="presParOf" srcId="{9658E46E-DEC2-4A50-BCD8-8924404F469A}" destId="{20E1A436-DB62-47CD-BEDB-245A012ECD30}" srcOrd="20" destOrd="0" presId="urn:microsoft.com/office/officeart/2005/8/layout/cycle8"/>
    <dgm:cxn modelId="{2C5FC21E-B64B-41E1-8A0F-2A01A60DA9B1}" type="presParOf" srcId="{9658E46E-DEC2-4A50-BCD8-8924404F469A}" destId="{FC1958A1-3246-4E6A-97E6-5F5D1D57F1C9}" srcOrd="21" destOrd="0" presId="urn:microsoft.com/office/officeart/2005/8/layout/cycle8"/>
    <dgm:cxn modelId="{A4662365-4A48-4684-AA60-65E7D720080A}" type="presParOf" srcId="{9658E46E-DEC2-4A50-BCD8-8924404F469A}" destId="{A6C6945B-64C8-4639-A28A-9E893A4D6662}" srcOrd="22" destOrd="0" presId="urn:microsoft.com/office/officeart/2005/8/layout/cycle8"/>
    <dgm:cxn modelId="{EB284B0D-B9CA-4AE4-9339-0D055FD37395}" type="presParOf" srcId="{9658E46E-DEC2-4A50-BCD8-8924404F469A}" destId="{16E767D5-8F09-4614-B568-81FCDD585777}" srcOrd="23" destOrd="0" presId="urn:microsoft.com/office/officeart/2005/8/layout/cycle8"/>
    <dgm:cxn modelId="{5DD8011F-D8EC-4AFD-8A69-F1D6F92A3928}" type="presParOf" srcId="{9658E46E-DEC2-4A50-BCD8-8924404F469A}" destId="{6E1A2536-2C7B-4484-B013-FEC14A3E0F6C}" srcOrd="24" destOrd="0" presId="urn:microsoft.com/office/officeart/2005/8/layout/cycle8"/>
    <dgm:cxn modelId="{4C297788-1EE9-4B15-80C8-BB4F6A2CD45F}" type="presParOf" srcId="{9658E46E-DEC2-4A50-BCD8-8924404F469A}" destId="{F927CABC-068E-4D93-B020-D6BD94D91EBD}" srcOrd="25" destOrd="0" presId="urn:microsoft.com/office/officeart/2005/8/layout/cycle8"/>
    <dgm:cxn modelId="{5DD145EB-D99B-4A56-AA77-4D589B1618FC}" type="presParOf" srcId="{9658E46E-DEC2-4A50-BCD8-8924404F469A}" destId="{400D54DF-D912-49D0-BC81-A9EE7F9DC375}" srcOrd="26" destOrd="0" presId="urn:microsoft.com/office/officeart/2005/8/layout/cycle8"/>
    <dgm:cxn modelId="{454C319D-D3F9-4B9D-8000-01F839B26456}" type="presParOf" srcId="{9658E46E-DEC2-4A50-BCD8-8924404F469A}" destId="{0E3DE759-B335-409E-9B0F-87F3A50A68A3}" srcOrd="27" destOrd="0" presId="urn:microsoft.com/office/officeart/2005/8/layout/cycle8"/>
    <dgm:cxn modelId="{57E84E8E-0121-466D-A77A-D42D8AF3E37E}" type="presParOf" srcId="{9658E46E-DEC2-4A50-BCD8-8924404F469A}" destId="{A47F431C-D911-4DBE-BE49-27C0C761CDAD}" srcOrd="28" destOrd="0" presId="urn:microsoft.com/office/officeart/2005/8/layout/cycle8"/>
    <dgm:cxn modelId="{28B5AF2B-834F-451B-8427-C1DC0A97362C}" type="presParOf" srcId="{9658E46E-DEC2-4A50-BCD8-8924404F469A}" destId="{D6C17005-208F-413B-88EC-D40E731981D5}" srcOrd="2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489BDF-583E-48E8-B10C-D206717AE78F}" type="doc">
      <dgm:prSet loTypeId="urn:microsoft.com/office/officeart/2008/layout/VerticalCurvedList" loCatId="list" qsTypeId="urn:microsoft.com/office/officeart/2005/8/quickstyle/simple1" qsCatId="simple" csTypeId="urn:microsoft.com/office/officeart/2005/8/colors/accent3_3" csCatId="accent3" phldr="1"/>
      <dgm:spPr/>
      <dgm:t>
        <a:bodyPr/>
        <a:lstStyle/>
        <a:p>
          <a:endParaRPr lang="en-US"/>
        </a:p>
      </dgm:t>
    </dgm:pt>
    <dgm:pt modelId="{50A06AB4-AD31-479C-84E3-F5C715985BAA}">
      <dgm:prSet/>
      <dgm:spPr>
        <a:solidFill>
          <a:srgbClr val="0070C0"/>
        </a:solidFill>
      </dgm:spPr>
      <dgm:t>
        <a:bodyPr/>
        <a:lstStyle/>
        <a:p>
          <a:r>
            <a:rPr lang="en-US" dirty="0"/>
            <a:t>Support in creation of Change request</a:t>
          </a:r>
        </a:p>
      </dgm:t>
    </dgm:pt>
    <dgm:pt modelId="{B96EA450-9478-4A54-9176-8E42765F213E}" type="parTrans" cxnId="{0ECA684F-F573-416F-9037-8B8948B6EB1F}">
      <dgm:prSet/>
      <dgm:spPr/>
      <dgm:t>
        <a:bodyPr/>
        <a:lstStyle/>
        <a:p>
          <a:endParaRPr lang="en-US"/>
        </a:p>
      </dgm:t>
    </dgm:pt>
    <dgm:pt modelId="{9704AB70-3841-4A6E-8078-3AF12901A774}" type="sibTrans" cxnId="{0ECA684F-F573-416F-9037-8B8948B6EB1F}">
      <dgm:prSet/>
      <dgm:spPr/>
      <dgm:t>
        <a:bodyPr/>
        <a:lstStyle/>
        <a:p>
          <a:endParaRPr lang="en-US"/>
        </a:p>
      </dgm:t>
    </dgm:pt>
    <dgm:pt modelId="{B4F6CDCF-FA01-4E42-8115-55065771D2F2}">
      <dgm:prSet/>
      <dgm:spPr>
        <a:solidFill>
          <a:srgbClr val="0070C0"/>
        </a:solidFill>
      </dgm:spPr>
      <dgm:t>
        <a:bodyPr/>
        <a:lstStyle/>
        <a:p>
          <a:r>
            <a:rPr lang="en-US" dirty="0"/>
            <a:t>Change request validation and sanity check</a:t>
          </a:r>
        </a:p>
      </dgm:t>
    </dgm:pt>
    <dgm:pt modelId="{4B876C0A-FD10-405C-8317-4DE81F9B9065}" type="parTrans" cxnId="{A8081400-0A1B-4F3A-B113-F5619CC5F387}">
      <dgm:prSet/>
      <dgm:spPr/>
      <dgm:t>
        <a:bodyPr/>
        <a:lstStyle/>
        <a:p>
          <a:endParaRPr lang="en-US"/>
        </a:p>
      </dgm:t>
    </dgm:pt>
    <dgm:pt modelId="{509B3AA1-8EF5-40E0-852A-28A9C37CD87F}" type="sibTrans" cxnId="{A8081400-0A1B-4F3A-B113-F5619CC5F387}">
      <dgm:prSet/>
      <dgm:spPr/>
      <dgm:t>
        <a:bodyPr/>
        <a:lstStyle/>
        <a:p>
          <a:endParaRPr lang="en-US"/>
        </a:p>
      </dgm:t>
    </dgm:pt>
    <dgm:pt modelId="{568CF095-C7A2-4D24-972B-0629E6091A1C}">
      <dgm:prSet/>
      <dgm:spPr>
        <a:solidFill>
          <a:srgbClr val="0070C0"/>
        </a:solidFill>
      </dgm:spPr>
      <dgm:t>
        <a:bodyPr/>
        <a:lstStyle/>
        <a:p>
          <a:r>
            <a:rPr lang="en-US"/>
            <a:t>Prioritization among change requests.</a:t>
          </a:r>
        </a:p>
      </dgm:t>
    </dgm:pt>
    <dgm:pt modelId="{1F54BDD5-9926-47E3-915E-A4BE86EEA02E}" type="parTrans" cxnId="{5B245930-8046-45F0-A01D-0522F76A8F5F}">
      <dgm:prSet/>
      <dgm:spPr/>
      <dgm:t>
        <a:bodyPr/>
        <a:lstStyle/>
        <a:p>
          <a:endParaRPr lang="en-US"/>
        </a:p>
      </dgm:t>
    </dgm:pt>
    <dgm:pt modelId="{3C2253F0-617B-4272-A0FF-4B2A470D2B19}" type="sibTrans" cxnId="{5B245930-8046-45F0-A01D-0522F76A8F5F}">
      <dgm:prSet/>
      <dgm:spPr/>
      <dgm:t>
        <a:bodyPr/>
        <a:lstStyle/>
        <a:p>
          <a:endParaRPr lang="en-US"/>
        </a:p>
      </dgm:t>
    </dgm:pt>
    <dgm:pt modelId="{1297528D-DBF7-431D-81DF-0125576EF9B6}">
      <dgm:prSet/>
      <dgm:spPr>
        <a:solidFill>
          <a:srgbClr val="0070C0"/>
        </a:solidFill>
      </dgm:spPr>
      <dgm:t>
        <a:bodyPr/>
        <a:lstStyle/>
        <a:p>
          <a:r>
            <a:rPr lang="en-US"/>
            <a:t>Clash check among planned changes </a:t>
          </a:r>
        </a:p>
      </dgm:t>
    </dgm:pt>
    <dgm:pt modelId="{EC6C18BC-F6A6-4323-87FE-A8F9020282E5}" type="parTrans" cxnId="{90E14564-0241-49A1-938F-A844CDED0EE6}">
      <dgm:prSet/>
      <dgm:spPr/>
      <dgm:t>
        <a:bodyPr/>
        <a:lstStyle/>
        <a:p>
          <a:endParaRPr lang="en-US"/>
        </a:p>
      </dgm:t>
    </dgm:pt>
    <dgm:pt modelId="{90E17F3A-5B32-4958-B133-38D3C396B951}" type="sibTrans" cxnId="{90E14564-0241-49A1-938F-A844CDED0EE6}">
      <dgm:prSet/>
      <dgm:spPr/>
      <dgm:t>
        <a:bodyPr/>
        <a:lstStyle/>
        <a:p>
          <a:endParaRPr lang="en-US"/>
        </a:p>
      </dgm:t>
    </dgm:pt>
    <dgm:pt modelId="{E07CEC38-0B4B-4E5E-A51C-7CBF5144E12C}">
      <dgm:prSet/>
      <dgm:spPr>
        <a:solidFill>
          <a:srgbClr val="0070C0"/>
        </a:solidFill>
      </dgm:spPr>
      <dgm:t>
        <a:bodyPr/>
        <a:lstStyle/>
        <a:p>
          <a:r>
            <a:rPr lang="en-US"/>
            <a:t>Organize CAB meeting </a:t>
          </a:r>
        </a:p>
      </dgm:t>
    </dgm:pt>
    <dgm:pt modelId="{F1FB62EE-9498-4368-9BCC-F66F4D29D261}" type="parTrans" cxnId="{82E702D8-704B-4680-9470-6E0BBF92BDA5}">
      <dgm:prSet/>
      <dgm:spPr/>
      <dgm:t>
        <a:bodyPr/>
        <a:lstStyle/>
        <a:p>
          <a:endParaRPr lang="en-US"/>
        </a:p>
      </dgm:t>
    </dgm:pt>
    <dgm:pt modelId="{94F623A7-F43A-4065-BAE9-10C114D760A3}" type="sibTrans" cxnId="{82E702D8-704B-4680-9470-6E0BBF92BDA5}">
      <dgm:prSet/>
      <dgm:spPr/>
      <dgm:t>
        <a:bodyPr/>
        <a:lstStyle/>
        <a:p>
          <a:endParaRPr lang="en-US"/>
        </a:p>
      </dgm:t>
    </dgm:pt>
    <dgm:pt modelId="{BEC3F1D0-7C98-4EFA-AADD-73AB9FF51733}">
      <dgm:prSet/>
      <dgm:spPr>
        <a:solidFill>
          <a:srgbClr val="0070C0"/>
        </a:solidFill>
      </dgm:spPr>
      <dgm:t>
        <a:bodyPr/>
        <a:lstStyle/>
        <a:p>
          <a:r>
            <a:rPr lang="en-US" dirty="0"/>
            <a:t>Notification of the change to ensure visibility</a:t>
          </a:r>
        </a:p>
      </dgm:t>
    </dgm:pt>
    <dgm:pt modelId="{105F61DA-4362-402B-A320-91ED7410263F}" type="parTrans" cxnId="{133ECDB6-2292-4C4A-A3F3-67E6A01676CB}">
      <dgm:prSet/>
      <dgm:spPr/>
      <dgm:t>
        <a:bodyPr/>
        <a:lstStyle/>
        <a:p>
          <a:endParaRPr lang="en-US"/>
        </a:p>
      </dgm:t>
    </dgm:pt>
    <dgm:pt modelId="{445786EB-7581-4679-8E41-4F6F5F02BBB9}" type="sibTrans" cxnId="{133ECDB6-2292-4C4A-A3F3-67E6A01676CB}">
      <dgm:prSet/>
      <dgm:spPr/>
      <dgm:t>
        <a:bodyPr/>
        <a:lstStyle/>
        <a:p>
          <a:endParaRPr lang="en-US"/>
        </a:p>
      </dgm:t>
    </dgm:pt>
    <dgm:pt modelId="{BE4EDC20-0A84-4E91-884F-BFF42F27E272}">
      <dgm:prSet/>
      <dgm:spPr>
        <a:solidFill>
          <a:srgbClr val="0070C0"/>
        </a:solidFill>
      </dgm:spPr>
      <dgm:t>
        <a:bodyPr/>
        <a:lstStyle/>
        <a:p>
          <a:r>
            <a:rPr lang="en-US"/>
            <a:t>Change execution  status update</a:t>
          </a:r>
        </a:p>
      </dgm:t>
    </dgm:pt>
    <dgm:pt modelId="{F2314BCE-6740-4A25-9B79-87D70CC8BEA1}" type="parTrans" cxnId="{67113202-67FC-47EE-8B53-C61A2136B339}">
      <dgm:prSet/>
      <dgm:spPr/>
      <dgm:t>
        <a:bodyPr/>
        <a:lstStyle/>
        <a:p>
          <a:endParaRPr lang="en-US"/>
        </a:p>
      </dgm:t>
    </dgm:pt>
    <dgm:pt modelId="{5CCB8EA5-AE9E-402F-85F5-8DDE120D426D}" type="sibTrans" cxnId="{67113202-67FC-47EE-8B53-C61A2136B339}">
      <dgm:prSet/>
      <dgm:spPr/>
      <dgm:t>
        <a:bodyPr/>
        <a:lstStyle/>
        <a:p>
          <a:endParaRPr lang="en-US"/>
        </a:p>
      </dgm:t>
    </dgm:pt>
    <dgm:pt modelId="{87646140-6F6A-41E9-9154-9A5FFC505A2C}">
      <dgm:prSet/>
      <dgm:spPr/>
      <dgm:t>
        <a:bodyPr/>
        <a:lstStyle/>
        <a:p>
          <a:endParaRPr lang="en-US"/>
        </a:p>
      </dgm:t>
    </dgm:pt>
    <dgm:pt modelId="{B7026E33-F998-4E3A-B192-158A8E0A5A74}" type="parTrans" cxnId="{6C431A11-B38E-48EE-9BEC-6F00556E1699}">
      <dgm:prSet/>
      <dgm:spPr/>
      <dgm:t>
        <a:bodyPr/>
        <a:lstStyle/>
        <a:p>
          <a:endParaRPr lang="en-US"/>
        </a:p>
      </dgm:t>
    </dgm:pt>
    <dgm:pt modelId="{2AF12E12-A76D-45F2-BCCC-DBA9759378D1}" type="sibTrans" cxnId="{6C431A11-B38E-48EE-9BEC-6F00556E1699}">
      <dgm:prSet/>
      <dgm:spPr/>
      <dgm:t>
        <a:bodyPr/>
        <a:lstStyle/>
        <a:p>
          <a:endParaRPr lang="en-US"/>
        </a:p>
      </dgm:t>
    </dgm:pt>
    <dgm:pt modelId="{196548A2-9CCB-4761-9FE1-1B9544939C96}">
      <dgm:prSet/>
      <dgm:spPr/>
      <dgm:t>
        <a:bodyPr/>
        <a:lstStyle/>
        <a:p>
          <a:endParaRPr lang="en-US"/>
        </a:p>
      </dgm:t>
    </dgm:pt>
    <dgm:pt modelId="{CC2CB879-D859-47C1-AD38-C942E6BADDF9}" type="parTrans" cxnId="{C536D77B-546D-41E5-8776-B6EB10AD1B48}">
      <dgm:prSet/>
      <dgm:spPr/>
      <dgm:t>
        <a:bodyPr/>
        <a:lstStyle/>
        <a:p>
          <a:endParaRPr lang="en-US"/>
        </a:p>
      </dgm:t>
    </dgm:pt>
    <dgm:pt modelId="{D672950B-B416-4AD2-95E4-CE47F393BBC6}" type="sibTrans" cxnId="{C536D77B-546D-41E5-8776-B6EB10AD1B48}">
      <dgm:prSet/>
      <dgm:spPr/>
      <dgm:t>
        <a:bodyPr/>
        <a:lstStyle/>
        <a:p>
          <a:endParaRPr lang="en-US"/>
        </a:p>
      </dgm:t>
    </dgm:pt>
    <dgm:pt modelId="{DE05462F-48A8-4FA9-8AEE-91638BE86509}" type="pres">
      <dgm:prSet presAssocID="{EC489BDF-583E-48E8-B10C-D206717AE78F}" presName="Name0" presStyleCnt="0">
        <dgm:presLayoutVars>
          <dgm:chMax val="7"/>
          <dgm:chPref val="7"/>
          <dgm:dir/>
        </dgm:presLayoutVars>
      </dgm:prSet>
      <dgm:spPr/>
    </dgm:pt>
    <dgm:pt modelId="{7EA7D7EB-9DE2-4212-8E65-4C3604128CE0}" type="pres">
      <dgm:prSet presAssocID="{EC489BDF-583E-48E8-B10C-D206717AE78F}" presName="Name1" presStyleCnt="0"/>
      <dgm:spPr/>
    </dgm:pt>
    <dgm:pt modelId="{AF68771B-7B9F-463D-84D4-BF250DE91ACB}" type="pres">
      <dgm:prSet presAssocID="{EC489BDF-583E-48E8-B10C-D206717AE78F}" presName="cycle" presStyleCnt="0"/>
      <dgm:spPr/>
    </dgm:pt>
    <dgm:pt modelId="{D4ACFBF8-9447-446E-82B8-4114E0F37615}" type="pres">
      <dgm:prSet presAssocID="{EC489BDF-583E-48E8-B10C-D206717AE78F}" presName="srcNode" presStyleLbl="node1" presStyleIdx="0" presStyleCnt="7"/>
      <dgm:spPr/>
    </dgm:pt>
    <dgm:pt modelId="{6EE40985-72E5-4F38-B44F-38A95BAEA9CD}" type="pres">
      <dgm:prSet presAssocID="{EC489BDF-583E-48E8-B10C-D206717AE78F}" presName="conn" presStyleLbl="parChTrans1D2" presStyleIdx="0" presStyleCnt="1"/>
      <dgm:spPr/>
    </dgm:pt>
    <dgm:pt modelId="{EA389920-AB0E-41FC-9040-050004C24DD4}" type="pres">
      <dgm:prSet presAssocID="{EC489BDF-583E-48E8-B10C-D206717AE78F}" presName="extraNode" presStyleLbl="node1" presStyleIdx="0" presStyleCnt="7"/>
      <dgm:spPr/>
    </dgm:pt>
    <dgm:pt modelId="{333C7D7F-95BC-4CD0-9CA6-324553AEFB42}" type="pres">
      <dgm:prSet presAssocID="{EC489BDF-583E-48E8-B10C-D206717AE78F}" presName="dstNode" presStyleLbl="node1" presStyleIdx="0" presStyleCnt="7"/>
      <dgm:spPr/>
    </dgm:pt>
    <dgm:pt modelId="{4F7CA994-C79E-4581-BC09-3A9B39E8E787}" type="pres">
      <dgm:prSet presAssocID="{50A06AB4-AD31-479C-84E3-F5C715985BAA}" presName="text_1" presStyleLbl="node1" presStyleIdx="0" presStyleCnt="7">
        <dgm:presLayoutVars>
          <dgm:bulletEnabled val="1"/>
        </dgm:presLayoutVars>
      </dgm:prSet>
      <dgm:spPr/>
    </dgm:pt>
    <dgm:pt modelId="{5821E216-566F-45FF-9892-D8BCCE1E7ADB}" type="pres">
      <dgm:prSet presAssocID="{50A06AB4-AD31-479C-84E3-F5C715985BAA}" presName="accent_1" presStyleCnt="0"/>
      <dgm:spPr/>
    </dgm:pt>
    <dgm:pt modelId="{D847FB7B-1600-4676-8C52-E701470152B9}" type="pres">
      <dgm:prSet presAssocID="{50A06AB4-AD31-479C-84E3-F5C715985BAA}" presName="accentRepeatNode" presStyleLbl="solidFgAcc1" presStyleIdx="0" presStyleCnt="7"/>
      <dgm:spPr/>
    </dgm:pt>
    <dgm:pt modelId="{929CFA06-F5E6-439F-953B-25959B3828F9}" type="pres">
      <dgm:prSet presAssocID="{B4F6CDCF-FA01-4E42-8115-55065771D2F2}" presName="text_2" presStyleLbl="node1" presStyleIdx="1" presStyleCnt="7">
        <dgm:presLayoutVars>
          <dgm:bulletEnabled val="1"/>
        </dgm:presLayoutVars>
      </dgm:prSet>
      <dgm:spPr/>
    </dgm:pt>
    <dgm:pt modelId="{AD8DB18F-5666-412E-99D5-6D9FFDC3ECE3}" type="pres">
      <dgm:prSet presAssocID="{B4F6CDCF-FA01-4E42-8115-55065771D2F2}" presName="accent_2" presStyleCnt="0"/>
      <dgm:spPr/>
    </dgm:pt>
    <dgm:pt modelId="{C419A444-3634-404A-9B36-AB73208F1363}" type="pres">
      <dgm:prSet presAssocID="{B4F6CDCF-FA01-4E42-8115-55065771D2F2}" presName="accentRepeatNode" presStyleLbl="solidFgAcc1" presStyleIdx="1" presStyleCnt="7"/>
      <dgm:spPr/>
    </dgm:pt>
    <dgm:pt modelId="{91D347D3-477C-4159-8A63-F969BCCB5600}" type="pres">
      <dgm:prSet presAssocID="{568CF095-C7A2-4D24-972B-0629E6091A1C}" presName="text_3" presStyleLbl="node1" presStyleIdx="2" presStyleCnt="7">
        <dgm:presLayoutVars>
          <dgm:bulletEnabled val="1"/>
        </dgm:presLayoutVars>
      </dgm:prSet>
      <dgm:spPr/>
    </dgm:pt>
    <dgm:pt modelId="{E2F8C8A0-6E4D-4A46-8DCC-9583D8C6AB14}" type="pres">
      <dgm:prSet presAssocID="{568CF095-C7A2-4D24-972B-0629E6091A1C}" presName="accent_3" presStyleCnt="0"/>
      <dgm:spPr/>
    </dgm:pt>
    <dgm:pt modelId="{997F7C57-4507-41D9-BD69-3EBB18CD4347}" type="pres">
      <dgm:prSet presAssocID="{568CF095-C7A2-4D24-972B-0629E6091A1C}" presName="accentRepeatNode" presStyleLbl="solidFgAcc1" presStyleIdx="2" presStyleCnt="7"/>
      <dgm:spPr/>
    </dgm:pt>
    <dgm:pt modelId="{A7632D7C-AB3E-4AC3-9106-D3369D7FFEC4}" type="pres">
      <dgm:prSet presAssocID="{1297528D-DBF7-431D-81DF-0125576EF9B6}" presName="text_4" presStyleLbl="node1" presStyleIdx="3" presStyleCnt="7">
        <dgm:presLayoutVars>
          <dgm:bulletEnabled val="1"/>
        </dgm:presLayoutVars>
      </dgm:prSet>
      <dgm:spPr/>
    </dgm:pt>
    <dgm:pt modelId="{168BBEF2-A8F0-4F4F-A5EA-6893D2BF284F}" type="pres">
      <dgm:prSet presAssocID="{1297528D-DBF7-431D-81DF-0125576EF9B6}" presName="accent_4" presStyleCnt="0"/>
      <dgm:spPr/>
    </dgm:pt>
    <dgm:pt modelId="{A05B242F-EB51-4627-A662-88F0A423BA19}" type="pres">
      <dgm:prSet presAssocID="{1297528D-DBF7-431D-81DF-0125576EF9B6}" presName="accentRepeatNode" presStyleLbl="solidFgAcc1" presStyleIdx="3" presStyleCnt="7"/>
      <dgm:spPr/>
    </dgm:pt>
    <dgm:pt modelId="{22375382-1F43-4687-9DCA-3CCCAA4341CF}" type="pres">
      <dgm:prSet presAssocID="{E07CEC38-0B4B-4E5E-A51C-7CBF5144E12C}" presName="text_5" presStyleLbl="node1" presStyleIdx="4" presStyleCnt="7">
        <dgm:presLayoutVars>
          <dgm:bulletEnabled val="1"/>
        </dgm:presLayoutVars>
      </dgm:prSet>
      <dgm:spPr/>
    </dgm:pt>
    <dgm:pt modelId="{66CB6387-10FB-453F-97B2-F8D1B8222288}" type="pres">
      <dgm:prSet presAssocID="{E07CEC38-0B4B-4E5E-A51C-7CBF5144E12C}" presName="accent_5" presStyleCnt="0"/>
      <dgm:spPr/>
    </dgm:pt>
    <dgm:pt modelId="{252E7ACE-2FCD-4BF1-B1CD-72BD8506C183}" type="pres">
      <dgm:prSet presAssocID="{E07CEC38-0B4B-4E5E-A51C-7CBF5144E12C}" presName="accentRepeatNode" presStyleLbl="solidFgAcc1" presStyleIdx="4" presStyleCnt="7"/>
      <dgm:spPr/>
    </dgm:pt>
    <dgm:pt modelId="{A4368D85-CD14-4164-B000-445E030BC8E3}" type="pres">
      <dgm:prSet presAssocID="{BEC3F1D0-7C98-4EFA-AADD-73AB9FF51733}" presName="text_6" presStyleLbl="node1" presStyleIdx="5" presStyleCnt="7">
        <dgm:presLayoutVars>
          <dgm:bulletEnabled val="1"/>
        </dgm:presLayoutVars>
      </dgm:prSet>
      <dgm:spPr/>
    </dgm:pt>
    <dgm:pt modelId="{DD239C3E-A869-4596-80C7-085789A9D456}" type="pres">
      <dgm:prSet presAssocID="{BEC3F1D0-7C98-4EFA-AADD-73AB9FF51733}" presName="accent_6" presStyleCnt="0"/>
      <dgm:spPr/>
    </dgm:pt>
    <dgm:pt modelId="{2A96582A-1CAD-4224-934F-E06B79E8D29C}" type="pres">
      <dgm:prSet presAssocID="{BEC3F1D0-7C98-4EFA-AADD-73AB9FF51733}" presName="accentRepeatNode" presStyleLbl="solidFgAcc1" presStyleIdx="5" presStyleCnt="7"/>
      <dgm:spPr/>
    </dgm:pt>
    <dgm:pt modelId="{816055EF-802E-47B7-A4A6-2AE517B515E0}" type="pres">
      <dgm:prSet presAssocID="{BE4EDC20-0A84-4E91-884F-BFF42F27E272}" presName="text_7" presStyleLbl="node1" presStyleIdx="6" presStyleCnt="7">
        <dgm:presLayoutVars>
          <dgm:bulletEnabled val="1"/>
        </dgm:presLayoutVars>
      </dgm:prSet>
      <dgm:spPr/>
    </dgm:pt>
    <dgm:pt modelId="{400694A9-DEC2-4CB7-9B2E-F7D8B340500D}" type="pres">
      <dgm:prSet presAssocID="{BE4EDC20-0A84-4E91-884F-BFF42F27E272}" presName="accent_7" presStyleCnt="0"/>
      <dgm:spPr/>
    </dgm:pt>
    <dgm:pt modelId="{3F329333-7725-43AB-A9E4-4D4A543D0728}" type="pres">
      <dgm:prSet presAssocID="{BE4EDC20-0A84-4E91-884F-BFF42F27E272}" presName="accentRepeatNode" presStyleLbl="solidFgAcc1" presStyleIdx="6" presStyleCnt="7"/>
      <dgm:spPr/>
    </dgm:pt>
  </dgm:ptLst>
  <dgm:cxnLst>
    <dgm:cxn modelId="{A8081400-0A1B-4F3A-B113-F5619CC5F387}" srcId="{EC489BDF-583E-48E8-B10C-D206717AE78F}" destId="{B4F6CDCF-FA01-4E42-8115-55065771D2F2}" srcOrd="1" destOrd="0" parTransId="{4B876C0A-FD10-405C-8317-4DE81F9B9065}" sibTransId="{509B3AA1-8EF5-40E0-852A-28A9C37CD87F}"/>
    <dgm:cxn modelId="{67113202-67FC-47EE-8B53-C61A2136B339}" srcId="{EC489BDF-583E-48E8-B10C-D206717AE78F}" destId="{BE4EDC20-0A84-4E91-884F-BFF42F27E272}" srcOrd="6" destOrd="0" parTransId="{F2314BCE-6740-4A25-9B79-87D70CC8BEA1}" sibTransId="{5CCB8EA5-AE9E-402F-85F5-8DDE120D426D}"/>
    <dgm:cxn modelId="{30C3870A-38E8-4F65-829E-675C05C55FB7}" type="presOf" srcId="{9704AB70-3841-4A6E-8078-3AF12901A774}" destId="{6EE40985-72E5-4F38-B44F-38A95BAEA9CD}" srcOrd="0" destOrd="0" presId="urn:microsoft.com/office/officeart/2008/layout/VerticalCurvedList"/>
    <dgm:cxn modelId="{6C431A11-B38E-48EE-9BEC-6F00556E1699}" srcId="{EC489BDF-583E-48E8-B10C-D206717AE78F}" destId="{87646140-6F6A-41E9-9154-9A5FFC505A2C}" srcOrd="7" destOrd="0" parTransId="{B7026E33-F998-4E3A-B192-158A8E0A5A74}" sibTransId="{2AF12E12-A76D-45F2-BCCC-DBA9759378D1}"/>
    <dgm:cxn modelId="{5B245930-8046-45F0-A01D-0522F76A8F5F}" srcId="{EC489BDF-583E-48E8-B10C-D206717AE78F}" destId="{568CF095-C7A2-4D24-972B-0629E6091A1C}" srcOrd="2" destOrd="0" parTransId="{1F54BDD5-9926-47E3-915E-A4BE86EEA02E}" sibTransId="{3C2253F0-617B-4272-A0FF-4B2A470D2B19}"/>
    <dgm:cxn modelId="{F7A3E433-96A7-4A35-A3A6-D25CA6D62AD3}" type="presOf" srcId="{1297528D-DBF7-431D-81DF-0125576EF9B6}" destId="{A7632D7C-AB3E-4AC3-9106-D3369D7FFEC4}" srcOrd="0" destOrd="0" presId="urn:microsoft.com/office/officeart/2008/layout/VerticalCurvedList"/>
    <dgm:cxn modelId="{90E14564-0241-49A1-938F-A844CDED0EE6}" srcId="{EC489BDF-583E-48E8-B10C-D206717AE78F}" destId="{1297528D-DBF7-431D-81DF-0125576EF9B6}" srcOrd="3" destOrd="0" parTransId="{EC6C18BC-F6A6-4323-87FE-A8F9020282E5}" sibTransId="{90E17F3A-5B32-4958-B133-38D3C396B951}"/>
    <dgm:cxn modelId="{0ECA684F-F573-416F-9037-8B8948B6EB1F}" srcId="{EC489BDF-583E-48E8-B10C-D206717AE78F}" destId="{50A06AB4-AD31-479C-84E3-F5C715985BAA}" srcOrd="0" destOrd="0" parTransId="{B96EA450-9478-4A54-9176-8E42765F213E}" sibTransId="{9704AB70-3841-4A6E-8078-3AF12901A774}"/>
    <dgm:cxn modelId="{C536D77B-546D-41E5-8776-B6EB10AD1B48}" srcId="{EC489BDF-583E-48E8-B10C-D206717AE78F}" destId="{196548A2-9CCB-4761-9FE1-1B9544939C96}" srcOrd="8" destOrd="0" parTransId="{CC2CB879-D859-47C1-AD38-C942E6BADDF9}" sibTransId="{D672950B-B416-4AD2-95E4-CE47F393BBC6}"/>
    <dgm:cxn modelId="{D67C2598-3FBF-4B91-B3D1-B5AAC82C20DB}" type="presOf" srcId="{EC489BDF-583E-48E8-B10C-D206717AE78F}" destId="{DE05462F-48A8-4FA9-8AEE-91638BE86509}" srcOrd="0" destOrd="0" presId="urn:microsoft.com/office/officeart/2008/layout/VerticalCurvedList"/>
    <dgm:cxn modelId="{AED6BF9F-D736-471C-B493-E61C62305DBB}" type="presOf" srcId="{E07CEC38-0B4B-4E5E-A51C-7CBF5144E12C}" destId="{22375382-1F43-4687-9DCA-3CCCAA4341CF}" srcOrd="0" destOrd="0" presId="urn:microsoft.com/office/officeart/2008/layout/VerticalCurvedList"/>
    <dgm:cxn modelId="{133ECDB6-2292-4C4A-A3F3-67E6A01676CB}" srcId="{EC489BDF-583E-48E8-B10C-D206717AE78F}" destId="{BEC3F1D0-7C98-4EFA-AADD-73AB9FF51733}" srcOrd="5" destOrd="0" parTransId="{105F61DA-4362-402B-A320-91ED7410263F}" sibTransId="{445786EB-7581-4679-8E41-4F6F5F02BBB9}"/>
    <dgm:cxn modelId="{3C3515C0-F09B-490E-B4F6-A63CC153F68E}" type="presOf" srcId="{568CF095-C7A2-4D24-972B-0629E6091A1C}" destId="{91D347D3-477C-4159-8A63-F969BCCB5600}" srcOrd="0" destOrd="0" presId="urn:microsoft.com/office/officeart/2008/layout/VerticalCurvedList"/>
    <dgm:cxn modelId="{68ACCAC1-0151-460A-A0D9-8A75FC2CE44A}" type="presOf" srcId="{B4F6CDCF-FA01-4E42-8115-55065771D2F2}" destId="{929CFA06-F5E6-439F-953B-25959B3828F9}" srcOrd="0" destOrd="0" presId="urn:microsoft.com/office/officeart/2008/layout/VerticalCurvedList"/>
    <dgm:cxn modelId="{56B893C9-9C48-40E8-B211-F570C0A392F2}" type="presOf" srcId="{BE4EDC20-0A84-4E91-884F-BFF42F27E272}" destId="{816055EF-802E-47B7-A4A6-2AE517B515E0}" srcOrd="0" destOrd="0" presId="urn:microsoft.com/office/officeart/2008/layout/VerticalCurvedList"/>
    <dgm:cxn modelId="{82E702D8-704B-4680-9470-6E0BBF92BDA5}" srcId="{EC489BDF-583E-48E8-B10C-D206717AE78F}" destId="{E07CEC38-0B4B-4E5E-A51C-7CBF5144E12C}" srcOrd="4" destOrd="0" parTransId="{F1FB62EE-9498-4368-9BCC-F66F4D29D261}" sibTransId="{94F623A7-F43A-4065-BAE9-10C114D760A3}"/>
    <dgm:cxn modelId="{B94134DD-D216-4F1D-94E9-B92A4D9033A1}" type="presOf" srcId="{50A06AB4-AD31-479C-84E3-F5C715985BAA}" destId="{4F7CA994-C79E-4581-BC09-3A9B39E8E787}" srcOrd="0" destOrd="0" presId="urn:microsoft.com/office/officeart/2008/layout/VerticalCurvedList"/>
    <dgm:cxn modelId="{9801A9ED-5665-4763-9BF2-ABFFC599A596}" type="presOf" srcId="{BEC3F1D0-7C98-4EFA-AADD-73AB9FF51733}" destId="{A4368D85-CD14-4164-B000-445E030BC8E3}" srcOrd="0" destOrd="0" presId="urn:microsoft.com/office/officeart/2008/layout/VerticalCurvedList"/>
    <dgm:cxn modelId="{22EACD06-6EA7-4602-A7B3-AF946F762C4E}" type="presParOf" srcId="{DE05462F-48A8-4FA9-8AEE-91638BE86509}" destId="{7EA7D7EB-9DE2-4212-8E65-4C3604128CE0}" srcOrd="0" destOrd="0" presId="urn:microsoft.com/office/officeart/2008/layout/VerticalCurvedList"/>
    <dgm:cxn modelId="{1D75A898-9D24-448B-A6F2-B2CF48C0E31E}" type="presParOf" srcId="{7EA7D7EB-9DE2-4212-8E65-4C3604128CE0}" destId="{AF68771B-7B9F-463D-84D4-BF250DE91ACB}" srcOrd="0" destOrd="0" presId="urn:microsoft.com/office/officeart/2008/layout/VerticalCurvedList"/>
    <dgm:cxn modelId="{10FA31F0-1273-43DF-84AE-563FE6B8063B}" type="presParOf" srcId="{AF68771B-7B9F-463D-84D4-BF250DE91ACB}" destId="{D4ACFBF8-9447-446E-82B8-4114E0F37615}" srcOrd="0" destOrd="0" presId="urn:microsoft.com/office/officeart/2008/layout/VerticalCurvedList"/>
    <dgm:cxn modelId="{8CECFDE3-990A-485B-A1D5-72C0217745FF}" type="presParOf" srcId="{AF68771B-7B9F-463D-84D4-BF250DE91ACB}" destId="{6EE40985-72E5-4F38-B44F-38A95BAEA9CD}" srcOrd="1" destOrd="0" presId="urn:microsoft.com/office/officeart/2008/layout/VerticalCurvedList"/>
    <dgm:cxn modelId="{0AF07806-80DB-4A70-B61B-38798CD97154}" type="presParOf" srcId="{AF68771B-7B9F-463D-84D4-BF250DE91ACB}" destId="{EA389920-AB0E-41FC-9040-050004C24DD4}" srcOrd="2" destOrd="0" presId="urn:microsoft.com/office/officeart/2008/layout/VerticalCurvedList"/>
    <dgm:cxn modelId="{3FA81885-E89E-4BBE-B464-5FAF8249332C}" type="presParOf" srcId="{AF68771B-7B9F-463D-84D4-BF250DE91ACB}" destId="{333C7D7F-95BC-4CD0-9CA6-324553AEFB42}" srcOrd="3" destOrd="0" presId="urn:microsoft.com/office/officeart/2008/layout/VerticalCurvedList"/>
    <dgm:cxn modelId="{30AB6249-27ED-4CF1-9703-79CAA2D482A9}" type="presParOf" srcId="{7EA7D7EB-9DE2-4212-8E65-4C3604128CE0}" destId="{4F7CA994-C79E-4581-BC09-3A9B39E8E787}" srcOrd="1" destOrd="0" presId="urn:microsoft.com/office/officeart/2008/layout/VerticalCurvedList"/>
    <dgm:cxn modelId="{19919024-2CC8-4AF3-9E70-22664AF2FCAF}" type="presParOf" srcId="{7EA7D7EB-9DE2-4212-8E65-4C3604128CE0}" destId="{5821E216-566F-45FF-9892-D8BCCE1E7ADB}" srcOrd="2" destOrd="0" presId="urn:microsoft.com/office/officeart/2008/layout/VerticalCurvedList"/>
    <dgm:cxn modelId="{67BD9E78-F739-4AB2-8BB7-B3E2BE9AA2B2}" type="presParOf" srcId="{5821E216-566F-45FF-9892-D8BCCE1E7ADB}" destId="{D847FB7B-1600-4676-8C52-E701470152B9}" srcOrd="0" destOrd="0" presId="urn:microsoft.com/office/officeart/2008/layout/VerticalCurvedList"/>
    <dgm:cxn modelId="{BC1E1ABD-6C5B-4002-BA40-B32227FE9AF2}" type="presParOf" srcId="{7EA7D7EB-9DE2-4212-8E65-4C3604128CE0}" destId="{929CFA06-F5E6-439F-953B-25959B3828F9}" srcOrd="3" destOrd="0" presId="urn:microsoft.com/office/officeart/2008/layout/VerticalCurvedList"/>
    <dgm:cxn modelId="{B5BE16AD-5370-4FD0-9676-D306A393451C}" type="presParOf" srcId="{7EA7D7EB-9DE2-4212-8E65-4C3604128CE0}" destId="{AD8DB18F-5666-412E-99D5-6D9FFDC3ECE3}" srcOrd="4" destOrd="0" presId="urn:microsoft.com/office/officeart/2008/layout/VerticalCurvedList"/>
    <dgm:cxn modelId="{6CA8CF01-CE7A-45A0-968C-F4A905D2E45A}" type="presParOf" srcId="{AD8DB18F-5666-412E-99D5-6D9FFDC3ECE3}" destId="{C419A444-3634-404A-9B36-AB73208F1363}" srcOrd="0" destOrd="0" presId="urn:microsoft.com/office/officeart/2008/layout/VerticalCurvedList"/>
    <dgm:cxn modelId="{3C8CDAE9-4A96-4B5D-9CD0-6A4A99A3E8B1}" type="presParOf" srcId="{7EA7D7EB-9DE2-4212-8E65-4C3604128CE0}" destId="{91D347D3-477C-4159-8A63-F969BCCB5600}" srcOrd="5" destOrd="0" presId="urn:microsoft.com/office/officeart/2008/layout/VerticalCurvedList"/>
    <dgm:cxn modelId="{133EE4DF-BCEB-45A1-B6D6-7B6B51AB261B}" type="presParOf" srcId="{7EA7D7EB-9DE2-4212-8E65-4C3604128CE0}" destId="{E2F8C8A0-6E4D-4A46-8DCC-9583D8C6AB14}" srcOrd="6" destOrd="0" presId="urn:microsoft.com/office/officeart/2008/layout/VerticalCurvedList"/>
    <dgm:cxn modelId="{632412DB-5BF3-41DD-8477-E27F07BB3502}" type="presParOf" srcId="{E2F8C8A0-6E4D-4A46-8DCC-9583D8C6AB14}" destId="{997F7C57-4507-41D9-BD69-3EBB18CD4347}" srcOrd="0" destOrd="0" presId="urn:microsoft.com/office/officeart/2008/layout/VerticalCurvedList"/>
    <dgm:cxn modelId="{C7A1CC33-EFB5-4F33-A8C9-E49604248E8E}" type="presParOf" srcId="{7EA7D7EB-9DE2-4212-8E65-4C3604128CE0}" destId="{A7632D7C-AB3E-4AC3-9106-D3369D7FFEC4}" srcOrd="7" destOrd="0" presId="urn:microsoft.com/office/officeart/2008/layout/VerticalCurvedList"/>
    <dgm:cxn modelId="{52841CA5-6340-43AF-8565-939C1F151235}" type="presParOf" srcId="{7EA7D7EB-9DE2-4212-8E65-4C3604128CE0}" destId="{168BBEF2-A8F0-4F4F-A5EA-6893D2BF284F}" srcOrd="8" destOrd="0" presId="urn:microsoft.com/office/officeart/2008/layout/VerticalCurvedList"/>
    <dgm:cxn modelId="{1A851B5D-06DB-48C0-BD99-81F3F3C42932}" type="presParOf" srcId="{168BBEF2-A8F0-4F4F-A5EA-6893D2BF284F}" destId="{A05B242F-EB51-4627-A662-88F0A423BA19}" srcOrd="0" destOrd="0" presId="urn:microsoft.com/office/officeart/2008/layout/VerticalCurvedList"/>
    <dgm:cxn modelId="{DAA12C37-1D49-48E5-A3CC-A7A355480406}" type="presParOf" srcId="{7EA7D7EB-9DE2-4212-8E65-4C3604128CE0}" destId="{22375382-1F43-4687-9DCA-3CCCAA4341CF}" srcOrd="9" destOrd="0" presId="urn:microsoft.com/office/officeart/2008/layout/VerticalCurvedList"/>
    <dgm:cxn modelId="{02EF66BB-4DB0-471A-9104-BB9284FFC2AD}" type="presParOf" srcId="{7EA7D7EB-9DE2-4212-8E65-4C3604128CE0}" destId="{66CB6387-10FB-453F-97B2-F8D1B8222288}" srcOrd="10" destOrd="0" presId="urn:microsoft.com/office/officeart/2008/layout/VerticalCurvedList"/>
    <dgm:cxn modelId="{E43354FA-4921-4B72-B704-FB78719DB170}" type="presParOf" srcId="{66CB6387-10FB-453F-97B2-F8D1B8222288}" destId="{252E7ACE-2FCD-4BF1-B1CD-72BD8506C183}" srcOrd="0" destOrd="0" presId="urn:microsoft.com/office/officeart/2008/layout/VerticalCurvedList"/>
    <dgm:cxn modelId="{026C5CC4-849C-4667-9D5A-6194E11E3013}" type="presParOf" srcId="{7EA7D7EB-9DE2-4212-8E65-4C3604128CE0}" destId="{A4368D85-CD14-4164-B000-445E030BC8E3}" srcOrd="11" destOrd="0" presId="urn:microsoft.com/office/officeart/2008/layout/VerticalCurvedList"/>
    <dgm:cxn modelId="{1743E5A5-391E-4BAD-AEB5-E18786DBB5B5}" type="presParOf" srcId="{7EA7D7EB-9DE2-4212-8E65-4C3604128CE0}" destId="{DD239C3E-A869-4596-80C7-085789A9D456}" srcOrd="12" destOrd="0" presId="urn:microsoft.com/office/officeart/2008/layout/VerticalCurvedList"/>
    <dgm:cxn modelId="{E2017952-B0B2-4C71-AE7F-20ABFD9988B2}" type="presParOf" srcId="{DD239C3E-A869-4596-80C7-085789A9D456}" destId="{2A96582A-1CAD-4224-934F-E06B79E8D29C}" srcOrd="0" destOrd="0" presId="urn:microsoft.com/office/officeart/2008/layout/VerticalCurvedList"/>
    <dgm:cxn modelId="{AA5C27F0-1798-4BC2-A682-1A80253AAF00}" type="presParOf" srcId="{7EA7D7EB-9DE2-4212-8E65-4C3604128CE0}" destId="{816055EF-802E-47B7-A4A6-2AE517B515E0}" srcOrd="13" destOrd="0" presId="urn:microsoft.com/office/officeart/2008/layout/VerticalCurvedList"/>
    <dgm:cxn modelId="{D52E1B44-7B94-40B3-9748-B794D24073DA}" type="presParOf" srcId="{7EA7D7EB-9DE2-4212-8E65-4C3604128CE0}" destId="{400694A9-DEC2-4CB7-9B2E-F7D8B340500D}" srcOrd="14" destOrd="0" presId="urn:microsoft.com/office/officeart/2008/layout/VerticalCurvedList"/>
    <dgm:cxn modelId="{21E52934-5AA6-4BD8-8A3B-F323385BDD84}" type="presParOf" srcId="{400694A9-DEC2-4CB7-9B2E-F7D8B340500D}" destId="{3F329333-7725-43AB-A9E4-4D4A543D072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F2EF4F-7A9D-49DF-835D-1639CBD41D07}" type="doc">
      <dgm:prSet loTypeId="urn:microsoft.com/office/officeart/2017/3/layout/DropPinTimeline" loCatId="process" qsTypeId="urn:microsoft.com/office/officeart/2005/8/quickstyle/simple1" qsCatId="simple" csTypeId="urn:microsoft.com/office/officeart/2005/8/colors/accent1_2" csCatId="accent1" phldr="1"/>
      <dgm:spPr/>
      <dgm:t>
        <a:bodyPr/>
        <a:lstStyle/>
        <a:p>
          <a:endParaRPr lang="en-US"/>
        </a:p>
      </dgm:t>
    </dgm:pt>
    <dgm:pt modelId="{DA7F5A74-E911-427A-B41F-4305896F89C5}">
      <dgm:prSet/>
      <dgm:spPr/>
      <dgm:t>
        <a:bodyPr/>
        <a:lstStyle/>
        <a:p>
          <a:pPr>
            <a:defRPr b="1"/>
          </a:pPr>
          <a:r>
            <a:rPr lang="en-US" dirty="0">
              <a:solidFill>
                <a:schemeClr val="bg1"/>
              </a:solidFill>
            </a:rPr>
            <a:t>Monday 12 PM</a:t>
          </a:r>
        </a:p>
      </dgm:t>
    </dgm:pt>
    <dgm:pt modelId="{3B1A758F-2CD1-40C5-9F61-25AD3D6D6BB5}" type="parTrans" cxnId="{947DA49D-3922-40F2-B2E2-970BC4536FE9}">
      <dgm:prSet/>
      <dgm:spPr/>
      <dgm:t>
        <a:bodyPr/>
        <a:lstStyle/>
        <a:p>
          <a:endParaRPr lang="en-US"/>
        </a:p>
      </dgm:t>
    </dgm:pt>
    <dgm:pt modelId="{7F7ED0F4-307F-4B83-ACA2-95F3A73A1EFE}" type="sibTrans" cxnId="{947DA49D-3922-40F2-B2E2-970BC4536FE9}">
      <dgm:prSet/>
      <dgm:spPr/>
      <dgm:t>
        <a:bodyPr/>
        <a:lstStyle/>
        <a:p>
          <a:endParaRPr lang="en-US"/>
        </a:p>
      </dgm:t>
    </dgm:pt>
    <dgm:pt modelId="{3A6CC6C0-0EC0-406A-A812-ADECC2065A44}">
      <dgm:prSet/>
      <dgm:spPr/>
      <dgm:t>
        <a:bodyPr/>
        <a:lstStyle/>
        <a:p>
          <a:r>
            <a:rPr lang="en-US" dirty="0">
              <a:solidFill>
                <a:schemeClr val="bg1"/>
              </a:solidFill>
            </a:rPr>
            <a:t>Prepare the list of activities as per priority to be implemented next week</a:t>
          </a:r>
        </a:p>
        <a:p>
          <a:r>
            <a:rPr lang="en-US" dirty="0">
              <a:solidFill>
                <a:schemeClr val="bg1"/>
              </a:solidFill>
            </a:rPr>
            <a:t>(Done by requestor)</a:t>
          </a:r>
        </a:p>
      </dgm:t>
    </dgm:pt>
    <dgm:pt modelId="{7300F711-7FC5-492F-BC03-3CC920B95E07}" type="parTrans" cxnId="{DF3177DC-52DE-459E-A1E2-AD086C4A4111}">
      <dgm:prSet/>
      <dgm:spPr/>
      <dgm:t>
        <a:bodyPr/>
        <a:lstStyle/>
        <a:p>
          <a:endParaRPr lang="en-US"/>
        </a:p>
      </dgm:t>
    </dgm:pt>
    <dgm:pt modelId="{0CEB2396-EB98-44BD-BF5E-594B7E6FD04B}" type="sibTrans" cxnId="{DF3177DC-52DE-459E-A1E2-AD086C4A4111}">
      <dgm:prSet/>
      <dgm:spPr/>
      <dgm:t>
        <a:bodyPr/>
        <a:lstStyle/>
        <a:p>
          <a:endParaRPr lang="en-US"/>
        </a:p>
      </dgm:t>
    </dgm:pt>
    <dgm:pt modelId="{FDE41103-FF67-411E-B76A-B34DF5171299}">
      <dgm:prSet/>
      <dgm:spPr/>
      <dgm:t>
        <a:bodyPr/>
        <a:lstStyle/>
        <a:p>
          <a:pPr>
            <a:defRPr b="1"/>
          </a:pPr>
          <a:r>
            <a:rPr lang="en-US" dirty="0">
              <a:solidFill>
                <a:schemeClr val="bg1"/>
              </a:solidFill>
            </a:rPr>
            <a:t>Tuesday </a:t>
          </a:r>
        </a:p>
      </dgm:t>
    </dgm:pt>
    <dgm:pt modelId="{76E076E4-F11C-4C9B-BFFC-C3A50372CC17}" type="parTrans" cxnId="{3C649208-D793-4B91-A114-6E273B50688E}">
      <dgm:prSet/>
      <dgm:spPr/>
      <dgm:t>
        <a:bodyPr/>
        <a:lstStyle/>
        <a:p>
          <a:endParaRPr lang="en-US"/>
        </a:p>
      </dgm:t>
    </dgm:pt>
    <dgm:pt modelId="{85E8404E-67F3-41BE-A73D-C7E26F544A54}" type="sibTrans" cxnId="{3C649208-D793-4B91-A114-6E273B50688E}">
      <dgm:prSet/>
      <dgm:spPr/>
      <dgm:t>
        <a:bodyPr/>
        <a:lstStyle/>
        <a:p>
          <a:endParaRPr lang="en-US"/>
        </a:p>
      </dgm:t>
    </dgm:pt>
    <dgm:pt modelId="{6F399634-1A7D-471B-A6A5-52F0B9118BD8}">
      <dgm:prSet/>
      <dgm:spPr/>
      <dgm:t>
        <a:bodyPr/>
        <a:lstStyle/>
        <a:p>
          <a:r>
            <a:rPr lang="en-US" dirty="0">
              <a:solidFill>
                <a:schemeClr val="bg1"/>
              </a:solidFill>
            </a:rPr>
            <a:t>Change Requester group to register all CR´s in ITSM tool</a:t>
          </a:r>
        </a:p>
      </dgm:t>
    </dgm:pt>
    <dgm:pt modelId="{025E8C77-9DCE-4849-9249-66E3CF25EA5B}" type="parTrans" cxnId="{1FAC1465-BE54-4D30-A8DE-F4D19B8023DD}">
      <dgm:prSet/>
      <dgm:spPr/>
      <dgm:t>
        <a:bodyPr/>
        <a:lstStyle/>
        <a:p>
          <a:endParaRPr lang="en-US"/>
        </a:p>
      </dgm:t>
    </dgm:pt>
    <dgm:pt modelId="{351760C7-2169-4264-A321-12FBC3C744A8}" type="sibTrans" cxnId="{1FAC1465-BE54-4D30-A8DE-F4D19B8023DD}">
      <dgm:prSet/>
      <dgm:spPr/>
      <dgm:t>
        <a:bodyPr/>
        <a:lstStyle/>
        <a:p>
          <a:endParaRPr lang="en-US"/>
        </a:p>
      </dgm:t>
    </dgm:pt>
    <dgm:pt modelId="{65289900-FAA8-4CE9-ABB8-53A53B73B5DC}">
      <dgm:prSet/>
      <dgm:spPr/>
      <dgm:t>
        <a:bodyPr/>
        <a:lstStyle/>
        <a:p>
          <a:r>
            <a:rPr lang="en-US" dirty="0">
              <a:solidFill>
                <a:schemeClr val="bg1"/>
              </a:solidFill>
            </a:rPr>
            <a:t>CPMs to request Resources (online/</a:t>
          </a:r>
          <a:r>
            <a:rPr lang="en-US" dirty="0" err="1">
              <a:solidFill>
                <a:schemeClr val="bg1"/>
              </a:solidFill>
            </a:rPr>
            <a:t>oncall</a:t>
          </a:r>
          <a:r>
            <a:rPr lang="en-US" dirty="0">
              <a:solidFill>
                <a:schemeClr val="bg1"/>
              </a:solidFill>
            </a:rPr>
            <a:t>)</a:t>
          </a:r>
        </a:p>
      </dgm:t>
    </dgm:pt>
    <dgm:pt modelId="{65675CEF-B572-45D9-B766-BB3C8DABC9C9}" type="parTrans" cxnId="{B2894850-DCA8-4EE2-8A85-8BE83D7EFC98}">
      <dgm:prSet/>
      <dgm:spPr/>
      <dgm:t>
        <a:bodyPr/>
        <a:lstStyle/>
        <a:p>
          <a:endParaRPr lang="en-US"/>
        </a:p>
      </dgm:t>
    </dgm:pt>
    <dgm:pt modelId="{CD801159-F16D-422B-963F-891FDA58011C}" type="sibTrans" cxnId="{B2894850-DCA8-4EE2-8A85-8BE83D7EFC98}">
      <dgm:prSet/>
      <dgm:spPr/>
      <dgm:t>
        <a:bodyPr/>
        <a:lstStyle/>
        <a:p>
          <a:endParaRPr lang="en-US"/>
        </a:p>
      </dgm:t>
    </dgm:pt>
    <dgm:pt modelId="{4C1060C6-CE03-4EF8-A618-AB84E24244DE}">
      <dgm:prSet/>
      <dgm:spPr/>
      <dgm:t>
        <a:bodyPr/>
        <a:lstStyle/>
        <a:p>
          <a:pPr>
            <a:defRPr b="1"/>
          </a:pPr>
          <a:r>
            <a:rPr lang="en-US" dirty="0">
              <a:solidFill>
                <a:schemeClr val="bg1"/>
              </a:solidFill>
            </a:rPr>
            <a:t>Wednesday Customer CCB</a:t>
          </a:r>
        </a:p>
      </dgm:t>
    </dgm:pt>
    <dgm:pt modelId="{41A33CC2-918A-42D2-AD6B-1ABA5A91C837}" type="parTrans" cxnId="{3D2D4DEA-DEA7-4A6D-8C7B-892FFABCC3A4}">
      <dgm:prSet/>
      <dgm:spPr/>
      <dgm:t>
        <a:bodyPr/>
        <a:lstStyle/>
        <a:p>
          <a:endParaRPr lang="en-US"/>
        </a:p>
      </dgm:t>
    </dgm:pt>
    <dgm:pt modelId="{0009A6B9-F4B1-4EEB-A4A3-D1EBD6C27AD0}" type="sibTrans" cxnId="{3D2D4DEA-DEA7-4A6D-8C7B-892FFABCC3A4}">
      <dgm:prSet/>
      <dgm:spPr/>
      <dgm:t>
        <a:bodyPr/>
        <a:lstStyle/>
        <a:p>
          <a:endParaRPr lang="en-US"/>
        </a:p>
      </dgm:t>
    </dgm:pt>
    <dgm:pt modelId="{31171EC8-A96F-455F-AA3F-D1702C1C6A0B}">
      <dgm:prSet/>
      <dgm:spPr/>
      <dgm:t>
        <a:bodyPr/>
        <a:lstStyle/>
        <a:p>
          <a:r>
            <a:rPr lang="en-US" dirty="0">
              <a:solidFill>
                <a:schemeClr val="bg1"/>
              </a:solidFill>
            </a:rPr>
            <a:t>CR scheduled for implementation</a:t>
          </a:r>
        </a:p>
      </dgm:t>
    </dgm:pt>
    <dgm:pt modelId="{F50810E9-DACE-4421-B852-F95C932EFEA2}" type="parTrans" cxnId="{5FD50328-99B2-4188-A72E-D7622DA8F38C}">
      <dgm:prSet/>
      <dgm:spPr/>
      <dgm:t>
        <a:bodyPr/>
        <a:lstStyle/>
        <a:p>
          <a:endParaRPr lang="en-US"/>
        </a:p>
      </dgm:t>
    </dgm:pt>
    <dgm:pt modelId="{6C3D3443-4363-434E-9DFD-AA9BCC504EB4}" type="sibTrans" cxnId="{5FD50328-99B2-4188-A72E-D7622DA8F38C}">
      <dgm:prSet/>
      <dgm:spPr/>
      <dgm:t>
        <a:bodyPr/>
        <a:lstStyle/>
        <a:p>
          <a:endParaRPr lang="en-US"/>
        </a:p>
      </dgm:t>
    </dgm:pt>
    <dgm:pt modelId="{015FFAE4-E2FB-4712-944B-D78B526A7D50}">
      <dgm:prSet/>
      <dgm:spPr/>
      <dgm:t>
        <a:bodyPr/>
        <a:lstStyle/>
        <a:p>
          <a:r>
            <a:rPr lang="en-US" dirty="0">
              <a:solidFill>
                <a:schemeClr val="bg1"/>
              </a:solidFill>
            </a:rPr>
            <a:t>Internal CAB  would be executed, and all changes would be discussed</a:t>
          </a:r>
        </a:p>
      </dgm:t>
    </dgm:pt>
    <dgm:pt modelId="{357D498E-ED8A-4F75-8ADB-8ED3BF6746E5}" type="parTrans" cxnId="{83708CBF-C119-4781-9BB3-4622AB77663E}">
      <dgm:prSet/>
      <dgm:spPr/>
      <dgm:t>
        <a:bodyPr/>
        <a:lstStyle/>
        <a:p>
          <a:endParaRPr lang="en-IN"/>
        </a:p>
      </dgm:t>
    </dgm:pt>
    <dgm:pt modelId="{9968A290-BDCE-4597-B7C8-24AD50350F3E}" type="sibTrans" cxnId="{83708CBF-C119-4781-9BB3-4622AB77663E}">
      <dgm:prSet/>
      <dgm:spPr/>
      <dgm:t>
        <a:bodyPr/>
        <a:lstStyle/>
        <a:p>
          <a:endParaRPr lang="en-IN"/>
        </a:p>
      </dgm:t>
    </dgm:pt>
    <dgm:pt modelId="{E0D49F49-B880-462C-A889-943FBE767047}" type="pres">
      <dgm:prSet presAssocID="{BEF2EF4F-7A9D-49DF-835D-1639CBD41D07}" presName="root" presStyleCnt="0">
        <dgm:presLayoutVars>
          <dgm:chMax/>
          <dgm:chPref/>
          <dgm:animLvl val="lvl"/>
        </dgm:presLayoutVars>
      </dgm:prSet>
      <dgm:spPr/>
    </dgm:pt>
    <dgm:pt modelId="{37AFABC6-AA8C-4A42-BCEC-FE70F92075FC}" type="pres">
      <dgm:prSet presAssocID="{BEF2EF4F-7A9D-49DF-835D-1639CBD41D07}" presName="divider" presStyleLbl="fgAcc1" presStyleIdx="0" presStyleCnt="4"/>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gm:spPr>
    </dgm:pt>
    <dgm:pt modelId="{D5AFC8A9-DF42-47EF-AE68-794CDCDBB4A7}" type="pres">
      <dgm:prSet presAssocID="{BEF2EF4F-7A9D-49DF-835D-1639CBD41D07}" presName="nodes" presStyleCnt="0">
        <dgm:presLayoutVars>
          <dgm:chMax/>
          <dgm:chPref/>
          <dgm:animLvl val="lvl"/>
        </dgm:presLayoutVars>
      </dgm:prSet>
      <dgm:spPr/>
    </dgm:pt>
    <dgm:pt modelId="{1B64ADF3-286E-475D-AD03-4D8EF1E159F3}" type="pres">
      <dgm:prSet presAssocID="{DA7F5A74-E911-427A-B41F-4305896F89C5}" presName="composite" presStyleCnt="0"/>
      <dgm:spPr/>
    </dgm:pt>
    <dgm:pt modelId="{36065C8E-E7FB-44C4-974A-A168B61CE035}" type="pres">
      <dgm:prSet presAssocID="{DA7F5A74-E911-427A-B41F-4305896F89C5}" presName="ConnectorPoint" presStyleLbl="lnNode1" presStyleIdx="0"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281DCF43-E946-4B9F-A91D-52285D3CE4E1}" type="pres">
      <dgm:prSet presAssocID="{DA7F5A74-E911-427A-B41F-4305896F89C5}" presName="DropPinPlaceHolder" presStyleCnt="0"/>
      <dgm:spPr/>
    </dgm:pt>
    <dgm:pt modelId="{3896687A-96A0-4DC3-898D-728291BC12AC}" type="pres">
      <dgm:prSet presAssocID="{DA7F5A74-E911-427A-B41F-4305896F89C5}" presName="DropPin" presStyleLbl="alignNode1" presStyleIdx="0" presStyleCnt="3"/>
      <dgm:spPr/>
    </dgm:pt>
    <dgm:pt modelId="{0B767A7C-99EC-48EA-AE91-508A9F956F11}" type="pres">
      <dgm:prSet presAssocID="{DA7F5A74-E911-427A-B41F-4305896F89C5}" presName="Ellipse" presStyleLbl="fgAcc1" presStyleIdx="1" presStyleCnt="4"/>
      <dgm:spPr>
        <a:solidFill>
          <a:schemeClr val="lt1">
            <a:alpha val="90000"/>
            <a:hueOff val="0"/>
            <a:satOff val="0"/>
            <a:lumOff val="0"/>
            <a:alphaOff val="0"/>
          </a:schemeClr>
        </a:solidFill>
        <a:ln w="25400" cap="flat" cmpd="sng" algn="ctr">
          <a:noFill/>
          <a:prstDash val="solid"/>
        </a:ln>
        <a:effectLst/>
      </dgm:spPr>
    </dgm:pt>
    <dgm:pt modelId="{3010A094-2CAE-4200-89EF-219CD49CD3B3}" type="pres">
      <dgm:prSet presAssocID="{DA7F5A74-E911-427A-B41F-4305896F89C5}" presName="L2TextContainer" presStyleLbl="revTx" presStyleIdx="0" presStyleCnt="6">
        <dgm:presLayoutVars>
          <dgm:bulletEnabled val="1"/>
        </dgm:presLayoutVars>
      </dgm:prSet>
      <dgm:spPr/>
    </dgm:pt>
    <dgm:pt modelId="{C0A9462F-7F5F-4844-B518-2D3815FCC569}" type="pres">
      <dgm:prSet presAssocID="{DA7F5A74-E911-427A-B41F-4305896F89C5}" presName="L1TextContainer" presStyleLbl="revTx" presStyleIdx="1" presStyleCnt="6">
        <dgm:presLayoutVars>
          <dgm:chMax val="1"/>
          <dgm:chPref val="1"/>
          <dgm:bulletEnabled val="1"/>
        </dgm:presLayoutVars>
      </dgm:prSet>
      <dgm:spPr/>
    </dgm:pt>
    <dgm:pt modelId="{664787F5-367C-4974-9595-AD3D3553304F}" type="pres">
      <dgm:prSet presAssocID="{DA7F5A74-E911-427A-B41F-4305896F89C5}"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CE2530A-8DE9-4DA8-9C1A-14969D1BD9AC}" type="pres">
      <dgm:prSet presAssocID="{DA7F5A74-E911-427A-B41F-4305896F89C5}" presName="EmptyPlaceHolder" presStyleCnt="0"/>
      <dgm:spPr/>
    </dgm:pt>
    <dgm:pt modelId="{06882BD7-6820-4371-A569-46F1882112E8}" type="pres">
      <dgm:prSet presAssocID="{7F7ED0F4-307F-4B83-ACA2-95F3A73A1EFE}" presName="spaceBetweenRectangles" presStyleCnt="0"/>
      <dgm:spPr/>
    </dgm:pt>
    <dgm:pt modelId="{9D28C7A1-CD13-43CB-AF89-1E5C2A0FB948}" type="pres">
      <dgm:prSet presAssocID="{FDE41103-FF67-411E-B76A-B34DF5171299}" presName="composite" presStyleCnt="0"/>
      <dgm:spPr/>
    </dgm:pt>
    <dgm:pt modelId="{A052B00A-869F-4017-A97D-39E2C8B8017C}" type="pres">
      <dgm:prSet presAssocID="{FDE41103-FF67-411E-B76A-B34DF5171299}" presName="ConnectorPoint" presStyleLbl="lnNode1" presStyleIdx="1"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84178DD-28D2-4250-B654-D93E6587F627}" type="pres">
      <dgm:prSet presAssocID="{FDE41103-FF67-411E-B76A-B34DF5171299}" presName="DropPinPlaceHolder" presStyleCnt="0"/>
      <dgm:spPr/>
    </dgm:pt>
    <dgm:pt modelId="{B38A0AC0-510E-499F-BDD6-FEDCC0DB1382}" type="pres">
      <dgm:prSet presAssocID="{FDE41103-FF67-411E-B76A-B34DF5171299}" presName="DropPin" presStyleLbl="alignNode1" presStyleIdx="1" presStyleCnt="3"/>
      <dgm:spPr/>
    </dgm:pt>
    <dgm:pt modelId="{5532EF37-3F93-43C5-B5B1-E836D20849DF}" type="pres">
      <dgm:prSet presAssocID="{FDE41103-FF67-411E-B76A-B34DF5171299}" presName="Ellipse" presStyleLbl="fgAcc1" presStyleIdx="2" presStyleCnt="4"/>
      <dgm:spPr>
        <a:solidFill>
          <a:schemeClr val="lt1">
            <a:alpha val="90000"/>
            <a:hueOff val="0"/>
            <a:satOff val="0"/>
            <a:lumOff val="0"/>
            <a:alphaOff val="0"/>
          </a:schemeClr>
        </a:solidFill>
        <a:ln w="25400" cap="flat" cmpd="sng" algn="ctr">
          <a:noFill/>
          <a:prstDash val="solid"/>
        </a:ln>
        <a:effectLst/>
      </dgm:spPr>
    </dgm:pt>
    <dgm:pt modelId="{B15F2A90-0D99-4C6F-9C44-DFD112C58A83}" type="pres">
      <dgm:prSet presAssocID="{FDE41103-FF67-411E-B76A-B34DF5171299}" presName="L2TextContainer" presStyleLbl="revTx" presStyleIdx="2" presStyleCnt="6">
        <dgm:presLayoutVars>
          <dgm:bulletEnabled val="1"/>
        </dgm:presLayoutVars>
      </dgm:prSet>
      <dgm:spPr/>
    </dgm:pt>
    <dgm:pt modelId="{65219BE5-D375-4FEA-BF5B-EBFAE7880717}" type="pres">
      <dgm:prSet presAssocID="{FDE41103-FF67-411E-B76A-B34DF5171299}" presName="L1TextContainer" presStyleLbl="revTx" presStyleIdx="3" presStyleCnt="6">
        <dgm:presLayoutVars>
          <dgm:chMax val="1"/>
          <dgm:chPref val="1"/>
          <dgm:bulletEnabled val="1"/>
        </dgm:presLayoutVars>
      </dgm:prSet>
      <dgm:spPr/>
    </dgm:pt>
    <dgm:pt modelId="{CFB514EF-E83F-453A-ACDD-65C781E889BA}" type="pres">
      <dgm:prSet presAssocID="{FDE41103-FF67-411E-B76A-B34DF5171299}"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D2EEEBBC-DE5B-4A7B-80E1-E020C75CD6A5}" type="pres">
      <dgm:prSet presAssocID="{FDE41103-FF67-411E-B76A-B34DF5171299}" presName="EmptyPlaceHolder" presStyleCnt="0"/>
      <dgm:spPr/>
    </dgm:pt>
    <dgm:pt modelId="{2BEFDF19-8364-413C-9C24-43648AE11285}" type="pres">
      <dgm:prSet presAssocID="{85E8404E-67F3-41BE-A73D-C7E26F544A54}" presName="spaceBetweenRectangles" presStyleCnt="0"/>
      <dgm:spPr/>
    </dgm:pt>
    <dgm:pt modelId="{EE309D1C-26D5-4483-AB36-F69868242D67}" type="pres">
      <dgm:prSet presAssocID="{4C1060C6-CE03-4EF8-A618-AB84E24244DE}" presName="composite" presStyleCnt="0"/>
      <dgm:spPr/>
    </dgm:pt>
    <dgm:pt modelId="{7301DD25-9936-41C5-B657-D1C63828A44B}" type="pres">
      <dgm:prSet presAssocID="{4C1060C6-CE03-4EF8-A618-AB84E24244DE}" presName="ConnectorPoint" presStyleLbl="lnNode1" presStyleIdx="2"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0181BDF-F38E-430F-B989-3017463B47A0}" type="pres">
      <dgm:prSet presAssocID="{4C1060C6-CE03-4EF8-A618-AB84E24244DE}" presName="DropPinPlaceHolder" presStyleCnt="0"/>
      <dgm:spPr/>
    </dgm:pt>
    <dgm:pt modelId="{1F3CC11B-147D-4F59-8BA0-91B0898951CB}" type="pres">
      <dgm:prSet presAssocID="{4C1060C6-CE03-4EF8-A618-AB84E24244DE}" presName="DropPin" presStyleLbl="alignNode1" presStyleIdx="2" presStyleCnt="3"/>
      <dgm:spPr/>
    </dgm:pt>
    <dgm:pt modelId="{951E3F44-256D-4AE5-AA54-C336410A47DB}" type="pres">
      <dgm:prSet presAssocID="{4C1060C6-CE03-4EF8-A618-AB84E24244DE}" presName="Ellipse" presStyleLbl="fgAcc1" presStyleIdx="3" presStyleCnt="4"/>
      <dgm:spPr>
        <a:solidFill>
          <a:schemeClr val="lt1">
            <a:alpha val="90000"/>
            <a:hueOff val="0"/>
            <a:satOff val="0"/>
            <a:lumOff val="0"/>
            <a:alphaOff val="0"/>
          </a:schemeClr>
        </a:solidFill>
        <a:ln w="25400" cap="flat" cmpd="sng" algn="ctr">
          <a:noFill/>
          <a:prstDash val="solid"/>
        </a:ln>
        <a:effectLst/>
      </dgm:spPr>
    </dgm:pt>
    <dgm:pt modelId="{1C9F9F4A-AD60-401C-9F1E-DDD0EA2B578C}" type="pres">
      <dgm:prSet presAssocID="{4C1060C6-CE03-4EF8-A618-AB84E24244DE}" presName="L2TextContainer" presStyleLbl="revTx" presStyleIdx="4" presStyleCnt="6">
        <dgm:presLayoutVars>
          <dgm:bulletEnabled val="1"/>
        </dgm:presLayoutVars>
      </dgm:prSet>
      <dgm:spPr/>
    </dgm:pt>
    <dgm:pt modelId="{16742DC7-2978-49E5-B5CC-F2E3ECFACD07}" type="pres">
      <dgm:prSet presAssocID="{4C1060C6-CE03-4EF8-A618-AB84E24244DE}" presName="L1TextContainer" presStyleLbl="revTx" presStyleIdx="5" presStyleCnt="6">
        <dgm:presLayoutVars>
          <dgm:chMax val="1"/>
          <dgm:chPref val="1"/>
          <dgm:bulletEnabled val="1"/>
        </dgm:presLayoutVars>
      </dgm:prSet>
      <dgm:spPr/>
    </dgm:pt>
    <dgm:pt modelId="{06D47874-8F99-449E-8966-8387D31E5B53}" type="pres">
      <dgm:prSet presAssocID="{4C1060C6-CE03-4EF8-A618-AB84E24244DE}"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4B1EE068-53BD-4B83-AB26-97F5C9386B0C}" type="pres">
      <dgm:prSet presAssocID="{4C1060C6-CE03-4EF8-A618-AB84E24244DE}" presName="EmptyPlaceHolder" presStyleCnt="0"/>
      <dgm:spPr/>
    </dgm:pt>
  </dgm:ptLst>
  <dgm:cxnLst>
    <dgm:cxn modelId="{3C649208-D793-4B91-A114-6E273B50688E}" srcId="{BEF2EF4F-7A9D-49DF-835D-1639CBD41D07}" destId="{FDE41103-FF67-411E-B76A-B34DF5171299}" srcOrd="1" destOrd="0" parTransId="{76E076E4-F11C-4C9B-BFFC-C3A50372CC17}" sibTransId="{85E8404E-67F3-41BE-A73D-C7E26F544A54}"/>
    <dgm:cxn modelId="{2B026120-E660-4D3C-8465-C5ADE7E3BAA1}" type="presOf" srcId="{015FFAE4-E2FB-4712-944B-D78B526A7D50}" destId="{B15F2A90-0D99-4C6F-9C44-DFD112C58A83}" srcOrd="0" destOrd="2" presId="urn:microsoft.com/office/officeart/2017/3/layout/DropPinTimeline"/>
    <dgm:cxn modelId="{6F35CB26-0E0C-4FA7-AADB-493331713D53}" type="presOf" srcId="{6F399634-1A7D-471B-A6A5-52F0B9118BD8}" destId="{B15F2A90-0D99-4C6F-9C44-DFD112C58A83}" srcOrd="0" destOrd="0" presId="urn:microsoft.com/office/officeart/2017/3/layout/DropPinTimeline"/>
    <dgm:cxn modelId="{5FD50328-99B2-4188-A72E-D7622DA8F38C}" srcId="{4C1060C6-CE03-4EF8-A618-AB84E24244DE}" destId="{31171EC8-A96F-455F-AA3F-D1702C1C6A0B}" srcOrd="0" destOrd="0" parTransId="{F50810E9-DACE-4421-B852-F95C932EFEA2}" sibTransId="{6C3D3443-4363-434E-9DFD-AA9BCC504EB4}"/>
    <dgm:cxn modelId="{F1027B5B-8049-4CA8-91CC-24CD0023F858}" type="presOf" srcId="{4C1060C6-CE03-4EF8-A618-AB84E24244DE}" destId="{16742DC7-2978-49E5-B5CC-F2E3ECFACD07}" srcOrd="0" destOrd="0" presId="urn:microsoft.com/office/officeart/2017/3/layout/DropPinTimeline"/>
    <dgm:cxn modelId="{1FAC1465-BE54-4D30-A8DE-F4D19B8023DD}" srcId="{FDE41103-FF67-411E-B76A-B34DF5171299}" destId="{6F399634-1A7D-471B-A6A5-52F0B9118BD8}" srcOrd="0" destOrd="0" parTransId="{025E8C77-9DCE-4849-9249-66E3CF25EA5B}" sibTransId="{351760C7-2169-4264-A321-12FBC3C744A8}"/>
    <dgm:cxn modelId="{B0500F47-9FF2-4945-AA0A-0264F92767F0}" type="presOf" srcId="{65289900-FAA8-4CE9-ABB8-53A53B73B5DC}" destId="{B15F2A90-0D99-4C6F-9C44-DFD112C58A83}" srcOrd="0" destOrd="1" presId="urn:microsoft.com/office/officeart/2017/3/layout/DropPinTimeline"/>
    <dgm:cxn modelId="{4831A949-70E7-4982-8A6E-D3D7F203CD2A}" type="presOf" srcId="{DA7F5A74-E911-427A-B41F-4305896F89C5}" destId="{C0A9462F-7F5F-4844-B518-2D3815FCC569}" srcOrd="0" destOrd="0" presId="urn:microsoft.com/office/officeart/2017/3/layout/DropPinTimeline"/>
    <dgm:cxn modelId="{B2894850-DCA8-4EE2-8A85-8BE83D7EFC98}" srcId="{FDE41103-FF67-411E-B76A-B34DF5171299}" destId="{65289900-FAA8-4CE9-ABB8-53A53B73B5DC}" srcOrd="1" destOrd="0" parTransId="{65675CEF-B572-45D9-B766-BB3C8DABC9C9}" sibTransId="{CD801159-F16D-422B-963F-891FDA58011C}"/>
    <dgm:cxn modelId="{947DA49D-3922-40F2-B2E2-970BC4536FE9}" srcId="{BEF2EF4F-7A9D-49DF-835D-1639CBD41D07}" destId="{DA7F5A74-E911-427A-B41F-4305896F89C5}" srcOrd="0" destOrd="0" parTransId="{3B1A758F-2CD1-40C5-9F61-25AD3D6D6BB5}" sibTransId="{7F7ED0F4-307F-4B83-ACA2-95F3A73A1EFE}"/>
    <dgm:cxn modelId="{83708CBF-C119-4781-9BB3-4622AB77663E}" srcId="{FDE41103-FF67-411E-B76A-B34DF5171299}" destId="{015FFAE4-E2FB-4712-944B-D78B526A7D50}" srcOrd="2" destOrd="0" parTransId="{357D498E-ED8A-4F75-8ADB-8ED3BF6746E5}" sibTransId="{9968A290-BDCE-4597-B7C8-24AD50350F3E}"/>
    <dgm:cxn modelId="{DF3177DC-52DE-459E-A1E2-AD086C4A4111}" srcId="{DA7F5A74-E911-427A-B41F-4305896F89C5}" destId="{3A6CC6C0-0EC0-406A-A812-ADECC2065A44}" srcOrd="0" destOrd="0" parTransId="{7300F711-7FC5-492F-BC03-3CC920B95E07}" sibTransId="{0CEB2396-EB98-44BD-BF5E-594B7E6FD04B}"/>
    <dgm:cxn modelId="{A808C5E5-257D-4CE1-9023-D097012BDC08}" type="presOf" srcId="{31171EC8-A96F-455F-AA3F-D1702C1C6A0B}" destId="{1C9F9F4A-AD60-401C-9F1E-DDD0EA2B578C}" srcOrd="0" destOrd="0" presId="urn:microsoft.com/office/officeart/2017/3/layout/DropPinTimeline"/>
    <dgm:cxn modelId="{3D2D4DEA-DEA7-4A6D-8C7B-892FFABCC3A4}" srcId="{BEF2EF4F-7A9D-49DF-835D-1639CBD41D07}" destId="{4C1060C6-CE03-4EF8-A618-AB84E24244DE}" srcOrd="2" destOrd="0" parTransId="{41A33CC2-918A-42D2-AD6B-1ABA5A91C837}" sibTransId="{0009A6B9-F4B1-4EEB-A4A3-D1EBD6C27AD0}"/>
    <dgm:cxn modelId="{ACAD78EF-9BE3-4DB2-B40B-0DCDAD6D3A8C}" type="presOf" srcId="{BEF2EF4F-7A9D-49DF-835D-1639CBD41D07}" destId="{E0D49F49-B880-462C-A889-943FBE767047}" srcOrd="0" destOrd="0" presId="urn:microsoft.com/office/officeart/2017/3/layout/DropPinTimeline"/>
    <dgm:cxn modelId="{905366F0-7EA6-4994-8404-A437B483932F}" type="presOf" srcId="{3A6CC6C0-0EC0-406A-A812-ADECC2065A44}" destId="{3010A094-2CAE-4200-89EF-219CD49CD3B3}" srcOrd="0" destOrd="0" presId="urn:microsoft.com/office/officeart/2017/3/layout/DropPinTimeline"/>
    <dgm:cxn modelId="{B4BB64F7-5CF1-425F-8397-F90E05D81C53}" type="presOf" srcId="{FDE41103-FF67-411E-B76A-B34DF5171299}" destId="{65219BE5-D375-4FEA-BF5B-EBFAE7880717}" srcOrd="0" destOrd="0" presId="urn:microsoft.com/office/officeart/2017/3/layout/DropPinTimeline"/>
    <dgm:cxn modelId="{569BC54F-0BB2-4900-B799-BC48EBC8DF98}" type="presParOf" srcId="{E0D49F49-B880-462C-A889-943FBE767047}" destId="{37AFABC6-AA8C-4A42-BCEC-FE70F92075FC}" srcOrd="0" destOrd="0" presId="urn:microsoft.com/office/officeart/2017/3/layout/DropPinTimeline"/>
    <dgm:cxn modelId="{F3285729-2828-47FB-94B8-FFD37C4DD826}" type="presParOf" srcId="{E0D49F49-B880-462C-A889-943FBE767047}" destId="{D5AFC8A9-DF42-47EF-AE68-794CDCDBB4A7}" srcOrd="1" destOrd="0" presId="urn:microsoft.com/office/officeart/2017/3/layout/DropPinTimeline"/>
    <dgm:cxn modelId="{252589DC-7508-43B1-9C98-6175194EBC61}" type="presParOf" srcId="{D5AFC8A9-DF42-47EF-AE68-794CDCDBB4A7}" destId="{1B64ADF3-286E-475D-AD03-4D8EF1E159F3}" srcOrd="0" destOrd="0" presId="urn:microsoft.com/office/officeart/2017/3/layout/DropPinTimeline"/>
    <dgm:cxn modelId="{22C96B6B-BBE6-4141-843A-523F8C33C41D}" type="presParOf" srcId="{1B64ADF3-286E-475D-AD03-4D8EF1E159F3}" destId="{36065C8E-E7FB-44C4-974A-A168B61CE035}" srcOrd="0" destOrd="0" presId="urn:microsoft.com/office/officeart/2017/3/layout/DropPinTimeline"/>
    <dgm:cxn modelId="{47DA25A0-EAA5-48CD-930C-8C413254FEEE}" type="presParOf" srcId="{1B64ADF3-286E-475D-AD03-4D8EF1E159F3}" destId="{281DCF43-E946-4B9F-A91D-52285D3CE4E1}" srcOrd="1" destOrd="0" presId="urn:microsoft.com/office/officeart/2017/3/layout/DropPinTimeline"/>
    <dgm:cxn modelId="{3EBD86AA-73DE-46A4-A47E-85360D7B4FC9}" type="presParOf" srcId="{281DCF43-E946-4B9F-A91D-52285D3CE4E1}" destId="{3896687A-96A0-4DC3-898D-728291BC12AC}" srcOrd="0" destOrd="0" presId="urn:microsoft.com/office/officeart/2017/3/layout/DropPinTimeline"/>
    <dgm:cxn modelId="{F6E3DA96-0840-4700-AA58-923AD63C6BAC}" type="presParOf" srcId="{281DCF43-E946-4B9F-A91D-52285D3CE4E1}" destId="{0B767A7C-99EC-48EA-AE91-508A9F956F11}" srcOrd="1" destOrd="0" presId="urn:microsoft.com/office/officeart/2017/3/layout/DropPinTimeline"/>
    <dgm:cxn modelId="{D4E84E1B-E9EC-4985-9178-DC6C31285A53}" type="presParOf" srcId="{1B64ADF3-286E-475D-AD03-4D8EF1E159F3}" destId="{3010A094-2CAE-4200-89EF-219CD49CD3B3}" srcOrd="2" destOrd="0" presId="urn:microsoft.com/office/officeart/2017/3/layout/DropPinTimeline"/>
    <dgm:cxn modelId="{46DDC0D1-63C4-4D13-A973-93DF58ABDEBC}" type="presParOf" srcId="{1B64ADF3-286E-475D-AD03-4D8EF1E159F3}" destId="{C0A9462F-7F5F-4844-B518-2D3815FCC569}" srcOrd="3" destOrd="0" presId="urn:microsoft.com/office/officeart/2017/3/layout/DropPinTimeline"/>
    <dgm:cxn modelId="{3D379230-9DA6-4FCC-B8DB-82ED17398ED6}" type="presParOf" srcId="{1B64ADF3-286E-475D-AD03-4D8EF1E159F3}" destId="{664787F5-367C-4974-9595-AD3D3553304F}" srcOrd="4" destOrd="0" presId="urn:microsoft.com/office/officeart/2017/3/layout/DropPinTimeline"/>
    <dgm:cxn modelId="{B62E4BCB-DC8E-499F-AD06-193C994EACD1}" type="presParOf" srcId="{1B64ADF3-286E-475D-AD03-4D8EF1E159F3}" destId="{6CE2530A-8DE9-4DA8-9C1A-14969D1BD9AC}" srcOrd="5" destOrd="0" presId="urn:microsoft.com/office/officeart/2017/3/layout/DropPinTimeline"/>
    <dgm:cxn modelId="{B98E31D3-FDE0-48BD-AED1-FDA053D66F6B}" type="presParOf" srcId="{D5AFC8A9-DF42-47EF-AE68-794CDCDBB4A7}" destId="{06882BD7-6820-4371-A569-46F1882112E8}" srcOrd="1" destOrd="0" presId="urn:microsoft.com/office/officeart/2017/3/layout/DropPinTimeline"/>
    <dgm:cxn modelId="{0F349FCE-7D77-4F93-B05E-6CF0E4C30CF2}" type="presParOf" srcId="{D5AFC8A9-DF42-47EF-AE68-794CDCDBB4A7}" destId="{9D28C7A1-CD13-43CB-AF89-1E5C2A0FB948}" srcOrd="2" destOrd="0" presId="urn:microsoft.com/office/officeart/2017/3/layout/DropPinTimeline"/>
    <dgm:cxn modelId="{4F209680-334E-4B6E-82A5-A67F677E850D}" type="presParOf" srcId="{9D28C7A1-CD13-43CB-AF89-1E5C2A0FB948}" destId="{A052B00A-869F-4017-A97D-39E2C8B8017C}" srcOrd="0" destOrd="0" presId="urn:microsoft.com/office/officeart/2017/3/layout/DropPinTimeline"/>
    <dgm:cxn modelId="{802935EA-84C6-4047-A00E-ADDA6983BC86}" type="presParOf" srcId="{9D28C7A1-CD13-43CB-AF89-1E5C2A0FB948}" destId="{084178DD-28D2-4250-B654-D93E6587F627}" srcOrd="1" destOrd="0" presId="urn:microsoft.com/office/officeart/2017/3/layout/DropPinTimeline"/>
    <dgm:cxn modelId="{7B7EDBD4-28E8-4DBE-89CA-84A29EEA6216}" type="presParOf" srcId="{084178DD-28D2-4250-B654-D93E6587F627}" destId="{B38A0AC0-510E-499F-BDD6-FEDCC0DB1382}" srcOrd="0" destOrd="0" presId="urn:microsoft.com/office/officeart/2017/3/layout/DropPinTimeline"/>
    <dgm:cxn modelId="{6CDEFAFF-3B7E-4A05-9907-ED52FD27889D}" type="presParOf" srcId="{084178DD-28D2-4250-B654-D93E6587F627}" destId="{5532EF37-3F93-43C5-B5B1-E836D20849DF}" srcOrd="1" destOrd="0" presId="urn:microsoft.com/office/officeart/2017/3/layout/DropPinTimeline"/>
    <dgm:cxn modelId="{CB7A11B3-EAFE-4BBF-9456-1D206D891F36}" type="presParOf" srcId="{9D28C7A1-CD13-43CB-AF89-1E5C2A0FB948}" destId="{B15F2A90-0D99-4C6F-9C44-DFD112C58A83}" srcOrd="2" destOrd="0" presId="urn:microsoft.com/office/officeart/2017/3/layout/DropPinTimeline"/>
    <dgm:cxn modelId="{F58FF72D-67D9-4C0F-BD52-ACA4AB6D928B}" type="presParOf" srcId="{9D28C7A1-CD13-43CB-AF89-1E5C2A0FB948}" destId="{65219BE5-D375-4FEA-BF5B-EBFAE7880717}" srcOrd="3" destOrd="0" presId="urn:microsoft.com/office/officeart/2017/3/layout/DropPinTimeline"/>
    <dgm:cxn modelId="{F7FEBF2B-8969-451C-9A5F-4CF24E0EDB23}" type="presParOf" srcId="{9D28C7A1-CD13-43CB-AF89-1E5C2A0FB948}" destId="{CFB514EF-E83F-453A-ACDD-65C781E889BA}" srcOrd="4" destOrd="0" presId="urn:microsoft.com/office/officeart/2017/3/layout/DropPinTimeline"/>
    <dgm:cxn modelId="{7B82AE50-A4E7-4C80-8B21-4DE08CC9D55F}" type="presParOf" srcId="{9D28C7A1-CD13-43CB-AF89-1E5C2A0FB948}" destId="{D2EEEBBC-DE5B-4A7B-80E1-E020C75CD6A5}" srcOrd="5" destOrd="0" presId="urn:microsoft.com/office/officeart/2017/3/layout/DropPinTimeline"/>
    <dgm:cxn modelId="{10991E25-1C01-4D68-BA0C-4C73D208AA1A}" type="presParOf" srcId="{D5AFC8A9-DF42-47EF-AE68-794CDCDBB4A7}" destId="{2BEFDF19-8364-413C-9C24-43648AE11285}" srcOrd="3" destOrd="0" presId="urn:microsoft.com/office/officeart/2017/3/layout/DropPinTimeline"/>
    <dgm:cxn modelId="{40D2D13B-72EF-41FB-A0D4-88E9BDF201A1}" type="presParOf" srcId="{D5AFC8A9-DF42-47EF-AE68-794CDCDBB4A7}" destId="{EE309D1C-26D5-4483-AB36-F69868242D67}" srcOrd="4" destOrd="0" presId="urn:microsoft.com/office/officeart/2017/3/layout/DropPinTimeline"/>
    <dgm:cxn modelId="{E9395009-3A20-42DE-82CB-C28F798F0B5A}" type="presParOf" srcId="{EE309D1C-26D5-4483-AB36-F69868242D67}" destId="{7301DD25-9936-41C5-B657-D1C63828A44B}" srcOrd="0" destOrd="0" presId="urn:microsoft.com/office/officeart/2017/3/layout/DropPinTimeline"/>
    <dgm:cxn modelId="{169EF604-0F17-4529-9CB5-9D0143A7924B}" type="presParOf" srcId="{EE309D1C-26D5-4483-AB36-F69868242D67}" destId="{00181BDF-F38E-430F-B989-3017463B47A0}" srcOrd="1" destOrd="0" presId="urn:microsoft.com/office/officeart/2017/3/layout/DropPinTimeline"/>
    <dgm:cxn modelId="{FC954FFA-58D6-4B72-927D-067B2AEDD098}" type="presParOf" srcId="{00181BDF-F38E-430F-B989-3017463B47A0}" destId="{1F3CC11B-147D-4F59-8BA0-91B0898951CB}" srcOrd="0" destOrd="0" presId="urn:microsoft.com/office/officeart/2017/3/layout/DropPinTimeline"/>
    <dgm:cxn modelId="{D2DB4E5D-C2A3-4BA8-900C-8D7F5920DB25}" type="presParOf" srcId="{00181BDF-F38E-430F-B989-3017463B47A0}" destId="{951E3F44-256D-4AE5-AA54-C336410A47DB}" srcOrd="1" destOrd="0" presId="urn:microsoft.com/office/officeart/2017/3/layout/DropPinTimeline"/>
    <dgm:cxn modelId="{C295F900-BA78-4E9E-AFD0-270E4EF1B4B6}" type="presParOf" srcId="{EE309D1C-26D5-4483-AB36-F69868242D67}" destId="{1C9F9F4A-AD60-401C-9F1E-DDD0EA2B578C}" srcOrd="2" destOrd="0" presId="urn:microsoft.com/office/officeart/2017/3/layout/DropPinTimeline"/>
    <dgm:cxn modelId="{435F637C-396B-4910-95B7-F7300029CA82}" type="presParOf" srcId="{EE309D1C-26D5-4483-AB36-F69868242D67}" destId="{16742DC7-2978-49E5-B5CC-F2E3ECFACD07}" srcOrd="3" destOrd="0" presId="urn:microsoft.com/office/officeart/2017/3/layout/DropPinTimeline"/>
    <dgm:cxn modelId="{47179757-5119-405E-B53F-2CF490FE6528}" type="presParOf" srcId="{EE309D1C-26D5-4483-AB36-F69868242D67}" destId="{06D47874-8F99-449E-8966-8387D31E5B53}" srcOrd="4" destOrd="0" presId="urn:microsoft.com/office/officeart/2017/3/layout/DropPinTimeline"/>
    <dgm:cxn modelId="{767134FC-DC1B-4B0B-BA31-7DE76858FD33}" type="presParOf" srcId="{EE309D1C-26D5-4483-AB36-F69868242D67}" destId="{4B1EE068-53BD-4B83-AB26-97F5C9386B0C}"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41DF6B-F7A6-485D-90A7-71E3ABE464AA}"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7C8D4051-E038-45B6-B6C6-50C6F4027AC4}">
      <dgm:prSet phldrT="[Text]"/>
      <dgm:spPr/>
      <dgm:t>
        <a:bodyPr/>
        <a:lstStyle/>
        <a:p>
          <a:r>
            <a:rPr lang="en-US" dirty="0"/>
            <a:t>1</a:t>
          </a:r>
        </a:p>
      </dgm:t>
    </dgm:pt>
    <dgm:pt modelId="{6DA2890B-BC48-4B16-9849-596E0A44E832}" type="parTrans" cxnId="{F9192847-867B-4349-A32F-0968B9A53B9D}">
      <dgm:prSet/>
      <dgm:spPr/>
      <dgm:t>
        <a:bodyPr/>
        <a:lstStyle/>
        <a:p>
          <a:endParaRPr lang="en-US"/>
        </a:p>
      </dgm:t>
    </dgm:pt>
    <dgm:pt modelId="{2E14E6C3-4650-44F5-AE78-31E747A80B4A}" type="sibTrans" cxnId="{F9192847-867B-4349-A32F-0968B9A53B9D}">
      <dgm:prSet/>
      <dgm:spPr/>
      <dgm:t>
        <a:bodyPr/>
        <a:lstStyle/>
        <a:p>
          <a:endParaRPr lang="en-US"/>
        </a:p>
      </dgm:t>
    </dgm:pt>
    <dgm:pt modelId="{FE883012-6ACA-40F0-844C-926769E48EB1}">
      <dgm:prSet phldrT="[Text]"/>
      <dgm:spPr/>
      <dgm:t>
        <a:bodyPr/>
        <a:lstStyle/>
        <a:p>
          <a:r>
            <a:rPr lang="en-US" dirty="0"/>
            <a:t>CUSTOMER  CAB</a:t>
          </a:r>
        </a:p>
      </dgm:t>
    </dgm:pt>
    <dgm:pt modelId="{F80F2371-5671-46BB-B97A-7EDAFC6F5AFA}" type="parTrans" cxnId="{BD1AF1CF-E1C0-4636-9A6A-6C0066B549BC}">
      <dgm:prSet/>
      <dgm:spPr/>
      <dgm:t>
        <a:bodyPr/>
        <a:lstStyle/>
        <a:p>
          <a:endParaRPr lang="en-US"/>
        </a:p>
      </dgm:t>
    </dgm:pt>
    <dgm:pt modelId="{08FF347A-3898-4F7E-B4CF-C30AAAF10722}" type="sibTrans" cxnId="{BD1AF1CF-E1C0-4636-9A6A-6C0066B549BC}">
      <dgm:prSet/>
      <dgm:spPr/>
      <dgm:t>
        <a:bodyPr/>
        <a:lstStyle/>
        <a:p>
          <a:endParaRPr lang="en-US"/>
        </a:p>
      </dgm:t>
    </dgm:pt>
    <dgm:pt modelId="{ADB70DED-FB6A-462E-B47A-7C7A7BA7661F}">
      <dgm:prSet phldrT="[Text]"/>
      <dgm:spPr/>
      <dgm:t>
        <a:bodyPr/>
        <a:lstStyle/>
        <a:p>
          <a:r>
            <a:rPr lang="en-US" dirty="0"/>
            <a:t>2</a:t>
          </a:r>
        </a:p>
      </dgm:t>
    </dgm:pt>
    <dgm:pt modelId="{77A6B960-FB19-4CA2-A9F5-7AF9BF513756}" type="parTrans" cxnId="{96C22026-3104-461D-94E0-0D3C4C481361}">
      <dgm:prSet/>
      <dgm:spPr/>
      <dgm:t>
        <a:bodyPr/>
        <a:lstStyle/>
        <a:p>
          <a:endParaRPr lang="en-US"/>
        </a:p>
      </dgm:t>
    </dgm:pt>
    <dgm:pt modelId="{1B8A59AF-AA29-4708-B25E-F87F5503AD8D}" type="sibTrans" cxnId="{96C22026-3104-461D-94E0-0D3C4C481361}">
      <dgm:prSet/>
      <dgm:spPr/>
      <dgm:t>
        <a:bodyPr/>
        <a:lstStyle/>
        <a:p>
          <a:endParaRPr lang="en-US"/>
        </a:p>
      </dgm:t>
    </dgm:pt>
    <dgm:pt modelId="{8E845E2C-CBFC-4A4D-8FD0-D3510F1B0ECE}">
      <dgm:prSet phldrT="[Text]"/>
      <dgm:spPr/>
      <dgm:t>
        <a:bodyPr/>
        <a:lstStyle/>
        <a:p>
          <a:r>
            <a:rPr lang="en-US" dirty="0"/>
            <a:t>OA  HEAD</a:t>
          </a:r>
        </a:p>
      </dgm:t>
    </dgm:pt>
    <dgm:pt modelId="{72E3EF88-D0B9-4CE9-B092-71168F5777C8}" type="parTrans" cxnId="{0C837D21-9A28-462A-B62B-488B81350BE7}">
      <dgm:prSet/>
      <dgm:spPr/>
      <dgm:t>
        <a:bodyPr/>
        <a:lstStyle/>
        <a:p>
          <a:endParaRPr lang="en-US"/>
        </a:p>
      </dgm:t>
    </dgm:pt>
    <dgm:pt modelId="{8B4CD7B9-34F8-483E-91FE-61C3FBFC23B5}" type="sibTrans" cxnId="{0C837D21-9A28-462A-B62B-488B81350BE7}">
      <dgm:prSet/>
      <dgm:spPr/>
      <dgm:t>
        <a:bodyPr/>
        <a:lstStyle/>
        <a:p>
          <a:endParaRPr lang="en-US"/>
        </a:p>
      </dgm:t>
    </dgm:pt>
    <dgm:pt modelId="{E324959F-03C3-4750-86C9-55315B067AF2}">
      <dgm:prSet phldrT="[Text]"/>
      <dgm:spPr/>
      <dgm:t>
        <a:bodyPr/>
        <a:lstStyle/>
        <a:p>
          <a:r>
            <a:rPr lang="en-US" dirty="0"/>
            <a:t>3</a:t>
          </a:r>
        </a:p>
      </dgm:t>
    </dgm:pt>
    <dgm:pt modelId="{74FDDB7A-6255-43CD-90D9-6C4CB7D3D0DD}" type="parTrans" cxnId="{C29A31C3-D155-412B-9793-677F67B109B8}">
      <dgm:prSet/>
      <dgm:spPr/>
      <dgm:t>
        <a:bodyPr/>
        <a:lstStyle/>
        <a:p>
          <a:endParaRPr lang="en-US"/>
        </a:p>
      </dgm:t>
    </dgm:pt>
    <dgm:pt modelId="{3BB86311-C66B-4EBB-994C-3B7D2E5E54F0}" type="sibTrans" cxnId="{C29A31C3-D155-412B-9793-677F67B109B8}">
      <dgm:prSet/>
      <dgm:spPr>
        <a:effectLst>
          <a:reflection blurRad="6350" stA="50000" endA="300" endPos="55000" dir="5400000" sy="-100000" algn="bl" rotWithShape="0"/>
        </a:effectLst>
      </dgm:spPr>
      <dgm:t>
        <a:bodyPr/>
        <a:lstStyle/>
        <a:p>
          <a:endParaRPr lang="en-US">
            <a:effectLst>
              <a:outerShdw blurRad="50800" dist="38100" dir="5400000" algn="t" rotWithShape="0">
                <a:prstClr val="black">
                  <a:alpha val="40000"/>
                </a:prstClr>
              </a:outerShdw>
            </a:effectLst>
          </a:endParaRPr>
        </a:p>
      </dgm:t>
    </dgm:pt>
    <dgm:pt modelId="{E2D79C5E-58E8-4B78-A262-DAD5CEF721A0}">
      <dgm:prSet/>
      <dgm:spPr/>
      <dgm:t>
        <a:bodyPr/>
        <a:lstStyle/>
        <a:p>
          <a:r>
            <a:rPr lang="en-US" dirty="0"/>
            <a:t>HUB HEAD</a:t>
          </a:r>
        </a:p>
      </dgm:t>
    </dgm:pt>
    <dgm:pt modelId="{6F6A6CE3-83C6-40F3-9F4F-66B287A3BD3C}" type="parTrans" cxnId="{5FC9E29A-99F7-46B5-9DA0-AB603AEB0C5A}">
      <dgm:prSet/>
      <dgm:spPr/>
      <dgm:t>
        <a:bodyPr/>
        <a:lstStyle/>
        <a:p>
          <a:endParaRPr lang="en-US"/>
        </a:p>
      </dgm:t>
    </dgm:pt>
    <dgm:pt modelId="{1DB6AB38-A91F-40D7-82AF-2C69332040EB}" type="sibTrans" cxnId="{5FC9E29A-99F7-46B5-9DA0-AB603AEB0C5A}">
      <dgm:prSet/>
      <dgm:spPr/>
      <dgm:t>
        <a:bodyPr/>
        <a:lstStyle/>
        <a:p>
          <a:endParaRPr lang="en-US"/>
        </a:p>
      </dgm:t>
    </dgm:pt>
    <dgm:pt modelId="{A319B2DA-2F96-45E6-B4F5-C018613A13BB}">
      <dgm:prSet phldrT="[Text]"/>
      <dgm:spPr/>
      <dgm:t>
        <a:bodyPr/>
        <a:lstStyle/>
        <a:p>
          <a:r>
            <a:rPr lang="en-US" dirty="0"/>
            <a:t>4</a:t>
          </a:r>
        </a:p>
      </dgm:t>
    </dgm:pt>
    <dgm:pt modelId="{6B37AB62-EE79-4E09-B3FF-C423664F4E61}" type="parTrans" cxnId="{B98C2AC9-4635-459B-A2DC-228C30B02E7A}">
      <dgm:prSet/>
      <dgm:spPr/>
      <dgm:t>
        <a:bodyPr/>
        <a:lstStyle/>
        <a:p>
          <a:endParaRPr lang="en-US"/>
        </a:p>
      </dgm:t>
    </dgm:pt>
    <dgm:pt modelId="{0216980D-94B8-4D01-B713-8D4485F6C877}" type="sibTrans" cxnId="{B98C2AC9-4635-459B-A2DC-228C30B02E7A}">
      <dgm:prSet/>
      <dgm:spPr/>
      <dgm:t>
        <a:bodyPr/>
        <a:lstStyle/>
        <a:p>
          <a:endParaRPr lang="en-US"/>
        </a:p>
      </dgm:t>
    </dgm:pt>
    <dgm:pt modelId="{5EFE35AE-75EE-410C-8B33-4134321E7B38}">
      <dgm:prSet/>
      <dgm:spPr/>
      <dgm:t>
        <a:bodyPr/>
        <a:lstStyle/>
        <a:p>
          <a:r>
            <a:rPr lang="en-US" dirty="0"/>
            <a:t>ERICSSON CAB Discussion</a:t>
          </a:r>
        </a:p>
      </dgm:t>
    </dgm:pt>
    <dgm:pt modelId="{11501CE0-65C8-48A2-9670-22A3D5D393DF}" type="parTrans" cxnId="{A7454884-AD1A-4002-BFF5-597087FF512C}">
      <dgm:prSet/>
      <dgm:spPr/>
      <dgm:t>
        <a:bodyPr/>
        <a:lstStyle/>
        <a:p>
          <a:endParaRPr lang="en-US"/>
        </a:p>
      </dgm:t>
    </dgm:pt>
    <dgm:pt modelId="{24D0705B-098D-4DEF-8891-8393967B3B60}" type="sibTrans" cxnId="{A7454884-AD1A-4002-BFF5-597087FF512C}">
      <dgm:prSet/>
      <dgm:spPr/>
      <dgm:t>
        <a:bodyPr/>
        <a:lstStyle/>
        <a:p>
          <a:endParaRPr lang="en-US"/>
        </a:p>
      </dgm:t>
    </dgm:pt>
    <dgm:pt modelId="{942EB3C5-83F7-4FB8-8F40-0F94D3F0D3A9}">
      <dgm:prSet phldrT="[Text]"/>
      <dgm:spPr/>
      <dgm:t>
        <a:bodyPr/>
        <a:lstStyle/>
        <a:p>
          <a:r>
            <a:rPr lang="en-US" dirty="0"/>
            <a:t>5</a:t>
          </a:r>
        </a:p>
      </dgm:t>
    </dgm:pt>
    <dgm:pt modelId="{19487DE9-47D3-41A5-96EE-FB2BC92E08BB}" type="parTrans" cxnId="{814BFA6C-F5D7-49A3-B55B-EDC9819615C9}">
      <dgm:prSet/>
      <dgm:spPr/>
      <dgm:t>
        <a:bodyPr/>
        <a:lstStyle/>
        <a:p>
          <a:endParaRPr lang="en-US"/>
        </a:p>
      </dgm:t>
    </dgm:pt>
    <dgm:pt modelId="{28986134-D6F8-4A7C-924E-7910B0327EAB}" type="sibTrans" cxnId="{814BFA6C-F5D7-49A3-B55B-EDC9819615C9}">
      <dgm:prSet/>
      <dgm:spPr/>
      <dgm:t>
        <a:bodyPr/>
        <a:lstStyle/>
        <a:p>
          <a:endParaRPr lang="en-US"/>
        </a:p>
      </dgm:t>
    </dgm:pt>
    <dgm:pt modelId="{9306B126-6DC7-4DE8-AB17-67BE6DF8C793}">
      <dgm:prSet/>
      <dgm:spPr/>
      <dgm:t>
        <a:bodyPr/>
        <a:lstStyle/>
        <a:p>
          <a:r>
            <a:rPr lang="en-US" dirty="0"/>
            <a:t>CM Approval</a:t>
          </a:r>
        </a:p>
      </dgm:t>
    </dgm:pt>
    <dgm:pt modelId="{B1ECCEFB-9FEF-4565-8641-0C678DFD9B49}" type="parTrans" cxnId="{831E9897-50D7-4749-831C-27511DDC408F}">
      <dgm:prSet/>
      <dgm:spPr/>
      <dgm:t>
        <a:bodyPr/>
        <a:lstStyle/>
        <a:p>
          <a:endParaRPr lang="en-US"/>
        </a:p>
      </dgm:t>
    </dgm:pt>
    <dgm:pt modelId="{A0D1FDD9-30EA-43A1-A0B2-8431B046BBEF}" type="sibTrans" cxnId="{831E9897-50D7-4749-831C-27511DDC408F}">
      <dgm:prSet/>
      <dgm:spPr/>
      <dgm:t>
        <a:bodyPr/>
        <a:lstStyle/>
        <a:p>
          <a:endParaRPr lang="en-US"/>
        </a:p>
      </dgm:t>
    </dgm:pt>
    <dgm:pt modelId="{1413D63F-D0DF-4A48-9891-99DB7F482859}" type="pres">
      <dgm:prSet presAssocID="{EA41DF6B-F7A6-485D-90A7-71E3ABE464AA}" presName="Name0" presStyleCnt="0">
        <dgm:presLayoutVars>
          <dgm:dir/>
          <dgm:resizeHandles val="exact"/>
        </dgm:presLayoutVars>
      </dgm:prSet>
      <dgm:spPr/>
    </dgm:pt>
    <dgm:pt modelId="{C890AF65-019B-41DF-AB51-20A0EC440A40}" type="pres">
      <dgm:prSet presAssocID="{7C8D4051-E038-45B6-B6C6-50C6F4027AC4}" presName="node" presStyleLbl="node1" presStyleIdx="0" presStyleCnt="5" custLinFactNeighborX="4809" custLinFactNeighborY="-82">
        <dgm:presLayoutVars>
          <dgm:bulletEnabled val="1"/>
        </dgm:presLayoutVars>
      </dgm:prSet>
      <dgm:spPr/>
    </dgm:pt>
    <dgm:pt modelId="{1595C4A5-B016-4B05-AA48-5F2B0910DDB7}" type="pres">
      <dgm:prSet presAssocID="{2E14E6C3-4650-44F5-AE78-31E747A80B4A}" presName="sibTrans" presStyleLbl="sibTrans1D1" presStyleIdx="0" presStyleCnt="4"/>
      <dgm:spPr/>
    </dgm:pt>
    <dgm:pt modelId="{721786E2-E347-4241-B14F-10CD8E20C01B}" type="pres">
      <dgm:prSet presAssocID="{2E14E6C3-4650-44F5-AE78-31E747A80B4A}" presName="connectorText" presStyleLbl="sibTrans1D1" presStyleIdx="0" presStyleCnt="4"/>
      <dgm:spPr/>
    </dgm:pt>
    <dgm:pt modelId="{A745967C-AE0A-47C2-B55D-E7891A3B703C}" type="pres">
      <dgm:prSet presAssocID="{ADB70DED-FB6A-462E-B47A-7C7A7BA7661F}" presName="node" presStyleLbl="node1" presStyleIdx="1" presStyleCnt="5">
        <dgm:presLayoutVars>
          <dgm:bulletEnabled val="1"/>
        </dgm:presLayoutVars>
      </dgm:prSet>
      <dgm:spPr/>
    </dgm:pt>
    <dgm:pt modelId="{E7F78B11-4F2D-41E4-B748-D790D1D3B664}" type="pres">
      <dgm:prSet presAssocID="{1B8A59AF-AA29-4708-B25E-F87F5503AD8D}" presName="sibTrans" presStyleLbl="sibTrans1D1" presStyleIdx="1" presStyleCnt="4"/>
      <dgm:spPr/>
    </dgm:pt>
    <dgm:pt modelId="{755F67D5-C9CC-44C6-B3E7-12A075FEA4BE}" type="pres">
      <dgm:prSet presAssocID="{1B8A59AF-AA29-4708-B25E-F87F5503AD8D}" presName="connectorText" presStyleLbl="sibTrans1D1" presStyleIdx="1" presStyleCnt="4"/>
      <dgm:spPr/>
    </dgm:pt>
    <dgm:pt modelId="{1ABD5C97-034D-45E3-8D4D-FDB9B71F794B}" type="pres">
      <dgm:prSet presAssocID="{E324959F-03C3-4750-86C9-55315B067AF2}" presName="node" presStyleLbl="node1" presStyleIdx="2" presStyleCnt="5">
        <dgm:presLayoutVars>
          <dgm:bulletEnabled val="1"/>
        </dgm:presLayoutVars>
      </dgm:prSet>
      <dgm:spPr/>
    </dgm:pt>
    <dgm:pt modelId="{76EB705A-47E5-4D22-84A1-8D7703A5AF08}" type="pres">
      <dgm:prSet presAssocID="{3BB86311-C66B-4EBB-994C-3B7D2E5E54F0}" presName="sibTrans" presStyleLbl="sibTrans1D1" presStyleIdx="2" presStyleCnt="4"/>
      <dgm:spPr/>
    </dgm:pt>
    <dgm:pt modelId="{014B7625-573C-45ED-89EB-62B622E075B0}" type="pres">
      <dgm:prSet presAssocID="{3BB86311-C66B-4EBB-994C-3B7D2E5E54F0}" presName="connectorText" presStyleLbl="sibTrans1D1" presStyleIdx="2" presStyleCnt="4"/>
      <dgm:spPr/>
    </dgm:pt>
    <dgm:pt modelId="{B862F3EB-A497-4C33-B993-1FBE0E9F8446}" type="pres">
      <dgm:prSet presAssocID="{A319B2DA-2F96-45E6-B4F5-C018613A13BB}" presName="node" presStyleLbl="node1" presStyleIdx="3" presStyleCnt="5" custLinFactNeighborX="-266" custLinFactNeighborY="3824">
        <dgm:presLayoutVars>
          <dgm:bulletEnabled val="1"/>
        </dgm:presLayoutVars>
      </dgm:prSet>
      <dgm:spPr/>
    </dgm:pt>
    <dgm:pt modelId="{84AE7D53-97F9-4EAD-BA43-17C16CAF9402}" type="pres">
      <dgm:prSet presAssocID="{0216980D-94B8-4D01-B713-8D4485F6C877}" presName="sibTrans" presStyleLbl="sibTrans1D1" presStyleIdx="3" presStyleCnt="4"/>
      <dgm:spPr/>
    </dgm:pt>
    <dgm:pt modelId="{ACCC2415-ABF2-4764-ABA3-76FAA1A4D210}" type="pres">
      <dgm:prSet presAssocID="{0216980D-94B8-4D01-B713-8D4485F6C877}" presName="connectorText" presStyleLbl="sibTrans1D1" presStyleIdx="3" presStyleCnt="4"/>
      <dgm:spPr/>
    </dgm:pt>
    <dgm:pt modelId="{1C9FFD62-72B8-4397-AB38-84001D7B2542}" type="pres">
      <dgm:prSet presAssocID="{942EB3C5-83F7-4FB8-8F40-0F94D3F0D3A9}" presName="node" presStyleLbl="node1" presStyleIdx="4" presStyleCnt="5" custLinFactNeighborX="0" custLinFactNeighborY="3824">
        <dgm:presLayoutVars>
          <dgm:bulletEnabled val="1"/>
        </dgm:presLayoutVars>
      </dgm:prSet>
      <dgm:spPr/>
    </dgm:pt>
  </dgm:ptLst>
  <dgm:cxnLst>
    <dgm:cxn modelId="{4F6CFF17-48D0-45D2-9D9D-0C0119855792}" type="presOf" srcId="{E324959F-03C3-4750-86C9-55315B067AF2}" destId="{1ABD5C97-034D-45E3-8D4D-FDB9B71F794B}" srcOrd="0" destOrd="0" presId="urn:microsoft.com/office/officeart/2005/8/layout/bProcess3"/>
    <dgm:cxn modelId="{FFF83A18-F0E6-4495-BD20-46E3CC75AB3E}" type="presOf" srcId="{1B8A59AF-AA29-4708-B25E-F87F5503AD8D}" destId="{755F67D5-C9CC-44C6-B3E7-12A075FEA4BE}" srcOrd="1" destOrd="0" presId="urn:microsoft.com/office/officeart/2005/8/layout/bProcess3"/>
    <dgm:cxn modelId="{0C837D21-9A28-462A-B62B-488B81350BE7}" srcId="{ADB70DED-FB6A-462E-B47A-7C7A7BA7661F}" destId="{8E845E2C-CBFC-4A4D-8FD0-D3510F1B0ECE}" srcOrd="0" destOrd="0" parTransId="{72E3EF88-D0B9-4CE9-B092-71168F5777C8}" sibTransId="{8B4CD7B9-34F8-483E-91FE-61C3FBFC23B5}"/>
    <dgm:cxn modelId="{96C22026-3104-461D-94E0-0D3C4C481361}" srcId="{EA41DF6B-F7A6-485D-90A7-71E3ABE464AA}" destId="{ADB70DED-FB6A-462E-B47A-7C7A7BA7661F}" srcOrd="1" destOrd="0" parTransId="{77A6B960-FB19-4CA2-A9F5-7AF9BF513756}" sibTransId="{1B8A59AF-AA29-4708-B25E-F87F5503AD8D}"/>
    <dgm:cxn modelId="{35112630-A063-4552-BD69-B2264545BB23}" type="presOf" srcId="{9306B126-6DC7-4DE8-AB17-67BE6DF8C793}" destId="{1C9FFD62-72B8-4397-AB38-84001D7B2542}" srcOrd="0" destOrd="1" presId="urn:microsoft.com/office/officeart/2005/8/layout/bProcess3"/>
    <dgm:cxn modelId="{66292F60-2893-4680-BCBC-7B57DCCF4D34}" type="presOf" srcId="{0216980D-94B8-4D01-B713-8D4485F6C877}" destId="{ACCC2415-ABF2-4764-ABA3-76FAA1A4D210}" srcOrd="1" destOrd="0" presId="urn:microsoft.com/office/officeart/2005/8/layout/bProcess3"/>
    <dgm:cxn modelId="{875D1747-2A9E-4794-9F1D-E6BC630C64D1}" type="presOf" srcId="{3BB86311-C66B-4EBB-994C-3B7D2E5E54F0}" destId="{014B7625-573C-45ED-89EB-62B622E075B0}" srcOrd="1" destOrd="0" presId="urn:microsoft.com/office/officeart/2005/8/layout/bProcess3"/>
    <dgm:cxn modelId="{F9192847-867B-4349-A32F-0968B9A53B9D}" srcId="{EA41DF6B-F7A6-485D-90A7-71E3ABE464AA}" destId="{7C8D4051-E038-45B6-B6C6-50C6F4027AC4}" srcOrd="0" destOrd="0" parTransId="{6DA2890B-BC48-4B16-9849-596E0A44E832}" sibTransId="{2E14E6C3-4650-44F5-AE78-31E747A80B4A}"/>
    <dgm:cxn modelId="{DAB66148-B618-4C83-9B06-1B40802452F4}" type="presOf" srcId="{5EFE35AE-75EE-410C-8B33-4134321E7B38}" destId="{B862F3EB-A497-4C33-B993-1FBE0E9F8446}" srcOrd="0" destOrd="1" presId="urn:microsoft.com/office/officeart/2005/8/layout/bProcess3"/>
    <dgm:cxn modelId="{F3A8096A-8E26-4BD3-B126-54041F40E5BB}" type="presOf" srcId="{1B8A59AF-AA29-4708-B25E-F87F5503AD8D}" destId="{E7F78B11-4F2D-41E4-B748-D790D1D3B664}" srcOrd="0" destOrd="0" presId="urn:microsoft.com/office/officeart/2005/8/layout/bProcess3"/>
    <dgm:cxn modelId="{814BFA6C-F5D7-49A3-B55B-EDC9819615C9}" srcId="{EA41DF6B-F7A6-485D-90A7-71E3ABE464AA}" destId="{942EB3C5-83F7-4FB8-8F40-0F94D3F0D3A9}" srcOrd="4" destOrd="0" parTransId="{19487DE9-47D3-41A5-96EE-FB2BC92E08BB}" sibTransId="{28986134-D6F8-4A7C-924E-7910B0327EAB}"/>
    <dgm:cxn modelId="{6144B470-AC07-4B2D-BBB3-3BFC50F97AE3}" type="presOf" srcId="{942EB3C5-83F7-4FB8-8F40-0F94D3F0D3A9}" destId="{1C9FFD62-72B8-4397-AB38-84001D7B2542}" srcOrd="0" destOrd="0" presId="urn:microsoft.com/office/officeart/2005/8/layout/bProcess3"/>
    <dgm:cxn modelId="{88D94651-A6FE-41FC-B693-2397B68B32F4}" type="presOf" srcId="{7C8D4051-E038-45B6-B6C6-50C6F4027AC4}" destId="{C890AF65-019B-41DF-AB51-20A0EC440A40}" srcOrd="0" destOrd="0" presId="urn:microsoft.com/office/officeart/2005/8/layout/bProcess3"/>
    <dgm:cxn modelId="{A341F552-CD1D-4749-99F1-8E2A1151A768}" type="presOf" srcId="{ADB70DED-FB6A-462E-B47A-7C7A7BA7661F}" destId="{A745967C-AE0A-47C2-B55D-E7891A3B703C}" srcOrd="0" destOrd="0" presId="urn:microsoft.com/office/officeart/2005/8/layout/bProcess3"/>
    <dgm:cxn modelId="{A7454884-AD1A-4002-BFF5-597087FF512C}" srcId="{A319B2DA-2F96-45E6-B4F5-C018613A13BB}" destId="{5EFE35AE-75EE-410C-8B33-4134321E7B38}" srcOrd="0" destOrd="0" parTransId="{11501CE0-65C8-48A2-9670-22A3D5D393DF}" sibTransId="{24D0705B-098D-4DEF-8891-8393967B3B60}"/>
    <dgm:cxn modelId="{B433ED89-81A5-479A-B914-8C1C10385FB8}" type="presOf" srcId="{A319B2DA-2F96-45E6-B4F5-C018613A13BB}" destId="{B862F3EB-A497-4C33-B993-1FBE0E9F8446}" srcOrd="0" destOrd="0" presId="urn:microsoft.com/office/officeart/2005/8/layout/bProcess3"/>
    <dgm:cxn modelId="{31797F8C-5469-471F-B8B8-CA80E2F5B0E9}" type="presOf" srcId="{8E845E2C-CBFC-4A4D-8FD0-D3510F1B0ECE}" destId="{A745967C-AE0A-47C2-B55D-E7891A3B703C}" srcOrd="0" destOrd="1" presId="urn:microsoft.com/office/officeart/2005/8/layout/bProcess3"/>
    <dgm:cxn modelId="{A8994295-4842-492E-8DCC-2E2921B6653B}" type="presOf" srcId="{0216980D-94B8-4D01-B713-8D4485F6C877}" destId="{84AE7D53-97F9-4EAD-BA43-17C16CAF9402}" srcOrd="0" destOrd="0" presId="urn:microsoft.com/office/officeart/2005/8/layout/bProcess3"/>
    <dgm:cxn modelId="{831E9897-50D7-4749-831C-27511DDC408F}" srcId="{942EB3C5-83F7-4FB8-8F40-0F94D3F0D3A9}" destId="{9306B126-6DC7-4DE8-AB17-67BE6DF8C793}" srcOrd="0" destOrd="0" parTransId="{B1ECCEFB-9FEF-4565-8641-0C678DFD9B49}" sibTransId="{A0D1FDD9-30EA-43A1-A0B2-8431B046BBEF}"/>
    <dgm:cxn modelId="{5FC9E29A-99F7-46B5-9DA0-AB603AEB0C5A}" srcId="{E324959F-03C3-4750-86C9-55315B067AF2}" destId="{E2D79C5E-58E8-4B78-A262-DAD5CEF721A0}" srcOrd="0" destOrd="0" parTransId="{6F6A6CE3-83C6-40F3-9F4F-66B287A3BD3C}" sibTransId="{1DB6AB38-A91F-40D7-82AF-2C69332040EB}"/>
    <dgm:cxn modelId="{CDB1B29D-D40A-4BF5-9953-BBB8E21FB5ED}" type="presOf" srcId="{FE883012-6ACA-40F0-844C-926769E48EB1}" destId="{C890AF65-019B-41DF-AB51-20A0EC440A40}" srcOrd="0" destOrd="1" presId="urn:microsoft.com/office/officeart/2005/8/layout/bProcess3"/>
    <dgm:cxn modelId="{0E23CC9F-7892-4A37-827C-AFEC05D44F1E}" type="presOf" srcId="{EA41DF6B-F7A6-485D-90A7-71E3ABE464AA}" destId="{1413D63F-D0DF-4A48-9891-99DB7F482859}" srcOrd="0" destOrd="0" presId="urn:microsoft.com/office/officeart/2005/8/layout/bProcess3"/>
    <dgm:cxn modelId="{0356BFC1-A6FD-4D95-92B6-BCC167516C66}" type="presOf" srcId="{3BB86311-C66B-4EBB-994C-3B7D2E5E54F0}" destId="{76EB705A-47E5-4D22-84A1-8D7703A5AF08}" srcOrd="0" destOrd="0" presId="urn:microsoft.com/office/officeart/2005/8/layout/bProcess3"/>
    <dgm:cxn modelId="{C29A31C3-D155-412B-9793-677F67B109B8}" srcId="{EA41DF6B-F7A6-485D-90A7-71E3ABE464AA}" destId="{E324959F-03C3-4750-86C9-55315B067AF2}" srcOrd="2" destOrd="0" parTransId="{74FDDB7A-6255-43CD-90D9-6C4CB7D3D0DD}" sibTransId="{3BB86311-C66B-4EBB-994C-3B7D2E5E54F0}"/>
    <dgm:cxn modelId="{BAD19CC3-EDB7-4C19-A71D-902B9320E1A8}" type="presOf" srcId="{2E14E6C3-4650-44F5-AE78-31E747A80B4A}" destId="{721786E2-E347-4241-B14F-10CD8E20C01B}" srcOrd="1" destOrd="0" presId="urn:microsoft.com/office/officeart/2005/8/layout/bProcess3"/>
    <dgm:cxn modelId="{B98C2AC9-4635-459B-A2DC-228C30B02E7A}" srcId="{EA41DF6B-F7A6-485D-90A7-71E3ABE464AA}" destId="{A319B2DA-2F96-45E6-B4F5-C018613A13BB}" srcOrd="3" destOrd="0" parTransId="{6B37AB62-EE79-4E09-B3FF-C423664F4E61}" sibTransId="{0216980D-94B8-4D01-B713-8D4485F6C877}"/>
    <dgm:cxn modelId="{BD1AF1CF-E1C0-4636-9A6A-6C0066B549BC}" srcId="{7C8D4051-E038-45B6-B6C6-50C6F4027AC4}" destId="{FE883012-6ACA-40F0-844C-926769E48EB1}" srcOrd="0" destOrd="0" parTransId="{F80F2371-5671-46BB-B97A-7EDAFC6F5AFA}" sibTransId="{08FF347A-3898-4F7E-B4CF-C30AAAF10722}"/>
    <dgm:cxn modelId="{AECF1CDA-16F5-4A0A-BC6C-AEC68C48102A}" type="presOf" srcId="{2E14E6C3-4650-44F5-AE78-31E747A80B4A}" destId="{1595C4A5-B016-4B05-AA48-5F2B0910DDB7}" srcOrd="0" destOrd="0" presId="urn:microsoft.com/office/officeart/2005/8/layout/bProcess3"/>
    <dgm:cxn modelId="{EA69B1F4-26DB-4A66-A0FC-A5706C62E1EA}" type="presOf" srcId="{E2D79C5E-58E8-4B78-A262-DAD5CEF721A0}" destId="{1ABD5C97-034D-45E3-8D4D-FDB9B71F794B}" srcOrd="0" destOrd="1" presId="urn:microsoft.com/office/officeart/2005/8/layout/bProcess3"/>
    <dgm:cxn modelId="{B6D52D0D-B6F9-403A-A137-3C7654C3DF0F}" type="presParOf" srcId="{1413D63F-D0DF-4A48-9891-99DB7F482859}" destId="{C890AF65-019B-41DF-AB51-20A0EC440A40}" srcOrd="0" destOrd="0" presId="urn:microsoft.com/office/officeart/2005/8/layout/bProcess3"/>
    <dgm:cxn modelId="{6FD765BD-5EA7-4DD7-9C20-8FD211248851}" type="presParOf" srcId="{1413D63F-D0DF-4A48-9891-99DB7F482859}" destId="{1595C4A5-B016-4B05-AA48-5F2B0910DDB7}" srcOrd="1" destOrd="0" presId="urn:microsoft.com/office/officeart/2005/8/layout/bProcess3"/>
    <dgm:cxn modelId="{BF201A3A-438A-446D-9A2A-D4DDFF6CA202}" type="presParOf" srcId="{1595C4A5-B016-4B05-AA48-5F2B0910DDB7}" destId="{721786E2-E347-4241-B14F-10CD8E20C01B}" srcOrd="0" destOrd="0" presId="urn:microsoft.com/office/officeart/2005/8/layout/bProcess3"/>
    <dgm:cxn modelId="{D4027C5C-D544-4403-ABF6-80B3D86A636A}" type="presParOf" srcId="{1413D63F-D0DF-4A48-9891-99DB7F482859}" destId="{A745967C-AE0A-47C2-B55D-E7891A3B703C}" srcOrd="2" destOrd="0" presId="urn:microsoft.com/office/officeart/2005/8/layout/bProcess3"/>
    <dgm:cxn modelId="{C0622D79-FF2E-4D42-BDCD-01545E547CF6}" type="presParOf" srcId="{1413D63F-D0DF-4A48-9891-99DB7F482859}" destId="{E7F78B11-4F2D-41E4-B748-D790D1D3B664}" srcOrd="3" destOrd="0" presId="urn:microsoft.com/office/officeart/2005/8/layout/bProcess3"/>
    <dgm:cxn modelId="{22F71482-E2F3-4800-8A4E-1ABE15487337}" type="presParOf" srcId="{E7F78B11-4F2D-41E4-B748-D790D1D3B664}" destId="{755F67D5-C9CC-44C6-B3E7-12A075FEA4BE}" srcOrd="0" destOrd="0" presId="urn:microsoft.com/office/officeart/2005/8/layout/bProcess3"/>
    <dgm:cxn modelId="{7AB5F10F-A32A-4A1F-8268-56696939099B}" type="presParOf" srcId="{1413D63F-D0DF-4A48-9891-99DB7F482859}" destId="{1ABD5C97-034D-45E3-8D4D-FDB9B71F794B}" srcOrd="4" destOrd="0" presId="urn:microsoft.com/office/officeart/2005/8/layout/bProcess3"/>
    <dgm:cxn modelId="{B3675E24-2F8A-49D4-B5D5-93874C9EC7A5}" type="presParOf" srcId="{1413D63F-D0DF-4A48-9891-99DB7F482859}" destId="{76EB705A-47E5-4D22-84A1-8D7703A5AF08}" srcOrd="5" destOrd="0" presId="urn:microsoft.com/office/officeart/2005/8/layout/bProcess3"/>
    <dgm:cxn modelId="{6C310D2E-04CD-44A3-906D-77A0CC6E04CF}" type="presParOf" srcId="{76EB705A-47E5-4D22-84A1-8D7703A5AF08}" destId="{014B7625-573C-45ED-89EB-62B622E075B0}" srcOrd="0" destOrd="0" presId="urn:microsoft.com/office/officeart/2005/8/layout/bProcess3"/>
    <dgm:cxn modelId="{C7CB3494-D281-4832-9B90-E15D5FB0899D}" type="presParOf" srcId="{1413D63F-D0DF-4A48-9891-99DB7F482859}" destId="{B862F3EB-A497-4C33-B993-1FBE0E9F8446}" srcOrd="6" destOrd="0" presId="urn:microsoft.com/office/officeart/2005/8/layout/bProcess3"/>
    <dgm:cxn modelId="{0E0159E9-A259-407A-8FEA-A3690D079EAA}" type="presParOf" srcId="{1413D63F-D0DF-4A48-9891-99DB7F482859}" destId="{84AE7D53-97F9-4EAD-BA43-17C16CAF9402}" srcOrd="7" destOrd="0" presId="urn:microsoft.com/office/officeart/2005/8/layout/bProcess3"/>
    <dgm:cxn modelId="{74E847FB-63C8-4A6F-B769-C481763D6C98}" type="presParOf" srcId="{84AE7D53-97F9-4EAD-BA43-17C16CAF9402}" destId="{ACCC2415-ABF2-4764-ABA3-76FAA1A4D210}" srcOrd="0" destOrd="0" presId="urn:microsoft.com/office/officeart/2005/8/layout/bProcess3"/>
    <dgm:cxn modelId="{6A41AC2C-3056-4B35-90BD-9A7C30A155FC}" type="presParOf" srcId="{1413D63F-D0DF-4A48-9891-99DB7F482859}" destId="{1C9FFD62-72B8-4397-AB38-84001D7B2542}"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C697DE-404E-4F4D-B237-AB4E41EDB506}"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D4CC2005-FA96-492A-A777-4E52517D912E}">
      <dgm:prSet/>
      <dgm:spPr>
        <a:solidFill>
          <a:srgbClr val="00B050"/>
        </a:solidFill>
      </dgm:spPr>
      <dgm:t>
        <a:bodyPr/>
        <a:lstStyle/>
        <a:p>
          <a:r>
            <a:rPr lang="en-US" dirty="0"/>
            <a:t>UAT Signoff</a:t>
          </a:r>
        </a:p>
      </dgm:t>
    </dgm:pt>
    <dgm:pt modelId="{236F965C-31B6-495B-B53F-6872953EF274}" type="parTrans" cxnId="{5DB66502-EE24-49C1-B1ED-F71FEEC7874F}">
      <dgm:prSet/>
      <dgm:spPr/>
      <dgm:t>
        <a:bodyPr/>
        <a:lstStyle/>
        <a:p>
          <a:endParaRPr lang="en-US"/>
        </a:p>
      </dgm:t>
    </dgm:pt>
    <dgm:pt modelId="{E8E7135D-7BF1-474A-B388-C7C07DC6997C}" type="sibTrans" cxnId="{5DB66502-EE24-49C1-B1ED-F71FEEC7874F}">
      <dgm:prSet/>
      <dgm:spPr/>
      <dgm:t>
        <a:bodyPr/>
        <a:lstStyle/>
        <a:p>
          <a:endParaRPr lang="en-US"/>
        </a:p>
      </dgm:t>
    </dgm:pt>
    <dgm:pt modelId="{A6AEE4AC-44CA-4D8A-8A92-790794E3D469}">
      <dgm:prSet/>
      <dgm:spPr>
        <a:solidFill>
          <a:srgbClr val="00B050"/>
        </a:solidFill>
      </dgm:spPr>
      <dgm:t>
        <a:bodyPr/>
        <a:lstStyle/>
        <a:p>
          <a:r>
            <a:rPr lang="en-US" dirty="0"/>
            <a:t>3PP connectivity to be established with production</a:t>
          </a:r>
        </a:p>
      </dgm:t>
    </dgm:pt>
    <dgm:pt modelId="{636CBD52-BAFA-4A47-B573-543A49D70988}" type="parTrans" cxnId="{F6691397-491A-429C-992F-5BDA639FCF42}">
      <dgm:prSet/>
      <dgm:spPr/>
      <dgm:t>
        <a:bodyPr/>
        <a:lstStyle/>
        <a:p>
          <a:endParaRPr lang="en-US"/>
        </a:p>
      </dgm:t>
    </dgm:pt>
    <dgm:pt modelId="{28A02BE7-0E12-4A48-8E37-ADF22E1BE41E}" type="sibTrans" cxnId="{F6691397-491A-429C-992F-5BDA639FCF42}">
      <dgm:prSet/>
      <dgm:spPr/>
      <dgm:t>
        <a:bodyPr/>
        <a:lstStyle/>
        <a:p>
          <a:endParaRPr lang="en-US"/>
        </a:p>
      </dgm:t>
    </dgm:pt>
    <dgm:pt modelId="{3858E17D-C4D2-4BCF-94EB-68BA4F557B98}">
      <dgm:prSet/>
      <dgm:spPr>
        <a:solidFill>
          <a:srgbClr val="00B050"/>
        </a:solidFill>
      </dgm:spPr>
      <dgm:t>
        <a:bodyPr/>
        <a:lstStyle/>
        <a:p>
          <a:r>
            <a:rPr lang="en-US" dirty="0"/>
            <a:t>Signed ready for production deployment</a:t>
          </a:r>
        </a:p>
      </dgm:t>
    </dgm:pt>
    <dgm:pt modelId="{5761DBFA-7F83-4219-AC9E-2317F15981FA}" type="parTrans" cxnId="{514F7103-FE35-4144-9F9E-0701C5295A55}">
      <dgm:prSet/>
      <dgm:spPr/>
      <dgm:t>
        <a:bodyPr/>
        <a:lstStyle/>
        <a:p>
          <a:endParaRPr lang="en-US"/>
        </a:p>
      </dgm:t>
    </dgm:pt>
    <dgm:pt modelId="{3E19CD48-63A3-43E0-A5E6-8F43192B0D98}" type="sibTrans" cxnId="{514F7103-FE35-4144-9F9E-0701C5295A55}">
      <dgm:prSet/>
      <dgm:spPr/>
      <dgm:t>
        <a:bodyPr/>
        <a:lstStyle/>
        <a:p>
          <a:endParaRPr lang="en-US"/>
        </a:p>
      </dgm:t>
    </dgm:pt>
    <dgm:pt modelId="{47736148-8ACA-415C-8041-C473F9E1F9F9}">
      <dgm:prSet/>
      <dgm:spPr>
        <a:solidFill>
          <a:srgbClr val="00B050"/>
        </a:solidFill>
      </dgm:spPr>
      <dgm:t>
        <a:bodyPr/>
        <a:lstStyle/>
        <a:p>
          <a:r>
            <a:rPr lang="en-US"/>
            <a:t>Approval from all approvers to be secured </a:t>
          </a:r>
        </a:p>
      </dgm:t>
    </dgm:pt>
    <dgm:pt modelId="{ADCC5072-A8D1-4AF7-9B04-7CC9C40FB941}" type="parTrans" cxnId="{9164FC72-8850-45E1-87F4-232025CBD37B}">
      <dgm:prSet/>
      <dgm:spPr/>
      <dgm:t>
        <a:bodyPr/>
        <a:lstStyle/>
        <a:p>
          <a:endParaRPr lang="en-US"/>
        </a:p>
      </dgm:t>
    </dgm:pt>
    <dgm:pt modelId="{654D109A-3308-4862-8F25-00BD2985B466}" type="sibTrans" cxnId="{9164FC72-8850-45E1-87F4-232025CBD37B}">
      <dgm:prSet/>
      <dgm:spPr/>
      <dgm:t>
        <a:bodyPr/>
        <a:lstStyle/>
        <a:p>
          <a:endParaRPr lang="en-US"/>
        </a:p>
      </dgm:t>
    </dgm:pt>
    <dgm:pt modelId="{EC5EC76D-46D3-4A72-9A4E-F678CC283C90}">
      <dgm:prSet/>
      <dgm:spPr>
        <a:solidFill>
          <a:srgbClr val="00B050"/>
        </a:solidFill>
      </dgm:spPr>
      <dgm:t>
        <a:bodyPr/>
        <a:lstStyle/>
        <a:p>
          <a:r>
            <a:rPr lang="en-US" dirty="0"/>
            <a:t>Securing all the resources in advance as per the process</a:t>
          </a:r>
        </a:p>
      </dgm:t>
    </dgm:pt>
    <dgm:pt modelId="{2C757744-BA0E-4498-9348-1E33492587FF}" type="parTrans" cxnId="{0BD98A42-C3E2-4FD3-8BB2-C2334271475E}">
      <dgm:prSet/>
      <dgm:spPr/>
      <dgm:t>
        <a:bodyPr/>
        <a:lstStyle/>
        <a:p>
          <a:endParaRPr lang="en-US"/>
        </a:p>
      </dgm:t>
    </dgm:pt>
    <dgm:pt modelId="{B01ECFB7-4D92-443C-A5E3-E4AD6B412184}" type="sibTrans" cxnId="{0BD98A42-C3E2-4FD3-8BB2-C2334271475E}">
      <dgm:prSet/>
      <dgm:spPr/>
      <dgm:t>
        <a:bodyPr/>
        <a:lstStyle/>
        <a:p>
          <a:endParaRPr lang="en-US"/>
        </a:p>
      </dgm:t>
    </dgm:pt>
    <dgm:pt modelId="{E7134245-2990-42A0-9941-E0A609593567}">
      <dgm:prSet/>
      <dgm:spPr>
        <a:solidFill>
          <a:srgbClr val="00B050"/>
        </a:solidFill>
      </dgm:spPr>
      <dgm:t>
        <a:bodyPr/>
        <a:lstStyle/>
        <a:p>
          <a:r>
            <a:rPr lang="en-US" dirty="0"/>
            <a:t>Infra resources to be secured for the entire week on every Monday</a:t>
          </a:r>
        </a:p>
      </dgm:t>
    </dgm:pt>
    <dgm:pt modelId="{441C0BAF-A9E4-4916-B0CA-B3CB33BD976C}" type="parTrans" cxnId="{B0AD51DC-052E-449A-9FE1-AE1111A2ED74}">
      <dgm:prSet/>
      <dgm:spPr/>
      <dgm:t>
        <a:bodyPr/>
        <a:lstStyle/>
        <a:p>
          <a:endParaRPr lang="en-US"/>
        </a:p>
      </dgm:t>
    </dgm:pt>
    <dgm:pt modelId="{81483C21-6C04-4EB2-9E12-3B3625BD1828}" type="sibTrans" cxnId="{B0AD51DC-052E-449A-9FE1-AE1111A2ED74}">
      <dgm:prSet/>
      <dgm:spPr/>
      <dgm:t>
        <a:bodyPr/>
        <a:lstStyle/>
        <a:p>
          <a:endParaRPr lang="en-US"/>
        </a:p>
      </dgm:t>
    </dgm:pt>
    <dgm:pt modelId="{AC9A70E2-A456-4BFD-B5E8-89847371CE17}">
      <dgm:prSet/>
      <dgm:spPr>
        <a:solidFill>
          <a:srgbClr val="00B050"/>
        </a:solidFill>
      </dgm:spPr>
      <dgm:t>
        <a:bodyPr/>
        <a:lstStyle/>
        <a:p>
          <a:r>
            <a:rPr lang="en-US" dirty="0"/>
            <a:t>Activity MOP and Rollback plan</a:t>
          </a:r>
        </a:p>
      </dgm:t>
    </dgm:pt>
    <dgm:pt modelId="{1678358C-E27D-4C92-9287-6BED1B6F0DBE}" type="parTrans" cxnId="{29DE1A0C-24B6-4456-9E3E-B9A0E64B4ED7}">
      <dgm:prSet/>
      <dgm:spPr/>
      <dgm:t>
        <a:bodyPr/>
        <a:lstStyle/>
        <a:p>
          <a:endParaRPr lang="en-US"/>
        </a:p>
      </dgm:t>
    </dgm:pt>
    <dgm:pt modelId="{65D2A5FB-1A10-4D8E-8FA3-CD4CD62CA9A4}" type="sibTrans" cxnId="{29DE1A0C-24B6-4456-9E3E-B9A0E64B4ED7}">
      <dgm:prSet/>
      <dgm:spPr/>
      <dgm:t>
        <a:bodyPr/>
        <a:lstStyle/>
        <a:p>
          <a:endParaRPr lang="en-US"/>
        </a:p>
      </dgm:t>
    </dgm:pt>
    <dgm:pt modelId="{BBEF1308-58CA-40EB-814E-E7232086512E}">
      <dgm:prSet/>
      <dgm:spPr>
        <a:solidFill>
          <a:srgbClr val="00B050"/>
        </a:solidFill>
      </dgm:spPr>
      <dgm:t>
        <a:bodyPr/>
        <a:lstStyle/>
        <a:p>
          <a:r>
            <a:rPr lang="en-US" dirty="0"/>
            <a:t>Activity Risk and mitigation plan</a:t>
          </a:r>
        </a:p>
      </dgm:t>
    </dgm:pt>
    <dgm:pt modelId="{6E82AD41-BF5A-4154-90AB-21CAD28CF25D}" type="parTrans" cxnId="{6A0771A7-2D3E-4B6B-AE76-D892D4875B78}">
      <dgm:prSet/>
      <dgm:spPr/>
      <dgm:t>
        <a:bodyPr/>
        <a:lstStyle/>
        <a:p>
          <a:endParaRPr lang="en-US"/>
        </a:p>
      </dgm:t>
    </dgm:pt>
    <dgm:pt modelId="{5F0D800D-EB47-4ED5-A518-E72A7B5B9828}" type="sibTrans" cxnId="{6A0771A7-2D3E-4B6B-AE76-D892D4875B78}">
      <dgm:prSet/>
      <dgm:spPr/>
      <dgm:t>
        <a:bodyPr/>
        <a:lstStyle/>
        <a:p>
          <a:endParaRPr lang="en-US"/>
        </a:p>
      </dgm:t>
    </dgm:pt>
    <dgm:pt modelId="{8D5D8F89-9A56-49FF-B43E-28E1855C0A93}">
      <dgm:prSet/>
      <dgm:spPr>
        <a:solidFill>
          <a:srgbClr val="00B050"/>
        </a:solidFill>
      </dgm:spPr>
      <dgm:t>
        <a:bodyPr/>
        <a:lstStyle/>
        <a:p>
          <a:r>
            <a:rPr lang="en-US" dirty="0"/>
            <a:t>Tester </a:t>
          </a:r>
          <a:br>
            <a:rPr lang="en-US" dirty="0"/>
          </a:br>
          <a:r>
            <a:rPr lang="en-US" dirty="0"/>
            <a:t>Alignment</a:t>
          </a:r>
        </a:p>
      </dgm:t>
    </dgm:pt>
    <dgm:pt modelId="{2DBD76F2-9090-4219-8F64-D0F9C36DBB94}" type="parTrans" cxnId="{595EF1AB-53F1-42AD-BC98-DE464569BDF5}">
      <dgm:prSet/>
      <dgm:spPr/>
      <dgm:t>
        <a:bodyPr/>
        <a:lstStyle/>
        <a:p>
          <a:endParaRPr lang="en-US"/>
        </a:p>
      </dgm:t>
    </dgm:pt>
    <dgm:pt modelId="{6F07F94E-ED3A-40FD-AAE9-E9E1AE21457E}" type="sibTrans" cxnId="{595EF1AB-53F1-42AD-BC98-DE464569BDF5}">
      <dgm:prSet/>
      <dgm:spPr/>
      <dgm:t>
        <a:bodyPr/>
        <a:lstStyle/>
        <a:p>
          <a:endParaRPr lang="en-US"/>
        </a:p>
      </dgm:t>
    </dgm:pt>
    <dgm:pt modelId="{9C0B1E2D-53DA-48AE-B668-1566FB2BF9DB}" type="pres">
      <dgm:prSet presAssocID="{01C697DE-404E-4F4D-B237-AB4E41EDB506}" presName="diagram" presStyleCnt="0">
        <dgm:presLayoutVars>
          <dgm:dir/>
          <dgm:resizeHandles val="exact"/>
        </dgm:presLayoutVars>
      </dgm:prSet>
      <dgm:spPr/>
    </dgm:pt>
    <dgm:pt modelId="{28581FB7-4092-494A-A57E-63A698C2EE32}" type="pres">
      <dgm:prSet presAssocID="{D4CC2005-FA96-492A-A777-4E52517D912E}" presName="node" presStyleLbl="node1" presStyleIdx="0" presStyleCnt="9">
        <dgm:presLayoutVars>
          <dgm:bulletEnabled val="1"/>
        </dgm:presLayoutVars>
      </dgm:prSet>
      <dgm:spPr/>
    </dgm:pt>
    <dgm:pt modelId="{33644373-9333-4753-BF8A-969788D5707A}" type="pres">
      <dgm:prSet presAssocID="{E8E7135D-7BF1-474A-B388-C7C07DC6997C}" presName="sibTrans" presStyleCnt="0"/>
      <dgm:spPr/>
    </dgm:pt>
    <dgm:pt modelId="{1B52C592-8AFD-4E57-BE82-F7A107850147}" type="pres">
      <dgm:prSet presAssocID="{AC9A70E2-A456-4BFD-B5E8-89847371CE17}" presName="node" presStyleLbl="node1" presStyleIdx="1" presStyleCnt="9">
        <dgm:presLayoutVars>
          <dgm:bulletEnabled val="1"/>
        </dgm:presLayoutVars>
      </dgm:prSet>
      <dgm:spPr/>
    </dgm:pt>
    <dgm:pt modelId="{BE84EA3F-67F2-4B9B-B5F0-AD91987AEBDF}" type="pres">
      <dgm:prSet presAssocID="{65D2A5FB-1A10-4D8E-8FA3-CD4CD62CA9A4}" presName="sibTrans" presStyleCnt="0"/>
      <dgm:spPr/>
    </dgm:pt>
    <dgm:pt modelId="{FECECA8B-232E-45C5-9619-6A78D318ED6C}" type="pres">
      <dgm:prSet presAssocID="{BBEF1308-58CA-40EB-814E-E7232086512E}" presName="node" presStyleLbl="node1" presStyleIdx="2" presStyleCnt="9">
        <dgm:presLayoutVars>
          <dgm:bulletEnabled val="1"/>
        </dgm:presLayoutVars>
      </dgm:prSet>
      <dgm:spPr/>
    </dgm:pt>
    <dgm:pt modelId="{D0B4C6F7-535E-42B7-A123-259018EAFE3A}" type="pres">
      <dgm:prSet presAssocID="{5F0D800D-EB47-4ED5-A518-E72A7B5B9828}" presName="sibTrans" presStyleCnt="0"/>
      <dgm:spPr/>
    </dgm:pt>
    <dgm:pt modelId="{557B184A-5A49-4154-9374-BFAFF4A1697F}" type="pres">
      <dgm:prSet presAssocID="{A6AEE4AC-44CA-4D8A-8A92-790794E3D469}" presName="node" presStyleLbl="node1" presStyleIdx="3" presStyleCnt="9">
        <dgm:presLayoutVars>
          <dgm:bulletEnabled val="1"/>
        </dgm:presLayoutVars>
      </dgm:prSet>
      <dgm:spPr/>
    </dgm:pt>
    <dgm:pt modelId="{C9F80512-716F-4790-B164-DBDDEB665300}" type="pres">
      <dgm:prSet presAssocID="{28A02BE7-0E12-4A48-8E37-ADF22E1BE41E}" presName="sibTrans" presStyleCnt="0"/>
      <dgm:spPr/>
    </dgm:pt>
    <dgm:pt modelId="{7FCD86D9-BA93-479F-B000-36F3089DC7D7}" type="pres">
      <dgm:prSet presAssocID="{3858E17D-C4D2-4BCF-94EB-68BA4F557B98}" presName="node" presStyleLbl="node1" presStyleIdx="4" presStyleCnt="9">
        <dgm:presLayoutVars>
          <dgm:bulletEnabled val="1"/>
        </dgm:presLayoutVars>
      </dgm:prSet>
      <dgm:spPr/>
    </dgm:pt>
    <dgm:pt modelId="{4E904635-3590-402A-AB2E-1E0BCA87670F}" type="pres">
      <dgm:prSet presAssocID="{3E19CD48-63A3-43E0-A5E6-8F43192B0D98}" presName="sibTrans" presStyleCnt="0"/>
      <dgm:spPr/>
    </dgm:pt>
    <dgm:pt modelId="{FDA653C4-8B05-4653-B460-6492DFC3DFDB}" type="pres">
      <dgm:prSet presAssocID="{47736148-8ACA-415C-8041-C473F9E1F9F9}" presName="node" presStyleLbl="node1" presStyleIdx="5" presStyleCnt="9">
        <dgm:presLayoutVars>
          <dgm:bulletEnabled val="1"/>
        </dgm:presLayoutVars>
      </dgm:prSet>
      <dgm:spPr/>
    </dgm:pt>
    <dgm:pt modelId="{06B39D6E-806C-4A43-9655-D5E143949AE1}" type="pres">
      <dgm:prSet presAssocID="{654D109A-3308-4862-8F25-00BD2985B466}" presName="sibTrans" presStyleCnt="0"/>
      <dgm:spPr/>
    </dgm:pt>
    <dgm:pt modelId="{FFCCC724-E978-4AB7-AD3A-88E7AE236F5F}" type="pres">
      <dgm:prSet presAssocID="{EC5EC76D-46D3-4A72-9A4E-F678CC283C90}" presName="node" presStyleLbl="node1" presStyleIdx="6" presStyleCnt="9">
        <dgm:presLayoutVars>
          <dgm:bulletEnabled val="1"/>
        </dgm:presLayoutVars>
      </dgm:prSet>
      <dgm:spPr/>
    </dgm:pt>
    <dgm:pt modelId="{BC787397-5B7F-4910-8740-59964460BE6E}" type="pres">
      <dgm:prSet presAssocID="{B01ECFB7-4D92-443C-A5E3-E4AD6B412184}" presName="sibTrans" presStyleCnt="0"/>
      <dgm:spPr/>
    </dgm:pt>
    <dgm:pt modelId="{CB53BECB-27C5-4455-AF0D-D362944499D4}" type="pres">
      <dgm:prSet presAssocID="{E7134245-2990-42A0-9941-E0A609593567}" presName="node" presStyleLbl="node1" presStyleIdx="7" presStyleCnt="9">
        <dgm:presLayoutVars>
          <dgm:bulletEnabled val="1"/>
        </dgm:presLayoutVars>
      </dgm:prSet>
      <dgm:spPr/>
    </dgm:pt>
    <dgm:pt modelId="{B23E9087-6695-41CB-8874-6B3E65EBF39E}" type="pres">
      <dgm:prSet presAssocID="{81483C21-6C04-4EB2-9E12-3B3625BD1828}" presName="sibTrans" presStyleCnt="0"/>
      <dgm:spPr/>
    </dgm:pt>
    <dgm:pt modelId="{BEF98366-FEBC-4692-84F2-6B076085BD7C}" type="pres">
      <dgm:prSet presAssocID="{8D5D8F89-9A56-49FF-B43E-28E1855C0A93}" presName="node" presStyleLbl="node1" presStyleIdx="8" presStyleCnt="9">
        <dgm:presLayoutVars>
          <dgm:bulletEnabled val="1"/>
        </dgm:presLayoutVars>
      </dgm:prSet>
      <dgm:spPr/>
    </dgm:pt>
  </dgm:ptLst>
  <dgm:cxnLst>
    <dgm:cxn modelId="{5DB66502-EE24-49C1-B1ED-F71FEEC7874F}" srcId="{01C697DE-404E-4F4D-B237-AB4E41EDB506}" destId="{D4CC2005-FA96-492A-A777-4E52517D912E}" srcOrd="0" destOrd="0" parTransId="{236F965C-31B6-495B-B53F-6872953EF274}" sibTransId="{E8E7135D-7BF1-474A-B388-C7C07DC6997C}"/>
    <dgm:cxn modelId="{514F7103-FE35-4144-9F9E-0701C5295A55}" srcId="{01C697DE-404E-4F4D-B237-AB4E41EDB506}" destId="{3858E17D-C4D2-4BCF-94EB-68BA4F557B98}" srcOrd="4" destOrd="0" parTransId="{5761DBFA-7F83-4219-AC9E-2317F15981FA}" sibTransId="{3E19CD48-63A3-43E0-A5E6-8F43192B0D98}"/>
    <dgm:cxn modelId="{29DE1A0C-24B6-4456-9E3E-B9A0E64B4ED7}" srcId="{01C697DE-404E-4F4D-B237-AB4E41EDB506}" destId="{AC9A70E2-A456-4BFD-B5E8-89847371CE17}" srcOrd="1" destOrd="0" parTransId="{1678358C-E27D-4C92-9287-6BED1B6F0DBE}" sibTransId="{65D2A5FB-1A10-4D8E-8FA3-CD4CD62CA9A4}"/>
    <dgm:cxn modelId="{BA587A1E-E1B5-48DD-8FF8-F0B8F6494B64}" type="presOf" srcId="{01C697DE-404E-4F4D-B237-AB4E41EDB506}" destId="{9C0B1E2D-53DA-48AE-B668-1566FB2BF9DB}" srcOrd="0" destOrd="0" presId="urn:microsoft.com/office/officeart/2005/8/layout/default"/>
    <dgm:cxn modelId="{D49DFE26-38E9-40DF-BD98-201A97C455F8}" type="presOf" srcId="{AC9A70E2-A456-4BFD-B5E8-89847371CE17}" destId="{1B52C592-8AFD-4E57-BE82-F7A107850147}" srcOrd="0" destOrd="0" presId="urn:microsoft.com/office/officeart/2005/8/layout/default"/>
    <dgm:cxn modelId="{C4876333-58E8-4591-B35B-FAFFFC55BC70}" type="presOf" srcId="{3858E17D-C4D2-4BCF-94EB-68BA4F557B98}" destId="{7FCD86D9-BA93-479F-B000-36F3089DC7D7}" srcOrd="0" destOrd="0" presId="urn:microsoft.com/office/officeart/2005/8/layout/default"/>
    <dgm:cxn modelId="{1DDA433D-DD13-48E7-B7F4-4652E89C8682}" type="presOf" srcId="{A6AEE4AC-44CA-4D8A-8A92-790794E3D469}" destId="{557B184A-5A49-4154-9374-BFAFF4A1697F}" srcOrd="0" destOrd="0" presId="urn:microsoft.com/office/officeart/2005/8/layout/default"/>
    <dgm:cxn modelId="{719C0F62-2699-46DB-A338-4E96893E182F}" type="presOf" srcId="{8D5D8F89-9A56-49FF-B43E-28E1855C0A93}" destId="{BEF98366-FEBC-4692-84F2-6B076085BD7C}" srcOrd="0" destOrd="0" presId="urn:microsoft.com/office/officeart/2005/8/layout/default"/>
    <dgm:cxn modelId="{0BD98A42-C3E2-4FD3-8BB2-C2334271475E}" srcId="{01C697DE-404E-4F4D-B237-AB4E41EDB506}" destId="{EC5EC76D-46D3-4A72-9A4E-F678CC283C90}" srcOrd="6" destOrd="0" parTransId="{2C757744-BA0E-4498-9348-1E33492587FF}" sibTransId="{B01ECFB7-4D92-443C-A5E3-E4AD6B412184}"/>
    <dgm:cxn modelId="{9164FC72-8850-45E1-87F4-232025CBD37B}" srcId="{01C697DE-404E-4F4D-B237-AB4E41EDB506}" destId="{47736148-8ACA-415C-8041-C473F9E1F9F9}" srcOrd="5" destOrd="0" parTransId="{ADCC5072-A8D1-4AF7-9B04-7CC9C40FB941}" sibTransId="{654D109A-3308-4862-8F25-00BD2985B466}"/>
    <dgm:cxn modelId="{6371BC57-5F0E-4735-9111-A352F04C68AA}" type="presOf" srcId="{47736148-8ACA-415C-8041-C473F9E1F9F9}" destId="{FDA653C4-8B05-4653-B460-6492DFC3DFDB}" srcOrd="0" destOrd="0" presId="urn:microsoft.com/office/officeart/2005/8/layout/default"/>
    <dgm:cxn modelId="{F6691397-491A-429C-992F-5BDA639FCF42}" srcId="{01C697DE-404E-4F4D-B237-AB4E41EDB506}" destId="{A6AEE4AC-44CA-4D8A-8A92-790794E3D469}" srcOrd="3" destOrd="0" parTransId="{636CBD52-BAFA-4A47-B573-543A49D70988}" sibTransId="{28A02BE7-0E12-4A48-8E37-ADF22E1BE41E}"/>
    <dgm:cxn modelId="{6A0771A7-2D3E-4B6B-AE76-D892D4875B78}" srcId="{01C697DE-404E-4F4D-B237-AB4E41EDB506}" destId="{BBEF1308-58CA-40EB-814E-E7232086512E}" srcOrd="2" destOrd="0" parTransId="{6E82AD41-BF5A-4154-90AB-21CAD28CF25D}" sibTransId="{5F0D800D-EB47-4ED5-A518-E72A7B5B9828}"/>
    <dgm:cxn modelId="{595EF1AB-53F1-42AD-BC98-DE464569BDF5}" srcId="{01C697DE-404E-4F4D-B237-AB4E41EDB506}" destId="{8D5D8F89-9A56-49FF-B43E-28E1855C0A93}" srcOrd="8" destOrd="0" parTransId="{2DBD76F2-9090-4219-8F64-D0F9C36DBB94}" sibTransId="{6F07F94E-ED3A-40FD-AAE9-E9E1AE21457E}"/>
    <dgm:cxn modelId="{5E429BB5-6781-4FDC-8C81-0EF26D17A027}" type="presOf" srcId="{EC5EC76D-46D3-4A72-9A4E-F678CC283C90}" destId="{FFCCC724-E978-4AB7-AD3A-88E7AE236F5F}" srcOrd="0" destOrd="0" presId="urn:microsoft.com/office/officeart/2005/8/layout/default"/>
    <dgm:cxn modelId="{405F2CCC-2A9A-47B8-BF66-95B9EF3F2F0C}" type="presOf" srcId="{BBEF1308-58CA-40EB-814E-E7232086512E}" destId="{FECECA8B-232E-45C5-9619-6A78D318ED6C}" srcOrd="0" destOrd="0" presId="urn:microsoft.com/office/officeart/2005/8/layout/default"/>
    <dgm:cxn modelId="{47C713D7-1A3A-4761-943D-F3D4BD38111B}" type="presOf" srcId="{D4CC2005-FA96-492A-A777-4E52517D912E}" destId="{28581FB7-4092-494A-A57E-63A698C2EE32}" srcOrd="0" destOrd="0" presId="urn:microsoft.com/office/officeart/2005/8/layout/default"/>
    <dgm:cxn modelId="{6A5284D7-1E6B-4532-8346-1AB7A299E447}" type="presOf" srcId="{E7134245-2990-42A0-9941-E0A609593567}" destId="{CB53BECB-27C5-4455-AF0D-D362944499D4}" srcOrd="0" destOrd="0" presId="urn:microsoft.com/office/officeart/2005/8/layout/default"/>
    <dgm:cxn modelId="{B0AD51DC-052E-449A-9FE1-AE1111A2ED74}" srcId="{01C697DE-404E-4F4D-B237-AB4E41EDB506}" destId="{E7134245-2990-42A0-9941-E0A609593567}" srcOrd="7" destOrd="0" parTransId="{441C0BAF-A9E4-4916-B0CA-B3CB33BD976C}" sibTransId="{81483C21-6C04-4EB2-9E12-3B3625BD1828}"/>
    <dgm:cxn modelId="{48A0D26A-0177-426E-943F-C8A4ABB29BE7}" type="presParOf" srcId="{9C0B1E2D-53DA-48AE-B668-1566FB2BF9DB}" destId="{28581FB7-4092-494A-A57E-63A698C2EE32}" srcOrd="0" destOrd="0" presId="urn:microsoft.com/office/officeart/2005/8/layout/default"/>
    <dgm:cxn modelId="{C523ECAC-9D7F-4E88-9B9D-9AB911EF1F85}" type="presParOf" srcId="{9C0B1E2D-53DA-48AE-B668-1566FB2BF9DB}" destId="{33644373-9333-4753-BF8A-969788D5707A}" srcOrd="1" destOrd="0" presId="urn:microsoft.com/office/officeart/2005/8/layout/default"/>
    <dgm:cxn modelId="{B96B8AE1-E428-4058-B5D8-258AC006AEAC}" type="presParOf" srcId="{9C0B1E2D-53DA-48AE-B668-1566FB2BF9DB}" destId="{1B52C592-8AFD-4E57-BE82-F7A107850147}" srcOrd="2" destOrd="0" presId="urn:microsoft.com/office/officeart/2005/8/layout/default"/>
    <dgm:cxn modelId="{72222846-C463-44D0-9B6F-0156F8BDB23B}" type="presParOf" srcId="{9C0B1E2D-53DA-48AE-B668-1566FB2BF9DB}" destId="{BE84EA3F-67F2-4B9B-B5F0-AD91987AEBDF}" srcOrd="3" destOrd="0" presId="urn:microsoft.com/office/officeart/2005/8/layout/default"/>
    <dgm:cxn modelId="{334B0F02-76F5-4EE0-949F-C2FA1776F192}" type="presParOf" srcId="{9C0B1E2D-53DA-48AE-B668-1566FB2BF9DB}" destId="{FECECA8B-232E-45C5-9619-6A78D318ED6C}" srcOrd="4" destOrd="0" presId="urn:microsoft.com/office/officeart/2005/8/layout/default"/>
    <dgm:cxn modelId="{A1675864-7508-4958-8B45-5A1B70015A35}" type="presParOf" srcId="{9C0B1E2D-53DA-48AE-B668-1566FB2BF9DB}" destId="{D0B4C6F7-535E-42B7-A123-259018EAFE3A}" srcOrd="5" destOrd="0" presId="urn:microsoft.com/office/officeart/2005/8/layout/default"/>
    <dgm:cxn modelId="{68751A91-A75C-4E74-9645-8ACE5C5C4899}" type="presParOf" srcId="{9C0B1E2D-53DA-48AE-B668-1566FB2BF9DB}" destId="{557B184A-5A49-4154-9374-BFAFF4A1697F}" srcOrd="6" destOrd="0" presId="urn:microsoft.com/office/officeart/2005/8/layout/default"/>
    <dgm:cxn modelId="{9EAEB809-6134-4AE9-9B43-B2EBA3A12B8D}" type="presParOf" srcId="{9C0B1E2D-53DA-48AE-B668-1566FB2BF9DB}" destId="{C9F80512-716F-4790-B164-DBDDEB665300}" srcOrd="7" destOrd="0" presId="urn:microsoft.com/office/officeart/2005/8/layout/default"/>
    <dgm:cxn modelId="{83A3402D-1DCD-4B25-89A7-1D6762846AB5}" type="presParOf" srcId="{9C0B1E2D-53DA-48AE-B668-1566FB2BF9DB}" destId="{7FCD86D9-BA93-479F-B000-36F3089DC7D7}" srcOrd="8" destOrd="0" presId="urn:microsoft.com/office/officeart/2005/8/layout/default"/>
    <dgm:cxn modelId="{A9EF74BB-0701-4B8B-82D9-A9FF9EE75224}" type="presParOf" srcId="{9C0B1E2D-53DA-48AE-B668-1566FB2BF9DB}" destId="{4E904635-3590-402A-AB2E-1E0BCA87670F}" srcOrd="9" destOrd="0" presId="urn:microsoft.com/office/officeart/2005/8/layout/default"/>
    <dgm:cxn modelId="{4B9AEF59-864D-4D9D-B058-92DA3179E1CC}" type="presParOf" srcId="{9C0B1E2D-53DA-48AE-B668-1566FB2BF9DB}" destId="{FDA653C4-8B05-4653-B460-6492DFC3DFDB}" srcOrd="10" destOrd="0" presId="urn:microsoft.com/office/officeart/2005/8/layout/default"/>
    <dgm:cxn modelId="{C90D157F-936D-47E2-8606-39BB9ECAC78A}" type="presParOf" srcId="{9C0B1E2D-53DA-48AE-B668-1566FB2BF9DB}" destId="{06B39D6E-806C-4A43-9655-D5E143949AE1}" srcOrd="11" destOrd="0" presId="urn:microsoft.com/office/officeart/2005/8/layout/default"/>
    <dgm:cxn modelId="{07A3476C-49E3-47C5-86DE-FEF3143E0891}" type="presParOf" srcId="{9C0B1E2D-53DA-48AE-B668-1566FB2BF9DB}" destId="{FFCCC724-E978-4AB7-AD3A-88E7AE236F5F}" srcOrd="12" destOrd="0" presId="urn:microsoft.com/office/officeart/2005/8/layout/default"/>
    <dgm:cxn modelId="{E94FE985-75EE-411D-AD32-131E80588BB3}" type="presParOf" srcId="{9C0B1E2D-53DA-48AE-B668-1566FB2BF9DB}" destId="{BC787397-5B7F-4910-8740-59964460BE6E}" srcOrd="13" destOrd="0" presId="urn:microsoft.com/office/officeart/2005/8/layout/default"/>
    <dgm:cxn modelId="{DF4C6AE2-D304-418D-A724-5FA56E6FD1FB}" type="presParOf" srcId="{9C0B1E2D-53DA-48AE-B668-1566FB2BF9DB}" destId="{CB53BECB-27C5-4455-AF0D-D362944499D4}" srcOrd="14" destOrd="0" presId="urn:microsoft.com/office/officeart/2005/8/layout/default"/>
    <dgm:cxn modelId="{F9AAAEAB-BD9B-4B60-9375-D1D252A5416F}" type="presParOf" srcId="{9C0B1E2D-53DA-48AE-B668-1566FB2BF9DB}" destId="{B23E9087-6695-41CB-8874-6B3E65EBF39E}" srcOrd="15" destOrd="0" presId="urn:microsoft.com/office/officeart/2005/8/layout/default"/>
    <dgm:cxn modelId="{F29312A4-E428-45FA-B0A3-B1EFEDC5A6A9}" type="presParOf" srcId="{9C0B1E2D-53DA-48AE-B668-1566FB2BF9DB}" destId="{BEF98366-FEBC-4692-84F2-6B076085BD7C}"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11C35-D96A-428F-83DB-68279AD838DB}">
      <dsp:nvSpPr>
        <dsp:cNvPr id="0" name=""/>
        <dsp:cNvSpPr/>
      </dsp:nvSpPr>
      <dsp:spPr>
        <a:xfrm>
          <a:off x="1631380" y="212744"/>
          <a:ext cx="3008883" cy="2679181"/>
        </a:xfrm>
        <a:prstGeom prst="pie">
          <a:avLst>
            <a:gd name="adj1" fmla="val 16200000"/>
            <a:gd name="adj2" fmla="val 19800000"/>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Change Requirement</a:t>
          </a:r>
        </a:p>
      </dsp:txBody>
      <dsp:txXfrm>
        <a:off x="3207462" y="554978"/>
        <a:ext cx="788041" cy="542215"/>
      </dsp:txXfrm>
    </dsp:sp>
    <dsp:sp modelId="{752A8B51-9A04-4995-AA05-532B163BA864}">
      <dsp:nvSpPr>
        <dsp:cNvPr id="0" name=""/>
        <dsp:cNvSpPr/>
      </dsp:nvSpPr>
      <dsp:spPr>
        <a:xfrm>
          <a:off x="1761538" y="242258"/>
          <a:ext cx="2813631" cy="2732715"/>
        </a:xfrm>
        <a:prstGeom prst="pie">
          <a:avLst>
            <a:gd name="adj1" fmla="val 19800000"/>
            <a:gd name="adj2" fmla="val 1800000"/>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Change </a:t>
          </a:r>
          <a:r>
            <a:rPr lang="en-US" sz="1000" b="0" kern="1200" dirty="0"/>
            <a:t>Assignmen</a:t>
          </a:r>
          <a:r>
            <a:rPr lang="en-US" sz="900" b="0" kern="1200" dirty="0"/>
            <a:t>t</a:t>
          </a:r>
          <a:r>
            <a:rPr lang="en-US" sz="1050" kern="1200" dirty="0"/>
            <a:t> </a:t>
          </a:r>
        </a:p>
      </dsp:txBody>
      <dsp:txXfrm>
        <a:off x="3670788" y="1348357"/>
        <a:ext cx="770399" cy="536783"/>
      </dsp:txXfrm>
    </dsp:sp>
    <dsp:sp modelId="{26C4B6AD-F039-4027-9C15-D20C82A45A0D}">
      <dsp:nvSpPr>
        <dsp:cNvPr id="0" name=""/>
        <dsp:cNvSpPr/>
      </dsp:nvSpPr>
      <dsp:spPr>
        <a:xfrm>
          <a:off x="1769464" y="298539"/>
          <a:ext cx="2732715" cy="2732715"/>
        </a:xfrm>
        <a:prstGeom prst="pie">
          <a:avLst>
            <a:gd name="adj1" fmla="val 1800000"/>
            <a:gd name="adj2" fmla="val 5400000"/>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CAB &amp; Approvals</a:t>
          </a:r>
        </a:p>
      </dsp:txBody>
      <dsp:txXfrm>
        <a:off x="3200886" y="2145399"/>
        <a:ext cx="715711" cy="553049"/>
      </dsp:txXfrm>
    </dsp:sp>
    <dsp:sp modelId="{F078F809-B10B-4787-A9DD-3DDA3F307736}">
      <dsp:nvSpPr>
        <dsp:cNvPr id="0" name=""/>
        <dsp:cNvSpPr/>
      </dsp:nvSpPr>
      <dsp:spPr>
        <a:xfrm>
          <a:off x="1704399" y="298539"/>
          <a:ext cx="2732715" cy="2732715"/>
        </a:xfrm>
        <a:prstGeom prst="pie">
          <a:avLst>
            <a:gd name="adj1" fmla="val 5400000"/>
            <a:gd name="adj2" fmla="val 9000000"/>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Implementing Change</a:t>
          </a:r>
        </a:p>
      </dsp:txBody>
      <dsp:txXfrm>
        <a:off x="2289981" y="2145399"/>
        <a:ext cx="715711" cy="553049"/>
      </dsp:txXfrm>
    </dsp:sp>
    <dsp:sp modelId="{C104EEA6-11C9-426E-A4B5-AB1A05C2BF3F}">
      <dsp:nvSpPr>
        <dsp:cNvPr id="0" name=""/>
        <dsp:cNvSpPr/>
      </dsp:nvSpPr>
      <dsp:spPr>
        <a:xfrm>
          <a:off x="1671867" y="242258"/>
          <a:ext cx="2732715" cy="2732715"/>
        </a:xfrm>
        <a:prstGeom prst="pie">
          <a:avLst>
            <a:gd name="adj1" fmla="val 9000000"/>
            <a:gd name="adj2" fmla="val 12600000"/>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Post Implementation Review</a:t>
          </a:r>
        </a:p>
      </dsp:txBody>
      <dsp:txXfrm>
        <a:off x="1801996" y="1348357"/>
        <a:ext cx="748243" cy="536783"/>
      </dsp:txXfrm>
    </dsp:sp>
    <dsp:sp modelId="{20E1A436-DB62-47CD-BEDB-245A012ECD30}">
      <dsp:nvSpPr>
        <dsp:cNvPr id="0" name=""/>
        <dsp:cNvSpPr/>
      </dsp:nvSpPr>
      <dsp:spPr>
        <a:xfrm>
          <a:off x="1704399" y="185977"/>
          <a:ext cx="2732715" cy="2732715"/>
        </a:xfrm>
        <a:prstGeom prst="pie">
          <a:avLst>
            <a:gd name="adj1" fmla="val 12600000"/>
            <a:gd name="adj2" fmla="val 16200000"/>
          </a:avLst>
        </a:prstGeom>
        <a:solidFill>
          <a:schemeClr val="accent2">
            <a:lumMod val="75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Change Closure</a:t>
          </a:r>
        </a:p>
      </dsp:txBody>
      <dsp:txXfrm>
        <a:off x="2289981" y="535049"/>
        <a:ext cx="715711" cy="553049"/>
      </dsp:txXfrm>
    </dsp:sp>
    <dsp:sp modelId="{6E1A2536-2C7B-4484-B013-FEC14A3E0F6C}">
      <dsp:nvSpPr>
        <dsp:cNvPr id="0" name=""/>
        <dsp:cNvSpPr/>
      </dsp:nvSpPr>
      <dsp:spPr>
        <a:xfrm>
          <a:off x="1598193" y="17155"/>
          <a:ext cx="3071051" cy="3071051"/>
        </a:xfrm>
        <a:prstGeom prst="circularArrow">
          <a:avLst>
            <a:gd name="adj1" fmla="val 5085"/>
            <a:gd name="adj2" fmla="val 327528"/>
            <a:gd name="adj3" fmla="val 19472472"/>
            <a:gd name="adj4" fmla="val 16200251"/>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27CABC-068E-4D93-B020-D6BD94D91EBD}">
      <dsp:nvSpPr>
        <dsp:cNvPr id="0" name=""/>
        <dsp:cNvSpPr/>
      </dsp:nvSpPr>
      <dsp:spPr>
        <a:xfrm>
          <a:off x="1632179" y="73090"/>
          <a:ext cx="3071051" cy="3071051"/>
        </a:xfrm>
        <a:prstGeom prst="circularArrow">
          <a:avLst>
            <a:gd name="adj1" fmla="val 5085"/>
            <a:gd name="adj2" fmla="val 327528"/>
            <a:gd name="adj3" fmla="val 1472472"/>
            <a:gd name="adj4" fmla="val 198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0D54DF-D912-49D0-BC81-A9EE7F9DC375}">
      <dsp:nvSpPr>
        <dsp:cNvPr id="0" name=""/>
        <dsp:cNvSpPr/>
      </dsp:nvSpPr>
      <dsp:spPr>
        <a:xfrm>
          <a:off x="1600196" y="129371"/>
          <a:ext cx="3071051" cy="3071051"/>
        </a:xfrm>
        <a:prstGeom prst="circularArrow">
          <a:avLst>
            <a:gd name="adj1" fmla="val 5085"/>
            <a:gd name="adj2" fmla="val 327528"/>
            <a:gd name="adj3" fmla="val 5072221"/>
            <a:gd name="adj4" fmla="val 18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3DE759-B335-409E-9B0F-87F3A50A68A3}">
      <dsp:nvSpPr>
        <dsp:cNvPr id="0" name=""/>
        <dsp:cNvSpPr/>
      </dsp:nvSpPr>
      <dsp:spPr>
        <a:xfrm>
          <a:off x="1535331" y="129371"/>
          <a:ext cx="3071051" cy="3071051"/>
        </a:xfrm>
        <a:prstGeom prst="circularArrow">
          <a:avLst>
            <a:gd name="adj1" fmla="val 5085"/>
            <a:gd name="adj2" fmla="val 327528"/>
            <a:gd name="adj3" fmla="val 8672472"/>
            <a:gd name="adj4" fmla="val 5400251"/>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7F431C-D911-4DBE-BE49-27C0C761CDAD}">
      <dsp:nvSpPr>
        <dsp:cNvPr id="0" name=""/>
        <dsp:cNvSpPr/>
      </dsp:nvSpPr>
      <dsp:spPr>
        <a:xfrm>
          <a:off x="1502798" y="73090"/>
          <a:ext cx="3071051" cy="3071051"/>
        </a:xfrm>
        <a:prstGeom prst="circularArrow">
          <a:avLst>
            <a:gd name="adj1" fmla="val 5085"/>
            <a:gd name="adj2" fmla="val 327528"/>
            <a:gd name="adj3" fmla="val 12272472"/>
            <a:gd name="adj4" fmla="val 90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C17005-208F-413B-88EC-D40E731981D5}">
      <dsp:nvSpPr>
        <dsp:cNvPr id="0" name=""/>
        <dsp:cNvSpPr/>
      </dsp:nvSpPr>
      <dsp:spPr>
        <a:xfrm>
          <a:off x="1535331" y="16809"/>
          <a:ext cx="3071051" cy="3071051"/>
        </a:xfrm>
        <a:prstGeom prst="circularArrow">
          <a:avLst>
            <a:gd name="adj1" fmla="val 5085"/>
            <a:gd name="adj2" fmla="val 327528"/>
            <a:gd name="adj3" fmla="val 15872221"/>
            <a:gd name="adj4" fmla="val 126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40985-72E5-4F38-B44F-38A95BAEA9CD}">
      <dsp:nvSpPr>
        <dsp:cNvPr id="0" name=""/>
        <dsp:cNvSpPr/>
      </dsp:nvSpPr>
      <dsp:spPr>
        <a:xfrm>
          <a:off x="-4964386" y="-760929"/>
          <a:ext cx="5914470" cy="5914470"/>
        </a:xfrm>
        <a:prstGeom prst="blockArc">
          <a:avLst>
            <a:gd name="adj1" fmla="val 18900000"/>
            <a:gd name="adj2" fmla="val 2700000"/>
            <a:gd name="adj3" fmla="val 365"/>
          </a:avLst>
        </a:pr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7CA994-C79E-4581-BC09-3A9B39E8E787}">
      <dsp:nvSpPr>
        <dsp:cNvPr id="0" name=""/>
        <dsp:cNvSpPr/>
      </dsp:nvSpPr>
      <dsp:spPr>
        <a:xfrm>
          <a:off x="308141" y="199688"/>
          <a:ext cx="6160766" cy="399200"/>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865"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Support in creation of Change request</a:t>
          </a:r>
        </a:p>
      </dsp:txBody>
      <dsp:txXfrm>
        <a:off x="308141" y="199688"/>
        <a:ext cx="6160766" cy="399200"/>
      </dsp:txXfrm>
    </dsp:sp>
    <dsp:sp modelId="{D847FB7B-1600-4676-8C52-E701470152B9}">
      <dsp:nvSpPr>
        <dsp:cNvPr id="0" name=""/>
        <dsp:cNvSpPr/>
      </dsp:nvSpPr>
      <dsp:spPr>
        <a:xfrm>
          <a:off x="58641" y="149788"/>
          <a:ext cx="499000" cy="499000"/>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9CFA06-F5E6-439F-953B-25959B3828F9}">
      <dsp:nvSpPr>
        <dsp:cNvPr id="0" name=""/>
        <dsp:cNvSpPr/>
      </dsp:nvSpPr>
      <dsp:spPr>
        <a:xfrm>
          <a:off x="669653" y="798840"/>
          <a:ext cx="5799254" cy="399200"/>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865"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Change request validation and sanity check</a:t>
          </a:r>
        </a:p>
      </dsp:txBody>
      <dsp:txXfrm>
        <a:off x="669653" y="798840"/>
        <a:ext cx="5799254" cy="399200"/>
      </dsp:txXfrm>
    </dsp:sp>
    <dsp:sp modelId="{C419A444-3634-404A-9B36-AB73208F1363}">
      <dsp:nvSpPr>
        <dsp:cNvPr id="0" name=""/>
        <dsp:cNvSpPr/>
      </dsp:nvSpPr>
      <dsp:spPr>
        <a:xfrm>
          <a:off x="420153" y="748940"/>
          <a:ext cx="499000" cy="499000"/>
        </a:xfrm>
        <a:prstGeom prst="ellipse">
          <a:avLst/>
        </a:prstGeom>
        <a:solidFill>
          <a:schemeClr val="lt1">
            <a:hueOff val="0"/>
            <a:satOff val="0"/>
            <a:lumOff val="0"/>
            <a:alphaOff val="0"/>
          </a:schemeClr>
        </a:solidFill>
        <a:ln w="25400" cap="flat" cmpd="sng" algn="ctr">
          <a:solidFill>
            <a:schemeClr val="accent3">
              <a:shade val="80000"/>
              <a:hueOff val="-26465"/>
              <a:satOff val="1027"/>
              <a:lumOff val="3335"/>
              <a:alphaOff val="0"/>
            </a:schemeClr>
          </a:solidFill>
          <a:prstDash val="solid"/>
        </a:ln>
        <a:effectLst/>
      </dsp:spPr>
      <dsp:style>
        <a:lnRef idx="2">
          <a:scrgbClr r="0" g="0" b="0"/>
        </a:lnRef>
        <a:fillRef idx="1">
          <a:scrgbClr r="0" g="0" b="0"/>
        </a:fillRef>
        <a:effectRef idx="0">
          <a:scrgbClr r="0" g="0" b="0"/>
        </a:effectRef>
        <a:fontRef idx="minor"/>
      </dsp:style>
    </dsp:sp>
    <dsp:sp modelId="{91D347D3-477C-4159-8A63-F969BCCB5600}">
      <dsp:nvSpPr>
        <dsp:cNvPr id="0" name=""/>
        <dsp:cNvSpPr/>
      </dsp:nvSpPr>
      <dsp:spPr>
        <a:xfrm>
          <a:off x="867760" y="1397553"/>
          <a:ext cx="5601148" cy="399200"/>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865"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a:t>Prioritization among change requests.</a:t>
          </a:r>
        </a:p>
      </dsp:txBody>
      <dsp:txXfrm>
        <a:off x="867760" y="1397553"/>
        <a:ext cx="5601148" cy="399200"/>
      </dsp:txXfrm>
    </dsp:sp>
    <dsp:sp modelId="{997F7C57-4507-41D9-BD69-3EBB18CD4347}">
      <dsp:nvSpPr>
        <dsp:cNvPr id="0" name=""/>
        <dsp:cNvSpPr/>
      </dsp:nvSpPr>
      <dsp:spPr>
        <a:xfrm>
          <a:off x="618260" y="1347653"/>
          <a:ext cx="499000" cy="499000"/>
        </a:xfrm>
        <a:prstGeom prst="ellipse">
          <a:avLst/>
        </a:prstGeom>
        <a:solidFill>
          <a:schemeClr val="lt1">
            <a:hueOff val="0"/>
            <a:satOff val="0"/>
            <a:lumOff val="0"/>
            <a:alphaOff val="0"/>
          </a:schemeClr>
        </a:solidFill>
        <a:ln w="25400" cap="flat" cmpd="sng" algn="ctr">
          <a:solidFill>
            <a:schemeClr val="accent3">
              <a:shade val="80000"/>
              <a:hueOff val="-52930"/>
              <a:satOff val="2055"/>
              <a:lumOff val="6671"/>
              <a:alphaOff val="0"/>
            </a:schemeClr>
          </a:solidFill>
          <a:prstDash val="solid"/>
        </a:ln>
        <a:effectLst/>
      </dsp:spPr>
      <dsp:style>
        <a:lnRef idx="2">
          <a:scrgbClr r="0" g="0" b="0"/>
        </a:lnRef>
        <a:fillRef idx="1">
          <a:scrgbClr r="0" g="0" b="0"/>
        </a:fillRef>
        <a:effectRef idx="0">
          <a:scrgbClr r="0" g="0" b="0"/>
        </a:effectRef>
        <a:fontRef idx="minor"/>
      </dsp:style>
    </dsp:sp>
    <dsp:sp modelId="{A7632D7C-AB3E-4AC3-9106-D3369D7FFEC4}">
      <dsp:nvSpPr>
        <dsp:cNvPr id="0" name=""/>
        <dsp:cNvSpPr/>
      </dsp:nvSpPr>
      <dsp:spPr>
        <a:xfrm>
          <a:off x="931014" y="1996705"/>
          <a:ext cx="5537894" cy="399200"/>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865"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a:t>Clash check among planned changes </a:t>
          </a:r>
        </a:p>
      </dsp:txBody>
      <dsp:txXfrm>
        <a:off x="931014" y="1996705"/>
        <a:ext cx="5537894" cy="399200"/>
      </dsp:txXfrm>
    </dsp:sp>
    <dsp:sp modelId="{A05B242F-EB51-4627-A662-88F0A423BA19}">
      <dsp:nvSpPr>
        <dsp:cNvPr id="0" name=""/>
        <dsp:cNvSpPr/>
      </dsp:nvSpPr>
      <dsp:spPr>
        <a:xfrm>
          <a:off x="681513" y="1946805"/>
          <a:ext cx="499000" cy="499000"/>
        </a:xfrm>
        <a:prstGeom prst="ellipse">
          <a:avLst/>
        </a:prstGeom>
        <a:solidFill>
          <a:schemeClr val="lt1">
            <a:hueOff val="0"/>
            <a:satOff val="0"/>
            <a:lumOff val="0"/>
            <a:alphaOff val="0"/>
          </a:schemeClr>
        </a:solidFill>
        <a:ln w="25400" cap="flat" cmpd="sng" algn="ctr">
          <a:solidFill>
            <a:schemeClr val="accent3">
              <a:shade val="80000"/>
              <a:hueOff val="-79395"/>
              <a:satOff val="3082"/>
              <a:lumOff val="10006"/>
              <a:alphaOff val="0"/>
            </a:schemeClr>
          </a:solidFill>
          <a:prstDash val="solid"/>
        </a:ln>
        <a:effectLst/>
      </dsp:spPr>
      <dsp:style>
        <a:lnRef idx="2">
          <a:scrgbClr r="0" g="0" b="0"/>
        </a:lnRef>
        <a:fillRef idx="1">
          <a:scrgbClr r="0" g="0" b="0"/>
        </a:fillRef>
        <a:effectRef idx="0">
          <a:scrgbClr r="0" g="0" b="0"/>
        </a:effectRef>
        <a:fontRef idx="minor"/>
      </dsp:style>
    </dsp:sp>
    <dsp:sp modelId="{22375382-1F43-4687-9DCA-3CCCAA4341CF}">
      <dsp:nvSpPr>
        <dsp:cNvPr id="0" name=""/>
        <dsp:cNvSpPr/>
      </dsp:nvSpPr>
      <dsp:spPr>
        <a:xfrm>
          <a:off x="867760" y="2595857"/>
          <a:ext cx="5601148" cy="399200"/>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865"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a:t>Organize CAB meeting </a:t>
          </a:r>
        </a:p>
      </dsp:txBody>
      <dsp:txXfrm>
        <a:off x="867760" y="2595857"/>
        <a:ext cx="5601148" cy="399200"/>
      </dsp:txXfrm>
    </dsp:sp>
    <dsp:sp modelId="{252E7ACE-2FCD-4BF1-B1CD-72BD8506C183}">
      <dsp:nvSpPr>
        <dsp:cNvPr id="0" name=""/>
        <dsp:cNvSpPr/>
      </dsp:nvSpPr>
      <dsp:spPr>
        <a:xfrm>
          <a:off x="618260" y="2545957"/>
          <a:ext cx="499000" cy="499000"/>
        </a:xfrm>
        <a:prstGeom prst="ellipse">
          <a:avLst/>
        </a:prstGeom>
        <a:solidFill>
          <a:schemeClr val="lt1">
            <a:hueOff val="0"/>
            <a:satOff val="0"/>
            <a:lumOff val="0"/>
            <a:alphaOff val="0"/>
          </a:schemeClr>
        </a:solidFill>
        <a:ln w="25400" cap="flat" cmpd="sng" algn="ctr">
          <a:solidFill>
            <a:schemeClr val="accent3">
              <a:shade val="80000"/>
              <a:hueOff val="-105861"/>
              <a:satOff val="4109"/>
              <a:lumOff val="13341"/>
              <a:alphaOff val="0"/>
            </a:schemeClr>
          </a:solidFill>
          <a:prstDash val="solid"/>
        </a:ln>
        <a:effectLst/>
      </dsp:spPr>
      <dsp:style>
        <a:lnRef idx="2">
          <a:scrgbClr r="0" g="0" b="0"/>
        </a:lnRef>
        <a:fillRef idx="1">
          <a:scrgbClr r="0" g="0" b="0"/>
        </a:fillRef>
        <a:effectRef idx="0">
          <a:scrgbClr r="0" g="0" b="0"/>
        </a:effectRef>
        <a:fontRef idx="minor"/>
      </dsp:style>
    </dsp:sp>
    <dsp:sp modelId="{A4368D85-CD14-4164-B000-445E030BC8E3}">
      <dsp:nvSpPr>
        <dsp:cNvPr id="0" name=""/>
        <dsp:cNvSpPr/>
      </dsp:nvSpPr>
      <dsp:spPr>
        <a:xfrm>
          <a:off x="669653" y="3194571"/>
          <a:ext cx="5799254" cy="399200"/>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865"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Notification of the change to ensure visibility</a:t>
          </a:r>
        </a:p>
      </dsp:txBody>
      <dsp:txXfrm>
        <a:off x="669653" y="3194571"/>
        <a:ext cx="5799254" cy="399200"/>
      </dsp:txXfrm>
    </dsp:sp>
    <dsp:sp modelId="{2A96582A-1CAD-4224-934F-E06B79E8D29C}">
      <dsp:nvSpPr>
        <dsp:cNvPr id="0" name=""/>
        <dsp:cNvSpPr/>
      </dsp:nvSpPr>
      <dsp:spPr>
        <a:xfrm>
          <a:off x="420153" y="3144670"/>
          <a:ext cx="499000" cy="499000"/>
        </a:xfrm>
        <a:prstGeom prst="ellipse">
          <a:avLst/>
        </a:prstGeom>
        <a:solidFill>
          <a:schemeClr val="lt1">
            <a:hueOff val="0"/>
            <a:satOff val="0"/>
            <a:lumOff val="0"/>
            <a:alphaOff val="0"/>
          </a:schemeClr>
        </a:solidFill>
        <a:ln w="25400" cap="flat" cmpd="sng" algn="ctr">
          <a:solidFill>
            <a:schemeClr val="accent3">
              <a:shade val="80000"/>
              <a:hueOff val="-132326"/>
              <a:satOff val="5137"/>
              <a:lumOff val="16677"/>
              <a:alphaOff val="0"/>
            </a:schemeClr>
          </a:solidFill>
          <a:prstDash val="solid"/>
        </a:ln>
        <a:effectLst/>
      </dsp:spPr>
      <dsp:style>
        <a:lnRef idx="2">
          <a:scrgbClr r="0" g="0" b="0"/>
        </a:lnRef>
        <a:fillRef idx="1">
          <a:scrgbClr r="0" g="0" b="0"/>
        </a:fillRef>
        <a:effectRef idx="0">
          <a:scrgbClr r="0" g="0" b="0"/>
        </a:effectRef>
        <a:fontRef idx="minor"/>
      </dsp:style>
    </dsp:sp>
    <dsp:sp modelId="{816055EF-802E-47B7-A4A6-2AE517B515E0}">
      <dsp:nvSpPr>
        <dsp:cNvPr id="0" name=""/>
        <dsp:cNvSpPr/>
      </dsp:nvSpPr>
      <dsp:spPr>
        <a:xfrm>
          <a:off x="308141" y="3793723"/>
          <a:ext cx="6160766" cy="399200"/>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865"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a:t>Change execution  status update</a:t>
          </a:r>
        </a:p>
      </dsp:txBody>
      <dsp:txXfrm>
        <a:off x="308141" y="3793723"/>
        <a:ext cx="6160766" cy="399200"/>
      </dsp:txXfrm>
    </dsp:sp>
    <dsp:sp modelId="{3F329333-7725-43AB-A9E4-4D4A543D0728}">
      <dsp:nvSpPr>
        <dsp:cNvPr id="0" name=""/>
        <dsp:cNvSpPr/>
      </dsp:nvSpPr>
      <dsp:spPr>
        <a:xfrm>
          <a:off x="58641" y="3743823"/>
          <a:ext cx="499000" cy="499000"/>
        </a:xfrm>
        <a:prstGeom prst="ellipse">
          <a:avLst/>
        </a:prstGeom>
        <a:solidFill>
          <a:schemeClr val="lt1">
            <a:hueOff val="0"/>
            <a:satOff val="0"/>
            <a:lumOff val="0"/>
            <a:alphaOff val="0"/>
          </a:schemeClr>
        </a:solidFill>
        <a:ln w="25400" cap="flat" cmpd="sng" algn="ctr">
          <a:solidFill>
            <a:schemeClr val="accent3">
              <a:shade val="80000"/>
              <a:hueOff val="-158791"/>
              <a:satOff val="6164"/>
              <a:lumOff val="20012"/>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FABC6-AA8C-4A42-BCEC-FE70F92075FC}">
      <dsp:nvSpPr>
        <dsp:cNvPr id="0" name=""/>
        <dsp:cNvSpPr/>
      </dsp:nvSpPr>
      <dsp:spPr>
        <a:xfrm>
          <a:off x="0" y="2196306"/>
          <a:ext cx="11233150"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3896687A-96A0-4DC3-898D-728291BC12AC}">
      <dsp:nvSpPr>
        <dsp:cNvPr id="0" name=""/>
        <dsp:cNvSpPr/>
      </dsp:nvSpPr>
      <dsp:spPr>
        <a:xfrm rot="8100000">
          <a:off x="75805" y="506162"/>
          <a:ext cx="323028" cy="323028"/>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67A7C-99EC-48EA-AE91-508A9F956F11}">
      <dsp:nvSpPr>
        <dsp:cNvPr id="0" name=""/>
        <dsp:cNvSpPr/>
      </dsp:nvSpPr>
      <dsp:spPr>
        <a:xfrm>
          <a:off x="111691" y="542048"/>
          <a:ext cx="251257" cy="251257"/>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3010A094-2CAE-4200-89EF-219CD49CD3B3}">
      <dsp:nvSpPr>
        <dsp:cNvPr id="0" name=""/>
        <dsp:cNvSpPr/>
      </dsp:nvSpPr>
      <dsp:spPr>
        <a:xfrm>
          <a:off x="465735" y="896092"/>
          <a:ext cx="4662900" cy="1300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Prepare the list of activities as per priority to be implemented next week</a:t>
          </a:r>
        </a:p>
        <a:p>
          <a:pPr marL="0" lvl="0" indent="0" algn="l" defTabSz="666750">
            <a:lnSpc>
              <a:spcPct val="90000"/>
            </a:lnSpc>
            <a:spcBef>
              <a:spcPct val="0"/>
            </a:spcBef>
            <a:spcAft>
              <a:spcPct val="35000"/>
            </a:spcAft>
            <a:buNone/>
          </a:pPr>
          <a:r>
            <a:rPr lang="en-US" sz="1500" kern="1200" dirty="0">
              <a:solidFill>
                <a:schemeClr val="bg1"/>
              </a:solidFill>
            </a:rPr>
            <a:t>(Done by requestor)</a:t>
          </a:r>
        </a:p>
      </dsp:txBody>
      <dsp:txXfrm>
        <a:off x="465735" y="896092"/>
        <a:ext cx="4662900" cy="1300213"/>
      </dsp:txXfrm>
    </dsp:sp>
    <dsp:sp modelId="{C0A9462F-7F5F-4844-B518-2D3815FCC569}">
      <dsp:nvSpPr>
        <dsp:cNvPr id="0" name=""/>
        <dsp:cNvSpPr/>
      </dsp:nvSpPr>
      <dsp:spPr>
        <a:xfrm>
          <a:off x="465735" y="439261"/>
          <a:ext cx="4662900" cy="45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solidFill>
                <a:schemeClr val="bg1"/>
              </a:solidFill>
            </a:rPr>
            <a:t>Monday 12 PM</a:t>
          </a:r>
        </a:p>
      </dsp:txBody>
      <dsp:txXfrm>
        <a:off x="465735" y="439261"/>
        <a:ext cx="4662900" cy="456831"/>
      </dsp:txXfrm>
    </dsp:sp>
    <dsp:sp modelId="{664787F5-367C-4974-9595-AD3D3553304F}">
      <dsp:nvSpPr>
        <dsp:cNvPr id="0" name=""/>
        <dsp:cNvSpPr/>
      </dsp:nvSpPr>
      <dsp:spPr>
        <a:xfrm>
          <a:off x="237319" y="896092"/>
          <a:ext cx="0" cy="130021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6065C8E-E7FB-44C4-974A-A168B61CE035}">
      <dsp:nvSpPr>
        <dsp:cNvPr id="0" name=""/>
        <dsp:cNvSpPr/>
      </dsp:nvSpPr>
      <dsp:spPr>
        <a:xfrm>
          <a:off x="195371" y="2155191"/>
          <a:ext cx="82229" cy="82229"/>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8A0AC0-510E-499F-BDD6-FEDCC0DB1382}">
      <dsp:nvSpPr>
        <dsp:cNvPr id="0" name=""/>
        <dsp:cNvSpPr/>
      </dsp:nvSpPr>
      <dsp:spPr>
        <a:xfrm rot="18900000">
          <a:off x="2874500" y="3563420"/>
          <a:ext cx="323028" cy="323028"/>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2EF37-3F93-43C5-B5B1-E836D20849DF}">
      <dsp:nvSpPr>
        <dsp:cNvPr id="0" name=""/>
        <dsp:cNvSpPr/>
      </dsp:nvSpPr>
      <dsp:spPr>
        <a:xfrm>
          <a:off x="2910385" y="3599306"/>
          <a:ext cx="251257" cy="251257"/>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B15F2A90-0D99-4C6F-9C44-DFD112C58A83}">
      <dsp:nvSpPr>
        <dsp:cNvPr id="0" name=""/>
        <dsp:cNvSpPr/>
      </dsp:nvSpPr>
      <dsp:spPr>
        <a:xfrm>
          <a:off x="3264430" y="2196306"/>
          <a:ext cx="4662900" cy="1300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Change Requester group to register all CR´s in ITSM tool</a:t>
          </a:r>
        </a:p>
        <a:p>
          <a:pPr marL="0" lvl="0" indent="0" algn="l" defTabSz="666750">
            <a:lnSpc>
              <a:spcPct val="90000"/>
            </a:lnSpc>
            <a:spcBef>
              <a:spcPct val="0"/>
            </a:spcBef>
            <a:spcAft>
              <a:spcPct val="35000"/>
            </a:spcAft>
            <a:buNone/>
          </a:pPr>
          <a:r>
            <a:rPr lang="en-US" sz="1500" kern="1200" dirty="0">
              <a:solidFill>
                <a:schemeClr val="bg1"/>
              </a:solidFill>
            </a:rPr>
            <a:t>CPMs to request Resources (online/</a:t>
          </a:r>
          <a:r>
            <a:rPr lang="en-US" sz="1500" kern="1200" dirty="0" err="1">
              <a:solidFill>
                <a:schemeClr val="bg1"/>
              </a:solidFill>
            </a:rPr>
            <a:t>oncall</a:t>
          </a:r>
          <a:r>
            <a:rPr lang="en-US" sz="1500" kern="1200" dirty="0">
              <a:solidFill>
                <a:schemeClr val="bg1"/>
              </a:solidFill>
            </a:rPr>
            <a:t>)</a:t>
          </a:r>
        </a:p>
        <a:p>
          <a:pPr marL="0" lvl="0" indent="0" algn="l" defTabSz="666750">
            <a:lnSpc>
              <a:spcPct val="90000"/>
            </a:lnSpc>
            <a:spcBef>
              <a:spcPct val="0"/>
            </a:spcBef>
            <a:spcAft>
              <a:spcPct val="35000"/>
            </a:spcAft>
            <a:buNone/>
          </a:pPr>
          <a:r>
            <a:rPr lang="en-US" sz="1500" kern="1200" dirty="0">
              <a:solidFill>
                <a:schemeClr val="bg1"/>
              </a:solidFill>
            </a:rPr>
            <a:t>Internal CAB  would be executed, and all changes would be discussed</a:t>
          </a:r>
        </a:p>
      </dsp:txBody>
      <dsp:txXfrm>
        <a:off x="3264430" y="2196306"/>
        <a:ext cx="4662900" cy="1300213"/>
      </dsp:txXfrm>
    </dsp:sp>
    <dsp:sp modelId="{65219BE5-D375-4FEA-BF5B-EBFAE7880717}">
      <dsp:nvSpPr>
        <dsp:cNvPr id="0" name=""/>
        <dsp:cNvSpPr/>
      </dsp:nvSpPr>
      <dsp:spPr>
        <a:xfrm>
          <a:off x="3264430" y="3496519"/>
          <a:ext cx="4662900" cy="45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solidFill>
                <a:schemeClr val="bg1"/>
              </a:solidFill>
            </a:rPr>
            <a:t>Tuesday </a:t>
          </a:r>
        </a:p>
      </dsp:txBody>
      <dsp:txXfrm>
        <a:off x="3264430" y="3496519"/>
        <a:ext cx="4662900" cy="456831"/>
      </dsp:txXfrm>
    </dsp:sp>
    <dsp:sp modelId="{CFB514EF-E83F-453A-ACDD-65C781E889BA}">
      <dsp:nvSpPr>
        <dsp:cNvPr id="0" name=""/>
        <dsp:cNvSpPr/>
      </dsp:nvSpPr>
      <dsp:spPr>
        <a:xfrm>
          <a:off x="3036014" y="2196306"/>
          <a:ext cx="0" cy="130021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052B00A-869F-4017-A97D-39E2C8B8017C}">
      <dsp:nvSpPr>
        <dsp:cNvPr id="0" name=""/>
        <dsp:cNvSpPr/>
      </dsp:nvSpPr>
      <dsp:spPr>
        <a:xfrm>
          <a:off x="2994066" y="2155191"/>
          <a:ext cx="82229" cy="82229"/>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CC11B-147D-4F59-8BA0-91B0898951CB}">
      <dsp:nvSpPr>
        <dsp:cNvPr id="0" name=""/>
        <dsp:cNvSpPr/>
      </dsp:nvSpPr>
      <dsp:spPr>
        <a:xfrm rot="8100000">
          <a:off x="5673195" y="506162"/>
          <a:ext cx="323028" cy="323028"/>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1E3F44-256D-4AE5-AA54-C336410A47DB}">
      <dsp:nvSpPr>
        <dsp:cNvPr id="0" name=""/>
        <dsp:cNvSpPr/>
      </dsp:nvSpPr>
      <dsp:spPr>
        <a:xfrm>
          <a:off x="5709080" y="542048"/>
          <a:ext cx="251257" cy="251257"/>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C9F9F4A-AD60-401C-9F1E-DDD0EA2B578C}">
      <dsp:nvSpPr>
        <dsp:cNvPr id="0" name=""/>
        <dsp:cNvSpPr/>
      </dsp:nvSpPr>
      <dsp:spPr>
        <a:xfrm>
          <a:off x="6063125" y="896092"/>
          <a:ext cx="4662900" cy="1300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bg1"/>
              </a:solidFill>
            </a:rPr>
            <a:t>CR scheduled for implementation</a:t>
          </a:r>
        </a:p>
      </dsp:txBody>
      <dsp:txXfrm>
        <a:off x="6063125" y="896092"/>
        <a:ext cx="4662900" cy="1300213"/>
      </dsp:txXfrm>
    </dsp:sp>
    <dsp:sp modelId="{16742DC7-2978-49E5-B5CC-F2E3ECFACD07}">
      <dsp:nvSpPr>
        <dsp:cNvPr id="0" name=""/>
        <dsp:cNvSpPr/>
      </dsp:nvSpPr>
      <dsp:spPr>
        <a:xfrm>
          <a:off x="6063125" y="439261"/>
          <a:ext cx="4662900" cy="45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solidFill>
                <a:schemeClr val="bg1"/>
              </a:solidFill>
            </a:rPr>
            <a:t>Wednesday Customer CCB</a:t>
          </a:r>
        </a:p>
      </dsp:txBody>
      <dsp:txXfrm>
        <a:off x="6063125" y="439261"/>
        <a:ext cx="4662900" cy="456831"/>
      </dsp:txXfrm>
    </dsp:sp>
    <dsp:sp modelId="{06D47874-8F99-449E-8966-8387D31E5B53}">
      <dsp:nvSpPr>
        <dsp:cNvPr id="0" name=""/>
        <dsp:cNvSpPr/>
      </dsp:nvSpPr>
      <dsp:spPr>
        <a:xfrm>
          <a:off x="5834709" y="896092"/>
          <a:ext cx="0" cy="130021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301DD25-9936-41C5-B657-D1C63828A44B}">
      <dsp:nvSpPr>
        <dsp:cNvPr id="0" name=""/>
        <dsp:cNvSpPr/>
      </dsp:nvSpPr>
      <dsp:spPr>
        <a:xfrm>
          <a:off x="5792761" y="2155191"/>
          <a:ext cx="82229" cy="82229"/>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5C4A5-B016-4B05-AA48-5F2B0910DDB7}">
      <dsp:nvSpPr>
        <dsp:cNvPr id="0" name=""/>
        <dsp:cNvSpPr/>
      </dsp:nvSpPr>
      <dsp:spPr>
        <a:xfrm>
          <a:off x="2374343" y="683472"/>
          <a:ext cx="380768" cy="91440"/>
        </a:xfrm>
        <a:custGeom>
          <a:avLst/>
          <a:gdLst/>
          <a:ahLst/>
          <a:cxnLst/>
          <a:rect l="0" t="0" r="0" b="0"/>
          <a:pathLst>
            <a:path>
              <a:moveTo>
                <a:pt x="0" y="45720"/>
              </a:moveTo>
              <a:lnTo>
                <a:pt x="207484" y="45720"/>
              </a:lnTo>
              <a:lnTo>
                <a:pt x="207484" y="46832"/>
              </a:lnTo>
              <a:lnTo>
                <a:pt x="380768" y="46832"/>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4443" y="726591"/>
        <a:ext cx="20568" cy="5201"/>
      </dsp:txXfrm>
    </dsp:sp>
    <dsp:sp modelId="{C890AF65-019B-41DF-AB51-20A0EC440A40}">
      <dsp:nvSpPr>
        <dsp:cNvPr id="0" name=""/>
        <dsp:cNvSpPr/>
      </dsp:nvSpPr>
      <dsp:spPr>
        <a:xfrm>
          <a:off x="114757" y="50776"/>
          <a:ext cx="2261385" cy="13568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1</a:t>
          </a:r>
        </a:p>
        <a:p>
          <a:pPr marL="171450" lvl="1" indent="-171450" algn="l" defTabSz="844550">
            <a:lnSpc>
              <a:spcPct val="90000"/>
            </a:lnSpc>
            <a:spcBef>
              <a:spcPct val="0"/>
            </a:spcBef>
            <a:spcAft>
              <a:spcPct val="15000"/>
            </a:spcAft>
            <a:buChar char="•"/>
          </a:pPr>
          <a:r>
            <a:rPr lang="en-US" sz="1900" kern="1200" dirty="0"/>
            <a:t>CUSTOMER  CAB</a:t>
          </a:r>
        </a:p>
      </dsp:txBody>
      <dsp:txXfrm>
        <a:off x="114757" y="50776"/>
        <a:ext cx="2261385" cy="1356831"/>
      </dsp:txXfrm>
    </dsp:sp>
    <dsp:sp modelId="{E7F78B11-4F2D-41E4-B748-D790D1D3B664}">
      <dsp:nvSpPr>
        <dsp:cNvPr id="0" name=""/>
        <dsp:cNvSpPr/>
      </dsp:nvSpPr>
      <dsp:spPr>
        <a:xfrm>
          <a:off x="5047097" y="684584"/>
          <a:ext cx="489518" cy="91440"/>
        </a:xfrm>
        <a:custGeom>
          <a:avLst/>
          <a:gdLst/>
          <a:ahLst/>
          <a:cxnLst/>
          <a:rect l="0" t="0" r="0" b="0"/>
          <a:pathLst>
            <a:path>
              <a:moveTo>
                <a:pt x="0" y="45720"/>
              </a:moveTo>
              <a:lnTo>
                <a:pt x="48951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8853" y="727704"/>
        <a:ext cx="26005" cy="5201"/>
      </dsp:txXfrm>
    </dsp:sp>
    <dsp:sp modelId="{A745967C-AE0A-47C2-B55D-E7891A3B703C}">
      <dsp:nvSpPr>
        <dsp:cNvPr id="0" name=""/>
        <dsp:cNvSpPr/>
      </dsp:nvSpPr>
      <dsp:spPr>
        <a:xfrm>
          <a:off x="2787511" y="51889"/>
          <a:ext cx="2261385" cy="13568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2</a:t>
          </a:r>
        </a:p>
        <a:p>
          <a:pPr marL="171450" lvl="1" indent="-171450" algn="l" defTabSz="844550">
            <a:lnSpc>
              <a:spcPct val="90000"/>
            </a:lnSpc>
            <a:spcBef>
              <a:spcPct val="0"/>
            </a:spcBef>
            <a:spcAft>
              <a:spcPct val="15000"/>
            </a:spcAft>
            <a:buChar char="•"/>
          </a:pPr>
          <a:r>
            <a:rPr lang="en-US" sz="1900" kern="1200" dirty="0"/>
            <a:t>OA  HEAD</a:t>
          </a:r>
        </a:p>
      </dsp:txBody>
      <dsp:txXfrm>
        <a:off x="2787511" y="51889"/>
        <a:ext cx="2261385" cy="1356831"/>
      </dsp:txXfrm>
    </dsp:sp>
    <dsp:sp modelId="{76EB705A-47E5-4D22-84A1-8D7703A5AF08}">
      <dsp:nvSpPr>
        <dsp:cNvPr id="0" name=""/>
        <dsp:cNvSpPr/>
      </dsp:nvSpPr>
      <dsp:spPr>
        <a:xfrm>
          <a:off x="1130692" y="1406920"/>
          <a:ext cx="5569015" cy="541403"/>
        </a:xfrm>
        <a:custGeom>
          <a:avLst/>
          <a:gdLst/>
          <a:ahLst/>
          <a:cxnLst/>
          <a:rect l="0" t="0" r="0" b="0"/>
          <a:pathLst>
            <a:path>
              <a:moveTo>
                <a:pt x="5569015" y="0"/>
              </a:moveTo>
              <a:lnTo>
                <a:pt x="5569015" y="287801"/>
              </a:lnTo>
              <a:lnTo>
                <a:pt x="0" y="287801"/>
              </a:lnTo>
              <a:lnTo>
                <a:pt x="0" y="541403"/>
              </a:lnTo>
            </a:path>
          </a:pathLst>
        </a:custGeom>
        <a:noFill/>
        <a:ln w="9525" cap="flat" cmpd="sng" algn="ctr">
          <a:solidFill>
            <a:schemeClr val="accent1">
              <a:hueOff val="0"/>
              <a:satOff val="0"/>
              <a:lumOff val="0"/>
              <a:alphaOff val="0"/>
            </a:schemeClr>
          </a:solidFill>
          <a:prstDash val="solid"/>
          <a:tailEnd type="arrow"/>
        </a:ln>
        <a:effectLst>
          <a:reflection blurRad="6350" stA="50000" endA="300" endPos="55000" dir="5400000" sy="-100000" algn="bl" rotWithShape="0"/>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effectLst>
              <a:outerShdw blurRad="50800" dist="38100" dir="5400000" algn="t" rotWithShape="0">
                <a:prstClr val="black">
                  <a:alpha val="40000"/>
                </a:prstClr>
              </a:outerShdw>
            </a:effectLst>
          </a:endParaRPr>
        </a:p>
      </dsp:txBody>
      <dsp:txXfrm>
        <a:off x="3775242" y="1675022"/>
        <a:ext cx="279915" cy="5201"/>
      </dsp:txXfrm>
    </dsp:sp>
    <dsp:sp modelId="{1ABD5C97-034D-45E3-8D4D-FDB9B71F794B}">
      <dsp:nvSpPr>
        <dsp:cNvPr id="0" name=""/>
        <dsp:cNvSpPr/>
      </dsp:nvSpPr>
      <dsp:spPr>
        <a:xfrm>
          <a:off x="5569015" y="51889"/>
          <a:ext cx="2261385" cy="13568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3</a:t>
          </a:r>
        </a:p>
        <a:p>
          <a:pPr marL="171450" lvl="1" indent="-171450" algn="l" defTabSz="844550">
            <a:lnSpc>
              <a:spcPct val="90000"/>
            </a:lnSpc>
            <a:spcBef>
              <a:spcPct val="0"/>
            </a:spcBef>
            <a:spcAft>
              <a:spcPct val="15000"/>
            </a:spcAft>
            <a:buChar char="•"/>
          </a:pPr>
          <a:r>
            <a:rPr lang="en-US" sz="1900" kern="1200" dirty="0"/>
            <a:t>HUB HEAD</a:t>
          </a:r>
        </a:p>
      </dsp:txBody>
      <dsp:txXfrm>
        <a:off x="5569015" y="51889"/>
        <a:ext cx="2261385" cy="1356831"/>
      </dsp:txXfrm>
    </dsp:sp>
    <dsp:sp modelId="{84AE7D53-97F9-4EAD-BA43-17C16CAF9402}">
      <dsp:nvSpPr>
        <dsp:cNvPr id="0" name=""/>
        <dsp:cNvSpPr/>
      </dsp:nvSpPr>
      <dsp:spPr>
        <a:xfrm>
          <a:off x="2259585" y="2613420"/>
          <a:ext cx="495526" cy="91440"/>
        </a:xfrm>
        <a:custGeom>
          <a:avLst/>
          <a:gdLst/>
          <a:ahLst/>
          <a:cxnLst/>
          <a:rect l="0" t="0" r="0" b="0"/>
          <a:pathLst>
            <a:path>
              <a:moveTo>
                <a:pt x="0" y="45720"/>
              </a:moveTo>
              <a:lnTo>
                <a:pt x="49552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4195" y="2656539"/>
        <a:ext cx="26306" cy="5201"/>
      </dsp:txXfrm>
    </dsp:sp>
    <dsp:sp modelId="{B862F3EB-A497-4C33-B993-1FBE0E9F8446}">
      <dsp:nvSpPr>
        <dsp:cNvPr id="0" name=""/>
        <dsp:cNvSpPr/>
      </dsp:nvSpPr>
      <dsp:spPr>
        <a:xfrm>
          <a:off x="0" y="1980724"/>
          <a:ext cx="2261385" cy="13568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4</a:t>
          </a:r>
        </a:p>
        <a:p>
          <a:pPr marL="171450" lvl="1" indent="-171450" algn="l" defTabSz="844550">
            <a:lnSpc>
              <a:spcPct val="90000"/>
            </a:lnSpc>
            <a:spcBef>
              <a:spcPct val="0"/>
            </a:spcBef>
            <a:spcAft>
              <a:spcPct val="15000"/>
            </a:spcAft>
            <a:buChar char="•"/>
          </a:pPr>
          <a:r>
            <a:rPr lang="en-US" sz="1900" kern="1200" dirty="0"/>
            <a:t>ERICSSON CAB Discussion</a:t>
          </a:r>
        </a:p>
      </dsp:txBody>
      <dsp:txXfrm>
        <a:off x="0" y="1980724"/>
        <a:ext cx="2261385" cy="1356831"/>
      </dsp:txXfrm>
    </dsp:sp>
    <dsp:sp modelId="{1C9FFD62-72B8-4397-AB38-84001D7B2542}">
      <dsp:nvSpPr>
        <dsp:cNvPr id="0" name=""/>
        <dsp:cNvSpPr/>
      </dsp:nvSpPr>
      <dsp:spPr>
        <a:xfrm>
          <a:off x="2787511" y="1980724"/>
          <a:ext cx="2261385" cy="13568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5</a:t>
          </a:r>
        </a:p>
        <a:p>
          <a:pPr marL="171450" lvl="1" indent="-171450" algn="l" defTabSz="844550">
            <a:lnSpc>
              <a:spcPct val="90000"/>
            </a:lnSpc>
            <a:spcBef>
              <a:spcPct val="0"/>
            </a:spcBef>
            <a:spcAft>
              <a:spcPct val="15000"/>
            </a:spcAft>
            <a:buChar char="•"/>
          </a:pPr>
          <a:r>
            <a:rPr lang="en-US" sz="1900" kern="1200" dirty="0"/>
            <a:t>CM Approval</a:t>
          </a:r>
        </a:p>
      </dsp:txBody>
      <dsp:txXfrm>
        <a:off x="2787511" y="1980724"/>
        <a:ext cx="2261385" cy="13568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81FB7-4092-494A-A57E-63A698C2EE32}">
      <dsp:nvSpPr>
        <dsp:cNvPr id="0" name=""/>
        <dsp:cNvSpPr/>
      </dsp:nvSpPr>
      <dsp:spPr>
        <a:xfrm>
          <a:off x="665663" y="1900"/>
          <a:ext cx="2194405" cy="1316643"/>
        </a:xfrm>
        <a:prstGeom prst="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UAT Signoff</a:t>
          </a:r>
        </a:p>
      </dsp:txBody>
      <dsp:txXfrm>
        <a:off x="665663" y="1900"/>
        <a:ext cx="2194405" cy="1316643"/>
      </dsp:txXfrm>
    </dsp:sp>
    <dsp:sp modelId="{1B52C592-8AFD-4E57-BE82-F7A107850147}">
      <dsp:nvSpPr>
        <dsp:cNvPr id="0" name=""/>
        <dsp:cNvSpPr/>
      </dsp:nvSpPr>
      <dsp:spPr>
        <a:xfrm>
          <a:off x="3079510" y="1900"/>
          <a:ext cx="2194405" cy="1316643"/>
        </a:xfrm>
        <a:prstGeom prst="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Activity MOP and Rollback plan</a:t>
          </a:r>
        </a:p>
      </dsp:txBody>
      <dsp:txXfrm>
        <a:off x="3079510" y="1900"/>
        <a:ext cx="2194405" cy="1316643"/>
      </dsp:txXfrm>
    </dsp:sp>
    <dsp:sp modelId="{FECECA8B-232E-45C5-9619-6A78D318ED6C}">
      <dsp:nvSpPr>
        <dsp:cNvPr id="0" name=""/>
        <dsp:cNvSpPr/>
      </dsp:nvSpPr>
      <dsp:spPr>
        <a:xfrm>
          <a:off x="5493356" y="1900"/>
          <a:ext cx="2194405" cy="1316643"/>
        </a:xfrm>
        <a:prstGeom prst="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Activity Risk and mitigation plan</a:t>
          </a:r>
        </a:p>
      </dsp:txBody>
      <dsp:txXfrm>
        <a:off x="5493356" y="1900"/>
        <a:ext cx="2194405" cy="1316643"/>
      </dsp:txXfrm>
    </dsp:sp>
    <dsp:sp modelId="{557B184A-5A49-4154-9374-BFAFF4A1697F}">
      <dsp:nvSpPr>
        <dsp:cNvPr id="0" name=""/>
        <dsp:cNvSpPr/>
      </dsp:nvSpPr>
      <dsp:spPr>
        <a:xfrm>
          <a:off x="665663" y="1537984"/>
          <a:ext cx="2194405" cy="1316643"/>
        </a:xfrm>
        <a:prstGeom prst="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3PP connectivity to be established with production</a:t>
          </a:r>
        </a:p>
      </dsp:txBody>
      <dsp:txXfrm>
        <a:off x="665663" y="1537984"/>
        <a:ext cx="2194405" cy="1316643"/>
      </dsp:txXfrm>
    </dsp:sp>
    <dsp:sp modelId="{7FCD86D9-BA93-479F-B000-36F3089DC7D7}">
      <dsp:nvSpPr>
        <dsp:cNvPr id="0" name=""/>
        <dsp:cNvSpPr/>
      </dsp:nvSpPr>
      <dsp:spPr>
        <a:xfrm>
          <a:off x="3079510" y="1537984"/>
          <a:ext cx="2194405" cy="1316643"/>
        </a:xfrm>
        <a:prstGeom prst="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Signed ready for production deployment</a:t>
          </a:r>
        </a:p>
      </dsp:txBody>
      <dsp:txXfrm>
        <a:off x="3079510" y="1537984"/>
        <a:ext cx="2194405" cy="1316643"/>
      </dsp:txXfrm>
    </dsp:sp>
    <dsp:sp modelId="{FDA653C4-8B05-4653-B460-6492DFC3DFDB}">
      <dsp:nvSpPr>
        <dsp:cNvPr id="0" name=""/>
        <dsp:cNvSpPr/>
      </dsp:nvSpPr>
      <dsp:spPr>
        <a:xfrm>
          <a:off x="5493356" y="1537984"/>
          <a:ext cx="2194405" cy="1316643"/>
        </a:xfrm>
        <a:prstGeom prst="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Approval from all approvers to be secured </a:t>
          </a:r>
        </a:p>
      </dsp:txBody>
      <dsp:txXfrm>
        <a:off x="5493356" y="1537984"/>
        <a:ext cx="2194405" cy="1316643"/>
      </dsp:txXfrm>
    </dsp:sp>
    <dsp:sp modelId="{FFCCC724-E978-4AB7-AD3A-88E7AE236F5F}">
      <dsp:nvSpPr>
        <dsp:cNvPr id="0" name=""/>
        <dsp:cNvSpPr/>
      </dsp:nvSpPr>
      <dsp:spPr>
        <a:xfrm>
          <a:off x="665663" y="3074068"/>
          <a:ext cx="2194405" cy="1316643"/>
        </a:xfrm>
        <a:prstGeom prst="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Securing all the resources in advance as per the process</a:t>
          </a:r>
        </a:p>
      </dsp:txBody>
      <dsp:txXfrm>
        <a:off x="665663" y="3074068"/>
        <a:ext cx="2194405" cy="1316643"/>
      </dsp:txXfrm>
    </dsp:sp>
    <dsp:sp modelId="{CB53BECB-27C5-4455-AF0D-D362944499D4}">
      <dsp:nvSpPr>
        <dsp:cNvPr id="0" name=""/>
        <dsp:cNvSpPr/>
      </dsp:nvSpPr>
      <dsp:spPr>
        <a:xfrm>
          <a:off x="3079510" y="3074068"/>
          <a:ext cx="2194405" cy="1316643"/>
        </a:xfrm>
        <a:prstGeom prst="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Infra resources to be secured for the entire week on every Monday</a:t>
          </a:r>
        </a:p>
      </dsp:txBody>
      <dsp:txXfrm>
        <a:off x="3079510" y="3074068"/>
        <a:ext cx="2194405" cy="1316643"/>
      </dsp:txXfrm>
    </dsp:sp>
    <dsp:sp modelId="{BEF98366-FEBC-4692-84F2-6B076085BD7C}">
      <dsp:nvSpPr>
        <dsp:cNvPr id="0" name=""/>
        <dsp:cNvSpPr/>
      </dsp:nvSpPr>
      <dsp:spPr>
        <a:xfrm>
          <a:off x="5493356" y="3074068"/>
          <a:ext cx="2194405" cy="1316643"/>
        </a:xfrm>
        <a:prstGeom prst="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Tester </a:t>
          </a:r>
          <a:br>
            <a:rPr lang="en-US" sz="2100" kern="1200" dirty="0"/>
          </a:br>
          <a:r>
            <a:rPr lang="en-US" sz="2100" kern="1200" dirty="0"/>
            <a:t>Alignment</a:t>
          </a:r>
        </a:p>
      </dsp:txBody>
      <dsp:txXfrm>
        <a:off x="5493356" y="3074068"/>
        <a:ext cx="2194405" cy="1316643"/>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2018-02-21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2018-02-21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 </a:t>
            </a:r>
            <a:endParaRPr lang="en-US" dirty="0"/>
          </a:p>
        </p:txBody>
      </p:sp>
      <p:sp>
        <p:nvSpPr>
          <p:cNvPr id="5" name="Date Placeholder 4"/>
          <p:cNvSpPr>
            <a:spLocks noGrp="1"/>
          </p:cNvSpPr>
          <p:nvPr>
            <p:ph type="dt" idx="1"/>
          </p:nvPr>
        </p:nvSpPr>
        <p:spPr/>
        <p:txBody>
          <a:bodyPr/>
          <a:lstStyle/>
          <a:p>
            <a:r>
              <a:rPr lang="en-US"/>
              <a:t>2018-02-21 </a:t>
            </a:r>
            <a:endParaRPr lang="en-US" dirty="0"/>
          </a:p>
        </p:txBody>
      </p:sp>
      <p:sp>
        <p:nvSpPr>
          <p:cNvPr id="6" name="Footer Placeholder 5"/>
          <p:cNvSpPr>
            <a:spLocks noGrp="1"/>
          </p:cNvSpPr>
          <p:nvPr>
            <p:ph type="ftr" sz="quarter" idx="4"/>
          </p:nvPr>
        </p:nvSpPr>
        <p:spPr/>
        <p:txBody>
          <a:bodyPr/>
          <a:lstStyle/>
          <a:p>
            <a:r>
              <a:rPr lang="en-US"/>
              <a:t> </a:t>
            </a:r>
            <a:endParaRPr lang="en-US" dirty="0"/>
          </a:p>
        </p:txBody>
      </p:sp>
      <p:sp>
        <p:nvSpPr>
          <p:cNvPr id="7" name="Slide Number Placeholder 6"/>
          <p:cNvSpPr>
            <a:spLocks noGrp="1"/>
          </p:cNvSpPr>
          <p:nvPr>
            <p:ph type="sldNum" sz="quarter" idx="5"/>
          </p:nvPr>
        </p:nvSpPr>
        <p:spPr/>
        <p:txBody>
          <a:bodyPr/>
          <a:lstStyle/>
          <a:p>
            <a:fld id="{F949BC75-2359-4F98-918A-7033C92AD487}" type="slidenum">
              <a:rPr lang="en-US" smtClean="0"/>
              <a:pPr/>
              <a:t>2</a:t>
            </a:fld>
            <a:endParaRPr lang="en-US" dirty="0"/>
          </a:p>
        </p:txBody>
      </p:sp>
    </p:spTree>
    <p:extLst>
      <p:ext uri="{BB962C8B-B14F-4D97-AF65-F5344CB8AC3E}">
        <p14:creationId xmlns:p14="http://schemas.microsoft.com/office/powerpoint/2010/main" val="1216799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A92AC96B-4D67-4510-9E86-C4D3070C1282}" type="slidenum">
              <a:rPr lang="en-US" smtClean="0"/>
              <a:t>16</a:t>
            </a:fld>
            <a:endParaRPr lang="en-US" dirty="0"/>
          </a:p>
        </p:txBody>
      </p:sp>
    </p:spTree>
    <p:extLst>
      <p:ext uri="{BB962C8B-B14F-4D97-AF65-F5344CB8AC3E}">
        <p14:creationId xmlns:p14="http://schemas.microsoft.com/office/powerpoint/2010/main" val="279982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b="1" kern="1200" dirty="0">
                <a:solidFill>
                  <a:schemeClr val="tx1"/>
                </a:solidFill>
                <a:effectLst/>
                <a:latin typeface="Ericsson Hilda Light" panose="00000400000000000000" pitchFamily="2" charset="0"/>
                <a:ea typeface="+mn-ea"/>
                <a:cs typeface="+mn-cs"/>
              </a:rPr>
              <a:t>Service Request Management Process. </a:t>
            </a:r>
            <a:r>
              <a:rPr lang="en-GB" sz="1200" kern="1200" dirty="0">
                <a:solidFill>
                  <a:schemeClr val="tx1"/>
                </a:solidFill>
                <a:effectLst/>
                <a:latin typeface="Ericsson Hilda Light" panose="00000400000000000000" pitchFamily="2" charset="0"/>
                <a:ea typeface="+mn-ea"/>
                <a:cs typeface="+mn-cs"/>
              </a:rPr>
              <a:t>Service Requests are used to validate and authorise RFCs. Change data should be entered into the Change Management System as soon as an authorised RFC is received.</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Incident Management. </a:t>
            </a:r>
            <a:r>
              <a:rPr lang="en-GB" sz="1200" kern="1200" dirty="0">
                <a:solidFill>
                  <a:schemeClr val="tx1"/>
                </a:solidFill>
                <a:effectLst/>
                <a:latin typeface="Ericsson Hilda Light" panose="00000400000000000000" pitchFamily="2" charset="0"/>
                <a:ea typeface="+mn-ea"/>
                <a:cs typeface="+mn-cs"/>
              </a:rPr>
              <a:t>In the event of a disruption to service, to restore normal service operation and minimize impact on business operations. Escalation procedures within Incident Management are used to manage approvals for Emergency Changes.</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Configuration Management. </a:t>
            </a:r>
            <a:r>
              <a:rPr lang="en-GB" sz="1200" kern="1200" dirty="0">
                <a:solidFill>
                  <a:schemeClr val="tx1"/>
                </a:solidFill>
                <a:effectLst/>
                <a:latin typeface="Ericsson Hilda Light" panose="00000400000000000000" pitchFamily="2" charset="0"/>
                <a:ea typeface="+mn-ea"/>
                <a:cs typeface="+mn-cs"/>
              </a:rPr>
              <a:t>Checks if changes in the IT infrastructure have been reported correctly, including the relationship between CIs, and monitors the status of IT components to ensure it has an accurate picture of the version of CIs in existence. Change Management works with Configuration Management to establish the Change Baseline for CIs.</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Problem Management. </a:t>
            </a:r>
            <a:r>
              <a:rPr lang="en-GB" sz="1200" kern="1200" dirty="0">
                <a:solidFill>
                  <a:schemeClr val="tx1"/>
                </a:solidFill>
                <a:effectLst/>
                <a:latin typeface="Ericsson Hilda Light" panose="00000400000000000000" pitchFamily="2" charset="0"/>
                <a:ea typeface="+mn-ea"/>
                <a:cs typeface="+mn-cs"/>
              </a:rPr>
              <a:t>Proactive Problem Management is concerned with identifying and solving Problems and Known Errors before incidents occur in the first place. Correcting a Problem or Known Error may involve the raising of an RFC.</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Release Management. </a:t>
            </a:r>
            <a:r>
              <a:rPr lang="en-GB" sz="1200" kern="1200" dirty="0">
                <a:solidFill>
                  <a:schemeClr val="tx1"/>
                </a:solidFill>
                <a:effectLst/>
                <a:latin typeface="Ericsson Hilda Light" panose="00000400000000000000" pitchFamily="2" charset="0"/>
                <a:ea typeface="+mn-ea"/>
                <a:cs typeface="+mn-cs"/>
              </a:rPr>
              <a:t>Undertakes the planning, development, build, configuration, testing and deployment of Change items to create a set of release components that will be Baselined for an IT environment. The Project Management process for the large-scale rollout of hardware or software often initiates a release. A release can also typically consist of a number of problem fixes and enhancements to a service.</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Service Level Management.</a:t>
            </a:r>
            <a:r>
              <a:rPr lang="en-GB" sz="1200" kern="1200" dirty="0">
                <a:solidFill>
                  <a:schemeClr val="tx1"/>
                </a:solidFill>
                <a:effectLst/>
                <a:latin typeface="Ericsson Hilda Light" panose="00000400000000000000" pitchFamily="2" charset="0"/>
                <a:ea typeface="+mn-ea"/>
                <a:cs typeface="+mn-cs"/>
              </a:rPr>
              <a:t> Provides clear information on the service level or operational targets as agreed in the business contracts.</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Capacity Management: </a:t>
            </a:r>
            <a:r>
              <a:rPr lang="en-GB" sz="1200" kern="1200" dirty="0">
                <a:solidFill>
                  <a:schemeClr val="tx1"/>
                </a:solidFill>
                <a:effectLst/>
                <a:latin typeface="Ericsson Hilda Light" panose="00000400000000000000" pitchFamily="2" charset="0"/>
                <a:ea typeface="+mn-ea"/>
                <a:cs typeface="+mn-cs"/>
              </a:rPr>
              <a:t>Capacity management provides the required information to support the change planning requirements. Capacity Management is informed to the changes to infrastructure.</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Continuity Management: </a:t>
            </a:r>
            <a:r>
              <a:rPr lang="en-GB" sz="1200" kern="1200" dirty="0">
                <a:solidFill>
                  <a:schemeClr val="tx1"/>
                </a:solidFill>
                <a:effectLst/>
                <a:latin typeface="Ericsson Hilda Light" panose="00000400000000000000" pitchFamily="2" charset="0"/>
                <a:ea typeface="+mn-ea"/>
                <a:cs typeface="+mn-cs"/>
              </a:rPr>
              <a:t>Provide the input during the change planning activity and is informed regarding changes to infrastructure to support business service continuity</a:t>
            </a:r>
            <a:r>
              <a:rPr lang="en-GB" sz="1200" b="1" kern="1200" dirty="0">
                <a:solidFill>
                  <a:schemeClr val="tx1"/>
                </a:solidFill>
                <a:effectLst/>
                <a:latin typeface="Ericsson Hilda Light" panose="00000400000000000000" pitchFamily="2" charset="0"/>
                <a:ea typeface="+mn-ea"/>
                <a:cs typeface="+mn-cs"/>
              </a:rPr>
              <a:t>.</a:t>
            </a:r>
            <a:endParaRPr lang="en-US" sz="1200" kern="1200" dirty="0">
              <a:solidFill>
                <a:schemeClr val="tx1"/>
              </a:solidFill>
              <a:effectLst/>
              <a:latin typeface="Ericsson Hilda Light" panose="00000400000000000000" pitchFamily="2" charset="0"/>
              <a:ea typeface="+mn-ea"/>
              <a:cs typeface="+mn-cs"/>
            </a:endParaRPr>
          </a:p>
          <a:p>
            <a:r>
              <a:rPr lang="en-GB" sz="1200" b="1" kern="1200" dirty="0">
                <a:solidFill>
                  <a:schemeClr val="tx1"/>
                </a:solidFill>
                <a:effectLst/>
                <a:latin typeface="Ericsson Hilda Light" panose="00000400000000000000" pitchFamily="2" charset="0"/>
                <a:ea typeface="+mn-ea"/>
                <a:cs typeface="+mn-cs"/>
              </a:rPr>
              <a:t> </a:t>
            </a:r>
            <a:endParaRPr lang="en-US" sz="1200" kern="1200" dirty="0">
              <a:solidFill>
                <a:schemeClr val="tx1"/>
              </a:solidFill>
              <a:effectLst/>
              <a:latin typeface="Ericsson Hilda Light" panose="00000400000000000000" pitchFamily="2" charset="0"/>
              <a:ea typeface="+mn-ea"/>
              <a:cs typeface="+mn-cs"/>
            </a:endParaRPr>
          </a:p>
          <a:p>
            <a:r>
              <a:rPr lang="en-GB" sz="1200" b="1" kern="1200" dirty="0">
                <a:solidFill>
                  <a:schemeClr val="tx1"/>
                </a:solidFill>
                <a:effectLst/>
                <a:latin typeface="Ericsson Hilda Light" panose="00000400000000000000" pitchFamily="2" charset="0"/>
                <a:ea typeface="+mn-ea"/>
                <a:cs typeface="+mn-cs"/>
              </a:rPr>
              <a:t> </a:t>
            </a:r>
            <a:endParaRPr lang="en-US" sz="1200" kern="1200" dirty="0">
              <a:solidFill>
                <a:schemeClr val="tx1"/>
              </a:solidFill>
              <a:effectLst/>
              <a:latin typeface="Ericsson Hilda Light" panose="00000400000000000000" pitchFamily="2"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 </a:t>
            </a:r>
            <a:endParaRPr lang="en-US" dirty="0"/>
          </a:p>
        </p:txBody>
      </p:sp>
      <p:sp>
        <p:nvSpPr>
          <p:cNvPr id="5" name="Date Placeholder 4"/>
          <p:cNvSpPr>
            <a:spLocks noGrp="1"/>
          </p:cNvSpPr>
          <p:nvPr>
            <p:ph type="dt" idx="1"/>
          </p:nvPr>
        </p:nvSpPr>
        <p:spPr/>
        <p:txBody>
          <a:bodyPr/>
          <a:lstStyle/>
          <a:p>
            <a:r>
              <a:rPr lang="en-US"/>
              <a:t>2018-02-21 </a:t>
            </a:r>
            <a:endParaRPr lang="en-US" dirty="0"/>
          </a:p>
        </p:txBody>
      </p:sp>
      <p:sp>
        <p:nvSpPr>
          <p:cNvPr id="6" name="Footer Placeholder 5"/>
          <p:cNvSpPr>
            <a:spLocks noGrp="1"/>
          </p:cNvSpPr>
          <p:nvPr>
            <p:ph type="ftr" sz="quarter" idx="4"/>
          </p:nvPr>
        </p:nvSpPr>
        <p:spPr/>
        <p:txBody>
          <a:bodyPr/>
          <a:lstStyle/>
          <a:p>
            <a:r>
              <a:rPr lang="en-US"/>
              <a:t> </a:t>
            </a:r>
            <a:endParaRPr lang="en-US" dirty="0"/>
          </a:p>
        </p:txBody>
      </p:sp>
      <p:sp>
        <p:nvSpPr>
          <p:cNvPr id="7" name="Slide Number Placeholder 6"/>
          <p:cNvSpPr>
            <a:spLocks noGrp="1"/>
          </p:cNvSpPr>
          <p:nvPr>
            <p:ph type="sldNum" sz="quarter" idx="5"/>
          </p:nvPr>
        </p:nvSpPr>
        <p:spPr/>
        <p:txBody>
          <a:bodyPr/>
          <a:lstStyle/>
          <a:p>
            <a:fld id="{F949BC75-2359-4F98-918A-7033C92AD487}" type="slidenum">
              <a:rPr lang="en-US" smtClean="0"/>
              <a:pPr/>
              <a:t>4</a:t>
            </a:fld>
            <a:endParaRPr lang="en-US" dirty="0"/>
          </a:p>
        </p:txBody>
      </p:sp>
    </p:spTree>
    <p:extLst>
      <p:ext uri="{BB962C8B-B14F-4D97-AF65-F5344CB8AC3E}">
        <p14:creationId xmlns:p14="http://schemas.microsoft.com/office/powerpoint/2010/main" val="377606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b="1" kern="1200" dirty="0">
                <a:solidFill>
                  <a:schemeClr val="tx1"/>
                </a:solidFill>
                <a:effectLst/>
                <a:latin typeface="Ericsson Hilda Light" panose="00000400000000000000" pitchFamily="2" charset="0"/>
                <a:ea typeface="+mn-ea"/>
                <a:cs typeface="+mn-cs"/>
              </a:rPr>
              <a:t>Service Request Management Process. </a:t>
            </a:r>
            <a:r>
              <a:rPr lang="en-GB" sz="1200" kern="1200" dirty="0">
                <a:solidFill>
                  <a:schemeClr val="tx1"/>
                </a:solidFill>
                <a:effectLst/>
                <a:latin typeface="Ericsson Hilda Light" panose="00000400000000000000" pitchFamily="2" charset="0"/>
                <a:ea typeface="+mn-ea"/>
                <a:cs typeface="+mn-cs"/>
              </a:rPr>
              <a:t>Service Requests are used to validate and authorise RFCs. Change data should be entered into the Change Management System as soon as an authorised RFC is received.</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Incident Management. </a:t>
            </a:r>
            <a:r>
              <a:rPr lang="en-GB" sz="1200" kern="1200" dirty="0">
                <a:solidFill>
                  <a:schemeClr val="tx1"/>
                </a:solidFill>
                <a:effectLst/>
                <a:latin typeface="Ericsson Hilda Light" panose="00000400000000000000" pitchFamily="2" charset="0"/>
                <a:ea typeface="+mn-ea"/>
                <a:cs typeface="+mn-cs"/>
              </a:rPr>
              <a:t>In the event of a disruption to service, to restore normal service operation and minimize impact on business operations. Escalation procedures within Incident Management are used to manage approvals for Emergency Changes.</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Configuration Management. </a:t>
            </a:r>
            <a:r>
              <a:rPr lang="en-GB" sz="1200" kern="1200" dirty="0">
                <a:solidFill>
                  <a:schemeClr val="tx1"/>
                </a:solidFill>
                <a:effectLst/>
                <a:latin typeface="Ericsson Hilda Light" panose="00000400000000000000" pitchFamily="2" charset="0"/>
                <a:ea typeface="+mn-ea"/>
                <a:cs typeface="+mn-cs"/>
              </a:rPr>
              <a:t>Checks if changes in the IT infrastructure have been reported correctly, including the relationship between CIs, and monitors the status of IT components to ensure it has an accurate picture of the version of CIs in existence. Change Management works with Configuration Management to establish the Change Baseline for CIs.</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Problem Management. </a:t>
            </a:r>
            <a:r>
              <a:rPr lang="en-GB" sz="1200" kern="1200" dirty="0">
                <a:solidFill>
                  <a:schemeClr val="tx1"/>
                </a:solidFill>
                <a:effectLst/>
                <a:latin typeface="Ericsson Hilda Light" panose="00000400000000000000" pitchFamily="2" charset="0"/>
                <a:ea typeface="+mn-ea"/>
                <a:cs typeface="+mn-cs"/>
              </a:rPr>
              <a:t>Proactive Problem Management is concerned with identifying and solving Problems and Known Errors before incidents occur in the first place. Correcting a Problem or Known Error may involve the raising of an RFC.</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Release Management. </a:t>
            </a:r>
            <a:r>
              <a:rPr lang="en-GB" sz="1200" kern="1200" dirty="0">
                <a:solidFill>
                  <a:schemeClr val="tx1"/>
                </a:solidFill>
                <a:effectLst/>
                <a:latin typeface="Ericsson Hilda Light" panose="00000400000000000000" pitchFamily="2" charset="0"/>
                <a:ea typeface="+mn-ea"/>
                <a:cs typeface="+mn-cs"/>
              </a:rPr>
              <a:t>Undertakes the planning, development, build, configuration, testing and deployment of Change items to create a set of release components that will be Baselined for an IT environment. The Project Management process for the large-scale rollout of hardware or software often initiates a release. A release can also typically consist of a number of problem fixes and enhancements to a service.</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Service Level Management.</a:t>
            </a:r>
            <a:r>
              <a:rPr lang="en-GB" sz="1200" kern="1200" dirty="0">
                <a:solidFill>
                  <a:schemeClr val="tx1"/>
                </a:solidFill>
                <a:effectLst/>
                <a:latin typeface="Ericsson Hilda Light" panose="00000400000000000000" pitchFamily="2" charset="0"/>
                <a:ea typeface="+mn-ea"/>
                <a:cs typeface="+mn-cs"/>
              </a:rPr>
              <a:t> Provides clear information on the service level or operational targets as agreed in the business contracts.</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Capacity Management: </a:t>
            </a:r>
            <a:r>
              <a:rPr lang="en-GB" sz="1200" kern="1200" dirty="0">
                <a:solidFill>
                  <a:schemeClr val="tx1"/>
                </a:solidFill>
                <a:effectLst/>
                <a:latin typeface="Ericsson Hilda Light" panose="00000400000000000000" pitchFamily="2" charset="0"/>
                <a:ea typeface="+mn-ea"/>
                <a:cs typeface="+mn-cs"/>
              </a:rPr>
              <a:t>Capacity management provides the required information to support the change planning requirements. Capacity Management is informed to the changes to infrastructure.</a:t>
            </a:r>
            <a:endParaRPr lang="en-US" sz="1200" kern="1200" dirty="0">
              <a:solidFill>
                <a:schemeClr val="tx1"/>
              </a:solidFill>
              <a:effectLst/>
              <a:latin typeface="Ericsson Hilda Light" panose="00000400000000000000" pitchFamily="2" charset="0"/>
              <a:ea typeface="+mn-ea"/>
              <a:cs typeface="+mn-cs"/>
            </a:endParaRPr>
          </a:p>
          <a:p>
            <a:pPr lvl="0"/>
            <a:r>
              <a:rPr lang="en-GB" sz="1200" b="1" kern="1200" dirty="0">
                <a:solidFill>
                  <a:schemeClr val="tx1"/>
                </a:solidFill>
                <a:effectLst/>
                <a:latin typeface="Ericsson Hilda Light" panose="00000400000000000000" pitchFamily="2" charset="0"/>
                <a:ea typeface="+mn-ea"/>
                <a:cs typeface="+mn-cs"/>
              </a:rPr>
              <a:t>Continuity Management: </a:t>
            </a:r>
            <a:r>
              <a:rPr lang="en-GB" sz="1200" kern="1200" dirty="0">
                <a:solidFill>
                  <a:schemeClr val="tx1"/>
                </a:solidFill>
                <a:effectLst/>
                <a:latin typeface="Ericsson Hilda Light" panose="00000400000000000000" pitchFamily="2" charset="0"/>
                <a:ea typeface="+mn-ea"/>
                <a:cs typeface="+mn-cs"/>
              </a:rPr>
              <a:t>Provide the input during the change planning activity and is informed regarding changes to infrastructure to support business service continuity</a:t>
            </a:r>
            <a:r>
              <a:rPr lang="en-GB" sz="1200" b="1" kern="1200" dirty="0">
                <a:solidFill>
                  <a:schemeClr val="tx1"/>
                </a:solidFill>
                <a:effectLst/>
                <a:latin typeface="Ericsson Hilda Light" panose="00000400000000000000" pitchFamily="2" charset="0"/>
                <a:ea typeface="+mn-ea"/>
                <a:cs typeface="+mn-cs"/>
              </a:rPr>
              <a:t>.</a:t>
            </a:r>
            <a:endParaRPr lang="en-US" sz="1200" kern="1200" dirty="0">
              <a:solidFill>
                <a:schemeClr val="tx1"/>
              </a:solidFill>
              <a:effectLst/>
              <a:latin typeface="Ericsson Hilda Light" panose="00000400000000000000" pitchFamily="2" charset="0"/>
              <a:ea typeface="+mn-ea"/>
              <a:cs typeface="+mn-cs"/>
            </a:endParaRPr>
          </a:p>
          <a:p>
            <a:r>
              <a:rPr lang="en-GB" sz="1200" b="1" kern="1200" dirty="0">
                <a:solidFill>
                  <a:schemeClr val="tx1"/>
                </a:solidFill>
                <a:effectLst/>
                <a:latin typeface="Ericsson Hilda Light" panose="00000400000000000000" pitchFamily="2" charset="0"/>
                <a:ea typeface="+mn-ea"/>
                <a:cs typeface="+mn-cs"/>
              </a:rPr>
              <a:t> </a:t>
            </a:r>
            <a:endParaRPr lang="en-US" sz="1200" kern="1200" dirty="0">
              <a:solidFill>
                <a:schemeClr val="tx1"/>
              </a:solidFill>
              <a:effectLst/>
              <a:latin typeface="Ericsson Hilda Light" panose="00000400000000000000" pitchFamily="2" charset="0"/>
              <a:ea typeface="+mn-ea"/>
              <a:cs typeface="+mn-cs"/>
            </a:endParaRPr>
          </a:p>
          <a:p>
            <a:r>
              <a:rPr lang="en-GB" sz="1200" b="1" kern="1200" dirty="0">
                <a:solidFill>
                  <a:schemeClr val="tx1"/>
                </a:solidFill>
                <a:effectLst/>
                <a:latin typeface="Ericsson Hilda Light" panose="00000400000000000000" pitchFamily="2" charset="0"/>
                <a:ea typeface="+mn-ea"/>
                <a:cs typeface="+mn-cs"/>
              </a:rPr>
              <a:t> </a:t>
            </a:r>
            <a:endParaRPr lang="en-US" sz="1200" kern="1200" dirty="0">
              <a:solidFill>
                <a:schemeClr val="tx1"/>
              </a:solidFill>
              <a:effectLst/>
              <a:latin typeface="Ericsson Hilda Light" panose="00000400000000000000" pitchFamily="2"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 </a:t>
            </a:r>
            <a:endParaRPr lang="en-US" dirty="0"/>
          </a:p>
        </p:txBody>
      </p:sp>
      <p:sp>
        <p:nvSpPr>
          <p:cNvPr id="5" name="Date Placeholder 4"/>
          <p:cNvSpPr>
            <a:spLocks noGrp="1"/>
          </p:cNvSpPr>
          <p:nvPr>
            <p:ph type="dt" idx="1"/>
          </p:nvPr>
        </p:nvSpPr>
        <p:spPr/>
        <p:txBody>
          <a:bodyPr/>
          <a:lstStyle/>
          <a:p>
            <a:r>
              <a:rPr lang="en-US"/>
              <a:t>2018-02-21 </a:t>
            </a:r>
            <a:endParaRPr lang="en-US" dirty="0"/>
          </a:p>
        </p:txBody>
      </p:sp>
      <p:sp>
        <p:nvSpPr>
          <p:cNvPr id="6" name="Footer Placeholder 5"/>
          <p:cNvSpPr>
            <a:spLocks noGrp="1"/>
          </p:cNvSpPr>
          <p:nvPr>
            <p:ph type="ftr" sz="quarter" idx="4"/>
          </p:nvPr>
        </p:nvSpPr>
        <p:spPr/>
        <p:txBody>
          <a:bodyPr/>
          <a:lstStyle/>
          <a:p>
            <a:r>
              <a:rPr lang="en-US"/>
              <a:t> </a:t>
            </a:r>
            <a:endParaRPr lang="en-US" dirty="0"/>
          </a:p>
        </p:txBody>
      </p:sp>
      <p:sp>
        <p:nvSpPr>
          <p:cNvPr id="7" name="Slide Number Placeholder 6"/>
          <p:cNvSpPr>
            <a:spLocks noGrp="1"/>
          </p:cNvSpPr>
          <p:nvPr>
            <p:ph type="sldNum" sz="quarter" idx="5"/>
          </p:nvPr>
        </p:nvSpPr>
        <p:spPr/>
        <p:txBody>
          <a:bodyPr/>
          <a:lstStyle/>
          <a:p>
            <a:fld id="{F949BC75-2359-4F98-918A-7033C92AD487}" type="slidenum">
              <a:rPr lang="en-US" smtClean="0"/>
              <a:pPr/>
              <a:t>5</a:t>
            </a:fld>
            <a:endParaRPr lang="en-US" dirty="0"/>
          </a:p>
        </p:txBody>
      </p:sp>
    </p:spTree>
    <p:extLst>
      <p:ext uri="{BB962C8B-B14F-4D97-AF65-F5344CB8AC3E}">
        <p14:creationId xmlns:p14="http://schemas.microsoft.com/office/powerpoint/2010/main" val="398892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4392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0" spc="-30" dirty="0"/>
              <a:t>The conditions for Change Impact are typically driven by the number of affected users but could also relate to the affected business processes and/or technical services.</a:t>
            </a:r>
            <a:endParaRPr lang="en-US" dirty="0"/>
          </a:p>
        </p:txBody>
      </p:sp>
      <p:sp>
        <p:nvSpPr>
          <p:cNvPr id="4" name="Header Placeholder 3"/>
          <p:cNvSpPr>
            <a:spLocks noGrp="1"/>
          </p:cNvSpPr>
          <p:nvPr>
            <p:ph type="hdr" sz="quarter"/>
          </p:nvPr>
        </p:nvSpPr>
        <p:spPr/>
        <p:txBody>
          <a:bodyPr/>
          <a:lstStyle/>
          <a:p>
            <a:r>
              <a:rPr lang="en-US"/>
              <a:t> </a:t>
            </a:r>
            <a:endParaRPr lang="en-US" dirty="0"/>
          </a:p>
        </p:txBody>
      </p:sp>
      <p:sp>
        <p:nvSpPr>
          <p:cNvPr id="5" name="Date Placeholder 4"/>
          <p:cNvSpPr>
            <a:spLocks noGrp="1"/>
          </p:cNvSpPr>
          <p:nvPr>
            <p:ph type="dt" idx="1"/>
          </p:nvPr>
        </p:nvSpPr>
        <p:spPr/>
        <p:txBody>
          <a:bodyPr/>
          <a:lstStyle/>
          <a:p>
            <a:r>
              <a:rPr lang="en-US"/>
              <a:t>2018-02-21 </a:t>
            </a:r>
            <a:endParaRPr lang="en-US" dirty="0"/>
          </a:p>
        </p:txBody>
      </p:sp>
      <p:sp>
        <p:nvSpPr>
          <p:cNvPr id="6" name="Footer Placeholder 5"/>
          <p:cNvSpPr>
            <a:spLocks noGrp="1"/>
          </p:cNvSpPr>
          <p:nvPr>
            <p:ph type="ftr" sz="quarter" idx="4"/>
          </p:nvPr>
        </p:nvSpPr>
        <p:spPr/>
        <p:txBody>
          <a:bodyPr/>
          <a:lstStyle/>
          <a:p>
            <a:r>
              <a:rPr lang="en-US"/>
              <a:t> </a:t>
            </a:r>
            <a:endParaRPr lang="en-US" dirty="0"/>
          </a:p>
        </p:txBody>
      </p:sp>
      <p:sp>
        <p:nvSpPr>
          <p:cNvPr id="7" name="Slide Number Placeholder 6"/>
          <p:cNvSpPr>
            <a:spLocks noGrp="1"/>
          </p:cNvSpPr>
          <p:nvPr>
            <p:ph type="sldNum" sz="quarter" idx="5"/>
          </p:nvPr>
        </p:nvSpPr>
        <p:spPr/>
        <p:txBody>
          <a:bodyPr/>
          <a:lstStyle/>
          <a:p>
            <a:fld id="{F949BC75-2359-4F98-918A-7033C92AD487}" type="slidenum">
              <a:rPr lang="en-US" smtClean="0"/>
              <a:pPr/>
              <a:t>7</a:t>
            </a:fld>
            <a:endParaRPr lang="en-US" dirty="0"/>
          </a:p>
        </p:txBody>
      </p:sp>
    </p:spTree>
    <p:extLst>
      <p:ext uri="{BB962C8B-B14F-4D97-AF65-F5344CB8AC3E}">
        <p14:creationId xmlns:p14="http://schemas.microsoft.com/office/powerpoint/2010/main" val="3775914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 </a:t>
            </a:r>
            <a:endParaRPr lang="en-US" dirty="0"/>
          </a:p>
        </p:txBody>
      </p:sp>
      <p:sp>
        <p:nvSpPr>
          <p:cNvPr id="5" name="Date Placeholder 4"/>
          <p:cNvSpPr>
            <a:spLocks noGrp="1"/>
          </p:cNvSpPr>
          <p:nvPr>
            <p:ph type="dt" idx="1"/>
          </p:nvPr>
        </p:nvSpPr>
        <p:spPr/>
        <p:txBody>
          <a:bodyPr/>
          <a:lstStyle/>
          <a:p>
            <a:r>
              <a:rPr lang="en-US"/>
              <a:t>2018-02-21 </a:t>
            </a:r>
            <a:endParaRPr lang="en-US" dirty="0"/>
          </a:p>
        </p:txBody>
      </p:sp>
      <p:sp>
        <p:nvSpPr>
          <p:cNvPr id="6" name="Footer Placeholder 5"/>
          <p:cNvSpPr>
            <a:spLocks noGrp="1"/>
          </p:cNvSpPr>
          <p:nvPr>
            <p:ph type="ftr" sz="quarter" idx="4"/>
          </p:nvPr>
        </p:nvSpPr>
        <p:spPr/>
        <p:txBody>
          <a:bodyPr/>
          <a:lstStyle/>
          <a:p>
            <a:r>
              <a:rPr lang="en-US"/>
              <a:t> </a:t>
            </a:r>
            <a:endParaRPr lang="en-US" dirty="0"/>
          </a:p>
        </p:txBody>
      </p:sp>
      <p:sp>
        <p:nvSpPr>
          <p:cNvPr id="7" name="Slide Number Placeholder 6"/>
          <p:cNvSpPr>
            <a:spLocks noGrp="1"/>
          </p:cNvSpPr>
          <p:nvPr>
            <p:ph type="sldNum" sz="quarter" idx="5"/>
          </p:nvPr>
        </p:nvSpPr>
        <p:spPr/>
        <p:txBody>
          <a:bodyPr/>
          <a:lstStyle/>
          <a:p>
            <a:fld id="{F949BC75-2359-4F98-918A-7033C92AD487}" type="slidenum">
              <a:rPr lang="en-US" smtClean="0"/>
              <a:pPr/>
              <a:t>10</a:t>
            </a:fld>
            <a:endParaRPr lang="en-US" dirty="0"/>
          </a:p>
        </p:txBody>
      </p:sp>
    </p:spTree>
    <p:extLst>
      <p:ext uri="{BB962C8B-B14F-4D97-AF65-F5344CB8AC3E}">
        <p14:creationId xmlns:p14="http://schemas.microsoft.com/office/powerpoint/2010/main" val="1287077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 </a:t>
            </a:r>
            <a:endParaRPr lang="en-US" dirty="0"/>
          </a:p>
        </p:txBody>
      </p:sp>
      <p:sp>
        <p:nvSpPr>
          <p:cNvPr id="5" name="Date Placeholder 4"/>
          <p:cNvSpPr>
            <a:spLocks noGrp="1"/>
          </p:cNvSpPr>
          <p:nvPr>
            <p:ph type="dt" idx="1"/>
          </p:nvPr>
        </p:nvSpPr>
        <p:spPr/>
        <p:txBody>
          <a:bodyPr/>
          <a:lstStyle/>
          <a:p>
            <a:r>
              <a:rPr lang="en-US"/>
              <a:t>2018-02-21 </a:t>
            </a:r>
            <a:endParaRPr lang="en-US" dirty="0"/>
          </a:p>
        </p:txBody>
      </p:sp>
      <p:sp>
        <p:nvSpPr>
          <p:cNvPr id="6" name="Footer Placeholder 5"/>
          <p:cNvSpPr>
            <a:spLocks noGrp="1"/>
          </p:cNvSpPr>
          <p:nvPr>
            <p:ph type="ftr" sz="quarter" idx="4"/>
          </p:nvPr>
        </p:nvSpPr>
        <p:spPr/>
        <p:txBody>
          <a:bodyPr/>
          <a:lstStyle/>
          <a:p>
            <a:r>
              <a:rPr lang="en-US"/>
              <a:t> </a:t>
            </a:r>
            <a:endParaRPr lang="en-US" dirty="0"/>
          </a:p>
        </p:txBody>
      </p:sp>
      <p:sp>
        <p:nvSpPr>
          <p:cNvPr id="7" name="Slide Number Placeholder 6"/>
          <p:cNvSpPr>
            <a:spLocks noGrp="1"/>
          </p:cNvSpPr>
          <p:nvPr>
            <p:ph type="sldNum" sz="quarter" idx="5"/>
          </p:nvPr>
        </p:nvSpPr>
        <p:spPr/>
        <p:txBody>
          <a:bodyPr/>
          <a:lstStyle/>
          <a:p>
            <a:fld id="{F949BC75-2359-4F98-918A-7033C92AD487}" type="slidenum">
              <a:rPr lang="en-US" smtClean="0"/>
              <a:pPr/>
              <a:t>13</a:t>
            </a:fld>
            <a:endParaRPr lang="en-US" dirty="0"/>
          </a:p>
        </p:txBody>
      </p:sp>
    </p:spTree>
    <p:extLst>
      <p:ext uri="{BB962C8B-B14F-4D97-AF65-F5344CB8AC3E}">
        <p14:creationId xmlns:p14="http://schemas.microsoft.com/office/powerpoint/2010/main" val="93016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 </a:t>
            </a:r>
            <a:endParaRPr lang="en-US" dirty="0"/>
          </a:p>
        </p:txBody>
      </p:sp>
      <p:sp>
        <p:nvSpPr>
          <p:cNvPr id="5" name="Date Placeholder 4"/>
          <p:cNvSpPr>
            <a:spLocks noGrp="1"/>
          </p:cNvSpPr>
          <p:nvPr>
            <p:ph type="dt" idx="1"/>
          </p:nvPr>
        </p:nvSpPr>
        <p:spPr/>
        <p:txBody>
          <a:bodyPr/>
          <a:lstStyle/>
          <a:p>
            <a:r>
              <a:rPr lang="en-US"/>
              <a:t>2018-02-21 </a:t>
            </a:r>
            <a:endParaRPr lang="en-US" dirty="0"/>
          </a:p>
        </p:txBody>
      </p:sp>
      <p:sp>
        <p:nvSpPr>
          <p:cNvPr id="6" name="Footer Placeholder 5"/>
          <p:cNvSpPr>
            <a:spLocks noGrp="1"/>
          </p:cNvSpPr>
          <p:nvPr>
            <p:ph type="ftr" sz="quarter" idx="4"/>
          </p:nvPr>
        </p:nvSpPr>
        <p:spPr/>
        <p:txBody>
          <a:bodyPr/>
          <a:lstStyle/>
          <a:p>
            <a:r>
              <a:rPr lang="en-US"/>
              <a:t> </a:t>
            </a:r>
            <a:endParaRPr lang="en-US" dirty="0"/>
          </a:p>
        </p:txBody>
      </p:sp>
      <p:sp>
        <p:nvSpPr>
          <p:cNvPr id="7" name="Slide Number Placeholder 6"/>
          <p:cNvSpPr>
            <a:spLocks noGrp="1"/>
          </p:cNvSpPr>
          <p:nvPr>
            <p:ph type="sldNum" sz="quarter" idx="5"/>
          </p:nvPr>
        </p:nvSpPr>
        <p:spPr/>
        <p:txBody>
          <a:bodyPr/>
          <a:lstStyle/>
          <a:p>
            <a:fld id="{F949BC75-2359-4F98-918A-7033C92AD487}" type="slidenum">
              <a:rPr lang="en-US" smtClean="0"/>
              <a:pPr/>
              <a:t>14</a:t>
            </a:fld>
            <a:endParaRPr lang="en-US" dirty="0"/>
          </a:p>
        </p:txBody>
      </p:sp>
    </p:spTree>
    <p:extLst>
      <p:ext uri="{BB962C8B-B14F-4D97-AF65-F5344CB8AC3E}">
        <p14:creationId xmlns:p14="http://schemas.microsoft.com/office/powerpoint/2010/main" val="3458286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 </a:t>
            </a:r>
            <a:endParaRPr lang="en-US" dirty="0"/>
          </a:p>
        </p:txBody>
      </p:sp>
      <p:sp>
        <p:nvSpPr>
          <p:cNvPr id="5" name="Date Placeholder 4"/>
          <p:cNvSpPr>
            <a:spLocks noGrp="1"/>
          </p:cNvSpPr>
          <p:nvPr>
            <p:ph type="dt" idx="1"/>
          </p:nvPr>
        </p:nvSpPr>
        <p:spPr/>
        <p:txBody>
          <a:bodyPr/>
          <a:lstStyle/>
          <a:p>
            <a:r>
              <a:rPr lang="en-US"/>
              <a:t>2018-02-21 </a:t>
            </a:r>
            <a:endParaRPr lang="en-US" dirty="0"/>
          </a:p>
        </p:txBody>
      </p:sp>
      <p:sp>
        <p:nvSpPr>
          <p:cNvPr id="6" name="Footer Placeholder 5"/>
          <p:cNvSpPr>
            <a:spLocks noGrp="1"/>
          </p:cNvSpPr>
          <p:nvPr>
            <p:ph type="ftr" sz="quarter" idx="4"/>
          </p:nvPr>
        </p:nvSpPr>
        <p:spPr/>
        <p:txBody>
          <a:bodyPr/>
          <a:lstStyle/>
          <a:p>
            <a:r>
              <a:rPr lang="en-US"/>
              <a:t> </a:t>
            </a:r>
            <a:endParaRPr lang="en-US" dirty="0"/>
          </a:p>
        </p:txBody>
      </p:sp>
      <p:sp>
        <p:nvSpPr>
          <p:cNvPr id="7" name="Slide Number Placeholder 6"/>
          <p:cNvSpPr>
            <a:spLocks noGrp="1"/>
          </p:cNvSpPr>
          <p:nvPr>
            <p:ph type="sldNum" sz="quarter" idx="5"/>
          </p:nvPr>
        </p:nvSpPr>
        <p:spPr/>
        <p:txBody>
          <a:bodyPr/>
          <a:lstStyle/>
          <a:p>
            <a:fld id="{F949BC75-2359-4F98-918A-7033C92AD487}" type="slidenum">
              <a:rPr lang="en-US" smtClean="0"/>
              <a:pPr/>
              <a:t>15</a:t>
            </a:fld>
            <a:endParaRPr lang="en-US" dirty="0"/>
          </a:p>
        </p:txBody>
      </p:sp>
    </p:spTree>
    <p:extLst>
      <p:ext uri="{BB962C8B-B14F-4D97-AF65-F5344CB8AC3E}">
        <p14:creationId xmlns:p14="http://schemas.microsoft.com/office/powerpoint/2010/main" val="193241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13745756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9365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136202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267818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3355176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Tree>
    <p:extLst>
      <p:ext uri="{BB962C8B-B14F-4D97-AF65-F5344CB8AC3E}">
        <p14:creationId xmlns:p14="http://schemas.microsoft.com/office/powerpoint/2010/main" val="1793964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33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41545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51733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6739243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52659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pic>
        <p:nvPicPr>
          <p:cNvPr id="9" name="Graphic 8">
            <a:extLst>
              <a:ext uri="{FF2B5EF4-FFF2-40B4-BE49-F238E27FC236}">
                <a16:creationId xmlns:a16="http://schemas.microsoft.com/office/drawing/2014/main" id="{6E03516D-EC68-4282-84F4-9729304A51D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
        <p:nvSpPr>
          <p:cNvPr id="10" name="Content Placeholder 2">
            <a:extLst>
              <a:ext uri="{FF2B5EF4-FFF2-40B4-BE49-F238E27FC236}">
                <a16:creationId xmlns:a16="http://schemas.microsoft.com/office/drawing/2014/main" id="{C3D47211-FF10-4DFA-A5AF-8E0A63463B47}"/>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1" name="Content Placeholder 11">
            <a:extLst>
              <a:ext uri="{FF2B5EF4-FFF2-40B4-BE49-F238E27FC236}">
                <a16:creationId xmlns:a16="http://schemas.microsoft.com/office/drawing/2014/main" id="{0E57E58D-AC34-4A4B-A5B1-CE1B53ABBDA9}"/>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3" name="Content Placeholder 11">
            <a:extLst>
              <a:ext uri="{FF2B5EF4-FFF2-40B4-BE49-F238E27FC236}">
                <a16:creationId xmlns:a16="http://schemas.microsoft.com/office/drawing/2014/main" id="{A4CC6AB0-560E-4AE0-A93D-9C1C64F05440}"/>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399975860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476838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01140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094464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745137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33167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607999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114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5843472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22373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273198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solidFill>
                  <a:schemeClr val="bg1"/>
                </a:solidFill>
                <a:latin typeface="+mn-lt"/>
              </a:defRPr>
            </a:lvl1pPr>
          </a:lstStyle>
          <a:p>
            <a:r>
              <a:rPr lang="en-US" dirty="0"/>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spTree>
    <p:extLst>
      <p:ext uri="{BB962C8B-B14F-4D97-AF65-F5344CB8AC3E}">
        <p14:creationId xmlns:p14="http://schemas.microsoft.com/office/powerpoint/2010/main" val="78732647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675883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92221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31202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5064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9772865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762546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5457253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960687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758992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50909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10853225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1006958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486120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4369881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ericsson.com/related-</a:t>
            </a:r>
            <a:r>
              <a:rPr lang="en-US" dirty="0" err="1"/>
              <a:t>url</a:t>
            </a:r>
            <a:endParaRPr lang="en-US" dirty="0"/>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1510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54f54080-69c7-466e-b018-d2134041aeb5">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GB" dirty="0"/>
              <a:t>Slide title, Ericsson Hilda Light 40pt, Ericsson Black, max 2-lines</a:t>
            </a:r>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GB"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GB"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048197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3157658248"/>
      </p:ext>
    </p:extLst>
  </p:cSld>
  <p:clrMapOvr>
    <a:masterClrMapping/>
  </p:clrMapOvr>
  <p:hf sldNum="0" hdr="0" ftr="0"/>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pic>
        <p:nvPicPr>
          <p:cNvPr id="9" name="Graphic 8">
            <a:extLst>
              <a:ext uri="{FF2B5EF4-FFF2-40B4-BE49-F238E27FC236}">
                <a16:creationId xmlns:a16="http://schemas.microsoft.com/office/drawing/2014/main" id="{6E03516D-EC68-4282-84F4-9729304A51D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
        <p:nvSpPr>
          <p:cNvPr id="10" name="Content Placeholder 2">
            <a:extLst>
              <a:ext uri="{FF2B5EF4-FFF2-40B4-BE49-F238E27FC236}">
                <a16:creationId xmlns:a16="http://schemas.microsoft.com/office/drawing/2014/main" id="{C3D47211-FF10-4DFA-A5AF-8E0A63463B47}"/>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1" name="Content Placeholder 11">
            <a:extLst>
              <a:ext uri="{FF2B5EF4-FFF2-40B4-BE49-F238E27FC236}">
                <a16:creationId xmlns:a16="http://schemas.microsoft.com/office/drawing/2014/main" id="{0E57E58D-AC34-4A4B-A5B1-CE1B53ABBDA9}"/>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3" name="Content Placeholder 11">
            <a:extLst>
              <a:ext uri="{FF2B5EF4-FFF2-40B4-BE49-F238E27FC236}">
                <a16:creationId xmlns:a16="http://schemas.microsoft.com/office/drawing/2014/main" id="{A4CC6AB0-560E-4AE0-A93D-9C1C64F05440}"/>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3471237641"/>
      </p:ext>
    </p:extLst>
  </p:cSld>
  <p:clrMapOvr>
    <a:masterClrMapping/>
  </p:clrMapOvr>
  <p:hf sldNum="0" hdr="0" ftr="0"/>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solidFill>
                  <a:schemeClr val="bg1"/>
                </a:solidFill>
                <a:latin typeface="+mn-lt"/>
              </a:defRPr>
            </a:lvl1pPr>
          </a:lstStyle>
          <a:p>
            <a:r>
              <a:rPr lang="en-US" dirty="0"/>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spTree>
    <p:extLst>
      <p:ext uri="{BB962C8B-B14F-4D97-AF65-F5344CB8AC3E}">
        <p14:creationId xmlns:p14="http://schemas.microsoft.com/office/powerpoint/2010/main" val="4052363208"/>
      </p:ext>
    </p:extLst>
  </p:cSld>
  <p:clrMapOvr>
    <a:masterClrMapping/>
  </p:clrMapOvr>
  <p:hf sldNum="0" hdr="0" ftr="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6" name="Graphic 5">
            <a:extLst>
              <a:ext uri="{FF2B5EF4-FFF2-40B4-BE49-F238E27FC236}">
                <a16:creationId xmlns:a16="http://schemas.microsoft.com/office/drawing/2014/main" id="{E0F7625D-2507-407E-B5D2-5964ED88BA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1770554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793468259"/>
      </p:ext>
    </p:extLst>
  </p:cSld>
  <p:clrMapOvr>
    <a:masterClrMapping/>
  </p:clrMapOvr>
  <p:hf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6" name="Graphic 5">
            <a:extLst>
              <a:ext uri="{FF2B5EF4-FFF2-40B4-BE49-F238E27FC236}">
                <a16:creationId xmlns:a16="http://schemas.microsoft.com/office/drawing/2014/main" id="{E0F7625D-2507-407E-B5D2-5964ED88BA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2862687351"/>
      </p:ext>
    </p:extLst>
  </p:cSld>
  <p:clrMapOvr>
    <a:masterClrMapping/>
  </p:clrMapOvr>
  <p:hf sldNum="0" hdr="0" ft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974274560"/>
      </p:ext>
    </p:extLst>
  </p:cSld>
  <p:clrMapOvr>
    <a:masterClrMapping/>
  </p:clrMapOvr>
  <p:hf sldNum="0" hdr="0" ftr="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13307594"/>
      </p:ext>
    </p:extLst>
  </p:cSld>
  <p:clrMapOvr>
    <a:masterClrMapping/>
  </p:clrMapOvr>
  <p:hf sldNum="0" hdr="0" ftr="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992746361"/>
      </p:ext>
    </p:extLst>
  </p:cSld>
  <p:clrMapOvr>
    <a:masterClrMapping/>
  </p:clrMapOvr>
  <p:hf sldNum="0" hdr="0" ftr="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834852242"/>
      </p:ext>
    </p:extLst>
  </p:cSld>
  <p:clrMapOvr>
    <a:masterClrMapping/>
  </p:clrMapOvr>
  <p:hf sldNum="0" hdr="0" ftr="0"/>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586895950"/>
      </p:ext>
    </p:extLst>
  </p:cSld>
  <p:clrMapOvr>
    <a:masterClrMapping/>
  </p:clrMapOvr>
  <p:hf sldNum="0" hdr="0" ftr="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673741045"/>
      </p:ext>
    </p:extLst>
  </p:cSld>
  <p:clrMapOvr>
    <a:masterClrMapping/>
  </p:clrMapOvr>
  <p:hf sldNum="0"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087226487"/>
      </p:ext>
    </p:extLst>
  </p:cSld>
  <p:clrMapOvr>
    <a:masterClrMapping/>
  </p:clrMapOvr>
  <p:hf sldNum="0" hdr="0" ftr="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3930661724"/>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0646633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Tree>
    <p:extLst>
      <p:ext uri="{BB962C8B-B14F-4D97-AF65-F5344CB8AC3E}">
        <p14:creationId xmlns:p14="http://schemas.microsoft.com/office/powerpoint/2010/main" val="3637621492"/>
      </p:ext>
    </p:extLst>
  </p:cSld>
  <p:clrMapOvr>
    <a:masterClrMapping/>
  </p:clrMapOvr>
  <p:hf sldNum="0"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9648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3852189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7441760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2196257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083778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5788684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7568459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1657001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12467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1082196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263739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7182708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2778101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30009434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1477738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35193867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6758343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579134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0555984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00266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994065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304852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3787714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8521847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36812755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1275243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87826940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7864639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90889884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1364625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236300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45036691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ericsson.com/related-</a:t>
            </a:r>
            <a:r>
              <a:rPr lang="en-US" dirty="0" err="1"/>
              <a:t>url</a:t>
            </a:r>
            <a:endParaRPr lang="en-US" dirty="0"/>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173305925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15103"/>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36833854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image" Target="../media/image1.png"/><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theme" Target="../theme/theme2.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5" y="1844675"/>
            <a:ext cx="11233150" cy="4392612"/>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Fifths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p>
        </p:txBody>
      </p:sp>
      <p:sp>
        <p:nvSpPr>
          <p:cNvPr id="2" name="txtfooterCopy" descr="&#10;{&#10;&quot;SkabelonDesign&quot;: {&#10; &quot;textualValue&quot;: &quot;&lt;Doc.Prop.Prepared&gt;&lt;Doc.Prop.Prepared/&gt;&lt;/Doc.Prop.Prepared&gt;&lt;Doc.Prop.ApprovedBy&gt;&lt;s&gt;&lt;![CDATA[  |  ]]&gt;&lt;/s&gt;&lt;Doc.Prop.ApprovedBy/&gt;&lt;/Doc.Prop.ApprovedBy&gt;&lt;Doc.Prop.DocNo&gt;&lt;s&gt;&lt;![CDATA[  |  ]]&gt;&lt;/s&gt;&lt;Doc.Prop.DocNo/&gt;&lt;/Doc.Prop.DocNo&gt;&lt;Doc.Prop.Revision&gt;&lt;s&gt;&lt;![CDATA[  |  ]]&gt;&lt;/s&gt;&lt;Doc.Prop.Revision/&gt;&lt;/Doc.Prop.Revision&gt;&lt;Doc.Prop.Date&gt;&lt;s&gt;&lt;![CDATA[  |  ]]&gt;&lt;/s&gt;&lt;Doc.Prop.Date/&gt;&lt;/Doc.Prop.Date&gt;&lt;Doc.Prop.Title&gt;&lt;s&gt;&lt;![CDATA[  |  ]]&gt;&lt;/s&gt;&lt;Doc.Prop.Title/&gt;&lt;/Doc.Prop.Title&gt;&lt;Doc.Prop.SecurityClass&gt;&lt;s&gt;&lt;![CDATA[  |  ]]&gt;&lt;/s&gt;&lt;Doc.Prop.SecurityClass/&gt;&lt;/Doc.Prop.SecurityClass&gt;&lt;Doc.Prop.ExtConf&gt;&lt;s&gt;&lt;![CDATA[  |  ]]&gt;&lt;/s&gt;&lt;Doc.Prop.ExtConf/&gt;&lt;/Doc.Prop.ExtConf&gt;&lt;Doc.Prop.Pages&gt;&lt;s&gt;&lt;![CDATA[  |  Page &lt;#&gt;]]&gt;&lt;/s&gt;&lt;/Doc.Prop.Pages&gt;&quot;,&#10; &quot;bindingCollection&quot;: {&#10;  &quot;Doc.Prop.Prepared&quot;: {&quot;SkabelonDesign&quot;:{&quot;type&quot;:&quot;Text&quot;,&quot;binding&quot;:&quot;Doc.Prop.Prepared&quot;}},&#10;  &quot;Doc.Prop.ApprovedBy&quot;: {&quot;SkabelonDesign&quot;:{&quot;type&quot;:&quot;Text&quot;,&quot;binding&quot;:&quot;Doc.Prop.ApprovedBy&quot;}},&#10;  &quot;Doc.Prop.DocNo&quot;: {&quot;SkabelonDesign&quot;:{&quot;type&quot;:&quot;Text&quot;,&quot;binding&quot;:&quot;Doc.Prop.DocNo&quot;}},&#10;  &quot;Doc.Prop.Revision&quot;: {&quot;SkabelonDesign&quot;:{&quot;type&quot;:&quot;Text&quot;,&quot;binding&quot;:&quot;Doc.Prop.Revision&quot;}},&#10;  &quot;Doc.Prop.Date&quot;: {&quot;SkabelonDesign&quot;:{&quot;type&quot;:&quot;Text&quot;,&quot;binding&quot;:&quot;Doc.Prop.Date&quot;}},&#10;  &quot;Doc.Prop.Title&quot;: {&quot;SkabelonDesign&quot;:{&quot;type&quot;:&quot;Text&quot;,&quot;binding&quot;:&quot;Doc.Prop.Title&quot;}},&#10;  &quot;Doc.Prop.SecurityClass&quot;: {&quot;SkabelonDesign&quot;:{&quot;type&quot;:&quot;Text&quot;,&quot;binding&quot;:&quot;Doc.Prop.SecurityClass&quot;}},&#10;  &quot;Doc.Prop.ExtConf&quot;: {&quot;SkabelonDesign&quot;:{&quot;type&quot;:&quot;Text&quot;,&quot;binding&quot;:&quot;Doc.Prop.ExtConf&quot;}},&#10;  &quot;Doc.Prop.Pages&quot;: {&quot;SkabelonDesign&quot;:{&quot;type&quot;:&quot;Text&quot;,&quot;binding&quot;:&quot;Doc.Prop.Pages&quot;}}&#10; }&#10;}&#10;}&#10;">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a:solidFill>
                  <a:schemeClr val="bg1"/>
                </a:solidFill>
                <a:latin typeface="+mn-lt"/>
              </a:rPr>
              <a:t>Ericsson Internal  |  Page </a:t>
            </a:r>
            <a:fld id="{C289E3FD-E872-49B8-A5C3-7593AC2B4BC7}" type="slidenum">
              <a:rPr lang="en-US" sz="800" b="0" i="0" u="none" smtClean="0">
                <a:solidFill>
                  <a:schemeClr val="bg1"/>
                </a:solidFill>
                <a:latin typeface="+mn-lt"/>
              </a:rPr>
              <a:t>‹#›</a:t>
            </a:fld>
            <a:endParaRPr lang="en-US" sz="800" b="0" i="0" u="none" dirty="0">
              <a:solidFill>
                <a:schemeClr val="bg1"/>
              </a:solidFill>
              <a:latin typeface="+mn-lt"/>
            </a:endParaRPr>
          </a:p>
        </p:txBody>
      </p:sp>
      <p:pic>
        <p:nvPicPr>
          <p:cNvPr id="6" name="Graphic 5">
            <a:extLst>
              <a:ext uri="{FF2B5EF4-FFF2-40B4-BE49-F238E27FC236}">
                <a16:creationId xmlns:a16="http://schemas.microsoft.com/office/drawing/2014/main" id="{DE25556D-527C-4037-A1EA-D4D374B5DCA7}"/>
              </a:ext>
            </a:extLst>
          </p:cNvPr>
          <p:cNvPicPr>
            <a:picLocks noChangeAspect="1"/>
          </p:cNvPicPr>
          <p:nvPr userDrawn="1"/>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5" r:id="rId2"/>
    <p:sldLayoutId id="2147483693"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91" r:id="rId15"/>
    <p:sldLayoutId id="2147483673" r:id="rId16"/>
    <p:sldLayoutId id="2147483697" r:id="rId17"/>
    <p:sldLayoutId id="2147483698" r:id="rId18"/>
    <p:sldLayoutId id="2147483699" r:id="rId19"/>
    <p:sldLayoutId id="2147483700" r:id="rId20"/>
    <p:sldLayoutId id="2147483701" r:id="rId21"/>
    <p:sldLayoutId id="2147483702" r:id="rId22"/>
    <p:sldLayoutId id="2147483703" r:id="rId23"/>
    <p:sldLayoutId id="2147483674" r:id="rId24"/>
    <p:sldLayoutId id="2147483694" r:id="rId25"/>
    <p:sldLayoutId id="2147483682" r:id="rId26"/>
    <p:sldLayoutId id="2147483683" r:id="rId27"/>
    <p:sldLayoutId id="2147483684" r:id="rId28"/>
    <p:sldLayoutId id="2147483685" r:id="rId29"/>
    <p:sldLayoutId id="2147483675" r:id="rId30"/>
    <p:sldLayoutId id="2147483676" r:id="rId31"/>
    <p:sldLayoutId id="2147483686" r:id="rId32"/>
    <p:sldLayoutId id="2147483687" r:id="rId33"/>
    <p:sldLayoutId id="2147483688" r:id="rId34"/>
    <p:sldLayoutId id="2147483689" r:id="rId35"/>
    <p:sldLayoutId id="2147483696" r:id="rId36"/>
    <p:sldLayoutId id="2147483677" r:id="rId37"/>
    <p:sldLayoutId id="2147483678" r:id="rId38"/>
    <p:sldLayoutId id="2147483679" r:id="rId39"/>
    <p:sldLayoutId id="2147483680" r:id="rId40"/>
    <p:sldLayoutId id="2147483690" r:id="rId41"/>
    <p:sldLayoutId id="2147483681" r:id="rId42"/>
    <p:sldLayoutId id="2147483692" r:id="rId43"/>
    <p:sldLayoutId id="2147483704" r:id="rId44"/>
    <p:sldLayoutId id="2147483705" r:id="rId45"/>
    <p:sldLayoutId id="2147483764" r:id="rId46"/>
  </p:sldLayoutIdLst>
  <p:hf hdr="0" ftr="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5" y="1844675"/>
            <a:ext cx="11233150" cy="4392612"/>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Fifths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p>
        </p:txBody>
      </p:sp>
      <p:sp>
        <p:nvSpPr>
          <p:cNvPr id="2" name="txtfooterCopy">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dirty="0">
                <a:solidFill>
                  <a:schemeClr val="bg1"/>
                </a:solidFill>
                <a:latin typeface="+mn-lt"/>
              </a:rPr>
              <a:t>Ericsson Internal  |  2018-02-21</a:t>
            </a:r>
          </a:p>
        </p:txBody>
      </p:sp>
      <p:pic>
        <p:nvPicPr>
          <p:cNvPr id="6" name="Graphic 5">
            <a:extLst>
              <a:ext uri="{FF2B5EF4-FFF2-40B4-BE49-F238E27FC236}">
                <a16:creationId xmlns:a16="http://schemas.microsoft.com/office/drawing/2014/main" id="{DE25556D-527C-4037-A1EA-D4D374B5DCA7}"/>
              </a:ext>
            </a:extLst>
          </p:cNvPr>
          <p:cNvPicPr>
            <a:picLocks noChangeAspect="1"/>
          </p:cNvPicPr>
          <p:nvPr userDrawn="1"/>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66532593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Lst>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5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7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hyperlink" Target="https://ericsson.sharepoint.com/:x:/r/sites/MobilyPay/Shared%20Documents/CR/change%20Request.xlsx?d=w3a481f1559e141bc87c47fe629c1eb16&amp;csf=1&amp;web=1&amp;e=uW3ieX" TargetMode="Externa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7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7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26.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diagramLayout" Target="../diagrams/layout1.xml"/><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diagramData" Target="../diagrams/data1.xml"/><Relationship Id="rId16" Type="http://schemas.openxmlformats.org/officeDocument/2006/relationships/image" Target="../media/image17.svg"/><Relationship Id="rId1" Type="http://schemas.openxmlformats.org/officeDocument/2006/relationships/slideLayout" Target="../slideLayouts/slideLayout25.xml"/><Relationship Id="rId6" Type="http://schemas.microsoft.com/office/2007/relationships/diagramDrawing" Target="../diagrams/drawing1.xml"/><Relationship Id="rId11" Type="http://schemas.openxmlformats.org/officeDocument/2006/relationships/image" Target="../media/image12.png"/><Relationship Id="rId5" Type="http://schemas.openxmlformats.org/officeDocument/2006/relationships/diagramColors" Target="../diagrams/colors1.xml"/><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diagramQuickStyle" Target="../diagrams/quickStyle1.xml"/><Relationship Id="rId9" Type="http://schemas.openxmlformats.org/officeDocument/2006/relationships/image" Target="../media/image10.png"/><Relationship Id="rId1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customXml" Target="../../customXml/item10.xml"/><Relationship Id="rId1" Type="http://schemas.openxmlformats.org/officeDocument/2006/relationships/customXml" Target="../../customXml/item5.xml"/><Relationship Id="rId5" Type="http://schemas.openxmlformats.org/officeDocument/2006/relationships/notesSlide" Target="../notesSlides/notesSlide4.xml"/><Relationship Id="rId4"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75000"/>
            <a:alpha val="88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E6C6B9D8-86EF-40FC-8817-F524EDEFCA36}"/>
              </a:ext>
            </a:extLst>
          </p:cNvPr>
          <p:cNvSpPr>
            <a:spLocks noGrp="1"/>
          </p:cNvSpPr>
          <p:nvPr>
            <p:ph type="pic" sz="quarter" idx="10"/>
          </p:nvPr>
        </p:nvSpPr>
        <p:spPr>
          <a:xfrm>
            <a:off x="1" y="0"/>
            <a:ext cx="12192000" cy="6858000"/>
          </a:xfrm>
        </p:spPr>
      </p:sp>
      <p:sp>
        <p:nvSpPr>
          <p:cNvPr id="2" name="Title 1">
            <a:extLst>
              <a:ext uri="{FF2B5EF4-FFF2-40B4-BE49-F238E27FC236}">
                <a16:creationId xmlns:a16="http://schemas.microsoft.com/office/drawing/2014/main" id="{4B7C3146-9C35-49B7-885B-61ABFD02C557}"/>
              </a:ext>
            </a:extLst>
          </p:cNvPr>
          <p:cNvSpPr>
            <a:spLocks noGrp="1"/>
          </p:cNvSpPr>
          <p:nvPr>
            <p:ph type="ctrTitle"/>
          </p:nvPr>
        </p:nvSpPr>
        <p:spPr/>
        <p:txBody>
          <a:bodyPr/>
          <a:lstStyle/>
          <a:p>
            <a:r>
              <a:rPr lang="en-US" dirty="0"/>
              <a:t>Change Management Process – </a:t>
            </a:r>
            <a:r>
              <a:rPr lang="en-US" dirty="0" err="1"/>
              <a:t>Tmcel</a:t>
            </a:r>
            <a:endParaRPr lang="en-US" dirty="0"/>
          </a:p>
        </p:txBody>
      </p:sp>
      <p:sp>
        <p:nvSpPr>
          <p:cNvPr id="5" name="Content Placeholder 4">
            <a:extLst>
              <a:ext uri="{FF2B5EF4-FFF2-40B4-BE49-F238E27FC236}">
                <a16:creationId xmlns:a16="http://schemas.microsoft.com/office/drawing/2014/main" id="{F256A674-2953-4262-A8D8-2F26D9BC9408}"/>
              </a:ext>
            </a:extLst>
          </p:cNvPr>
          <p:cNvSpPr>
            <a:spLocks noGrp="1"/>
          </p:cNvSpPr>
          <p:nvPr>
            <p:ph type="subTitle" idx="1"/>
          </p:nvPr>
        </p:nvSpPr>
        <p:spPr/>
        <p:txBody>
          <a:bodyPr/>
          <a:lstStyle/>
          <a:p>
            <a:r>
              <a:rPr lang="en-US" dirty="0"/>
              <a:t>EGI</a:t>
            </a:r>
          </a:p>
        </p:txBody>
      </p:sp>
      <p:sp>
        <p:nvSpPr>
          <p:cNvPr id="6" name="Content Placeholder 5">
            <a:extLst>
              <a:ext uri="{FF2B5EF4-FFF2-40B4-BE49-F238E27FC236}">
                <a16:creationId xmlns:a16="http://schemas.microsoft.com/office/drawing/2014/main" id="{7153C668-D959-4196-9AE9-9A762A6931A6}"/>
              </a:ext>
            </a:extLst>
          </p:cNvPr>
          <p:cNvSpPr>
            <a:spLocks noGrp="1"/>
          </p:cNvSpPr>
          <p:nvPr>
            <p:ph sz="quarter" idx="4294967295"/>
          </p:nvPr>
        </p:nvSpPr>
        <p:spPr>
          <a:xfrm>
            <a:off x="11295063" y="6237288"/>
            <a:ext cx="896937" cy="287337"/>
          </a:xfrm>
        </p:spPr>
        <p:txBody>
          <a:bodyPr/>
          <a:lstStyle/>
          <a:p>
            <a:r>
              <a:rPr lang="en-US"/>
              <a:t>01-7-2021</a:t>
            </a:r>
            <a:endParaRPr lang="en-US" dirty="0"/>
          </a:p>
        </p:txBody>
      </p:sp>
      <p:pic>
        <p:nvPicPr>
          <p:cNvPr id="15" name="Title 1">
            <a:extLst>
              <a:ext uri="{FF2B5EF4-FFF2-40B4-BE49-F238E27FC236}">
                <a16:creationId xmlns:a16="http://schemas.microsoft.com/office/drawing/2014/main" id="{7A5E76BB-892A-45F4-93DD-326A3D5E45FE}"/>
              </a:ext>
            </a:extLst>
          </p:cNvPr>
          <p:cNvPicPr>
            <a:picLocks noChangeAspect="1"/>
          </p:cNvPicPr>
          <p:nvPr>
            <p:custDataLst>
              <p:tags r:id="rId1"/>
            </p:custDataLst>
          </p:nvPr>
        </p:nvPicPr>
        <p:blipFill rotWithShape="1">
          <a:blip r:embed="rId3">
            <a:extLst>
              <a:ext uri="{28A0092B-C50C-407E-A947-70E740481C1C}">
                <a14:useLocalDpi xmlns:a14="http://schemas.microsoft.com/office/drawing/2010/main" val="0"/>
              </a:ext>
            </a:extLst>
          </a:blip>
          <a:srcRect t="24102" b="16056"/>
          <a:stretch/>
        </p:blipFill>
        <p:spPr>
          <a:xfrm>
            <a:off x="2" y="20548"/>
            <a:ext cx="12191999" cy="6816903"/>
          </a:xfrm>
          <a:prstGeom prst="rect">
            <a:avLst/>
          </a:prstGeom>
        </p:spPr>
      </p:pic>
      <p:sp>
        <p:nvSpPr>
          <p:cNvPr id="8" name="Content Placeholder 7">
            <a:extLst>
              <a:ext uri="{FF2B5EF4-FFF2-40B4-BE49-F238E27FC236}">
                <a16:creationId xmlns:a16="http://schemas.microsoft.com/office/drawing/2014/main" id="{33DCC709-4248-43D7-8714-240EE399AAFD}"/>
              </a:ext>
            </a:extLst>
          </p:cNvPr>
          <p:cNvSpPr>
            <a:spLocks noGrp="1"/>
          </p:cNvSpPr>
          <p:nvPr>
            <p:ph sz="quarter" idx="4294967295"/>
          </p:nvPr>
        </p:nvSpPr>
        <p:spPr>
          <a:xfrm>
            <a:off x="10282238" y="6237288"/>
            <a:ext cx="1909762" cy="287337"/>
          </a:xfrm>
        </p:spPr>
        <p:txBody>
          <a:bodyPr/>
          <a:lstStyle/>
          <a:p>
            <a:r>
              <a:rPr lang="en-US" dirty="0"/>
              <a:t>Change Manager</a:t>
            </a:r>
          </a:p>
        </p:txBody>
      </p:sp>
      <p:sp>
        <p:nvSpPr>
          <p:cNvPr id="17" name="TextBox 16">
            <a:extLst>
              <a:ext uri="{FF2B5EF4-FFF2-40B4-BE49-F238E27FC236}">
                <a16:creationId xmlns:a16="http://schemas.microsoft.com/office/drawing/2014/main" id="{8FF28ABF-D99B-44D8-9826-6E2734CAA9E5}"/>
              </a:ext>
            </a:extLst>
          </p:cNvPr>
          <p:cNvSpPr txBox="1"/>
          <p:nvPr/>
        </p:nvSpPr>
        <p:spPr bwMode="auto">
          <a:xfrm>
            <a:off x="-349321" y="1523622"/>
            <a:ext cx="12890641" cy="2288721"/>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lgn="l">
              <a:buClr>
                <a:schemeClr val="tx1"/>
              </a:buClr>
              <a:buFont typeface="Ericsson Hilda Light" panose="00000400000000000000" pitchFamily="2" charset="0"/>
              <a:buChar char="—"/>
            </a:pPr>
            <a:r>
              <a:rPr lang="en-US" sz="5400" b="1" dirty="0">
                <a:solidFill>
                  <a:schemeClr val="bg1"/>
                </a:solidFill>
              </a:rPr>
              <a:t>Change  Management  Process - </a:t>
            </a:r>
            <a:r>
              <a:rPr lang="en-US" sz="5400" b="1" dirty="0" err="1">
                <a:solidFill>
                  <a:schemeClr val="bg1"/>
                </a:solidFill>
              </a:rPr>
              <a:t>Tmcel</a:t>
            </a:r>
            <a:endParaRPr lang="en-US" sz="5400" b="1" dirty="0">
              <a:solidFill>
                <a:schemeClr val="bg1"/>
              </a:solidFill>
            </a:endParaRPr>
          </a:p>
        </p:txBody>
      </p:sp>
      <p:sp>
        <p:nvSpPr>
          <p:cNvPr id="18" name="TextBox 17">
            <a:extLst>
              <a:ext uri="{FF2B5EF4-FFF2-40B4-BE49-F238E27FC236}">
                <a16:creationId xmlns:a16="http://schemas.microsoft.com/office/drawing/2014/main" id="{884B2A17-8E33-4D78-AAEC-7CE785135732}"/>
              </a:ext>
            </a:extLst>
          </p:cNvPr>
          <p:cNvSpPr txBox="1"/>
          <p:nvPr/>
        </p:nvSpPr>
        <p:spPr bwMode="auto">
          <a:xfrm>
            <a:off x="-204855" y="6069079"/>
            <a:ext cx="4489807" cy="1356189"/>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lgn="l">
              <a:buClr>
                <a:schemeClr val="tx1"/>
              </a:buClr>
              <a:buFont typeface="Ericsson Hilda Light" panose="00000400000000000000" pitchFamily="2" charset="0"/>
              <a:buChar char="—"/>
            </a:pPr>
            <a:r>
              <a:rPr lang="en-US" sz="2800" b="1" dirty="0">
                <a:solidFill>
                  <a:schemeClr val="bg1"/>
                </a:solidFill>
              </a:rPr>
              <a:t>Process Overview</a:t>
            </a:r>
          </a:p>
        </p:txBody>
      </p:sp>
    </p:spTree>
    <p:extLst>
      <p:ext uri="{BB962C8B-B14F-4D97-AF65-F5344CB8AC3E}">
        <p14:creationId xmlns:p14="http://schemas.microsoft.com/office/powerpoint/2010/main" val="52281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42424">
            <a:alpha val="42000"/>
          </a:srgb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80AF10-96BE-4FF2-A256-3F96C3409DC7}"/>
              </a:ext>
            </a:extLst>
          </p:cNvPr>
          <p:cNvSpPr>
            <a:spLocks noGrp="1"/>
          </p:cNvSpPr>
          <p:nvPr>
            <p:ph type="title"/>
          </p:nvPr>
        </p:nvSpPr>
        <p:spPr>
          <a:xfrm>
            <a:off x="410482" y="207516"/>
            <a:ext cx="10505251" cy="502920"/>
          </a:xfrm>
          <a:noFill/>
          <a:ln w="9525">
            <a:noFill/>
            <a:miter lim="800000"/>
            <a:headEnd/>
            <a:tailEnd/>
          </a:ln>
        </p:spPr>
        <p:txBody>
          <a:bodyPr vert="horz" wrap="square" lIns="72000" tIns="36000" rIns="73152" bIns="36576" numCol="1" anchor="t" anchorCtr="0" compatLnSpc="1">
            <a:prstTxWarp prst="textNoShape">
              <a:avLst/>
            </a:prstTxWarp>
            <a:noAutofit/>
          </a:bodyPr>
          <a:lstStyle/>
          <a:p>
            <a:r>
              <a:rPr lang="en-US" sz="3600" dirty="0">
                <a:latin typeface="+mn-lt"/>
              </a:rPr>
              <a:t>4.3  Emergency Change Request lifecycle</a:t>
            </a:r>
          </a:p>
        </p:txBody>
      </p:sp>
      <p:sp>
        <p:nvSpPr>
          <p:cNvPr id="7" name="Rounded Rectangle 4">
            <a:extLst>
              <a:ext uri="{FF2B5EF4-FFF2-40B4-BE49-F238E27FC236}">
                <a16:creationId xmlns:a16="http://schemas.microsoft.com/office/drawing/2014/main" id="{B097C62A-143B-4306-9650-5E94AF95D9AF}"/>
              </a:ext>
            </a:extLst>
          </p:cNvPr>
          <p:cNvSpPr/>
          <p:nvPr/>
        </p:nvSpPr>
        <p:spPr bwMode="auto">
          <a:xfrm>
            <a:off x="513115" y="1184489"/>
            <a:ext cx="4607966" cy="4267853"/>
          </a:xfrm>
          <a:prstGeom prst="roundRect">
            <a:avLst/>
          </a:prstGeom>
          <a:ln>
            <a:prstDash val="sys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54000" tIns="34290" rIns="54000" bIns="3429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solidFill>
                  <a:srgbClr val="181818"/>
                </a:solidFill>
                <a:prstDash val="sysDash"/>
              </a:ln>
              <a:solidFill>
                <a:srgbClr val="181818"/>
              </a:solidFill>
              <a:effectLst/>
              <a:uLnTx/>
              <a:uFillTx/>
              <a:latin typeface="Arial" charset="0"/>
              <a:ea typeface="+mn-ea"/>
              <a:cs typeface="+mn-cs"/>
            </a:endParaRPr>
          </a:p>
        </p:txBody>
      </p:sp>
      <p:grpSp>
        <p:nvGrpSpPr>
          <p:cNvPr id="20" name="Group 19">
            <a:extLst>
              <a:ext uri="{FF2B5EF4-FFF2-40B4-BE49-F238E27FC236}">
                <a16:creationId xmlns:a16="http://schemas.microsoft.com/office/drawing/2014/main" id="{4AE3F40D-FFB5-4DDB-AA0B-01CA0498B77B}"/>
              </a:ext>
            </a:extLst>
          </p:cNvPr>
          <p:cNvGrpSpPr/>
          <p:nvPr/>
        </p:nvGrpSpPr>
        <p:grpSpPr>
          <a:xfrm>
            <a:off x="6180014" y="993321"/>
            <a:ext cx="5479101" cy="4391098"/>
            <a:chOff x="523811" y="703836"/>
            <a:chExt cx="7676110" cy="1788627"/>
          </a:xfrm>
        </p:grpSpPr>
        <p:sp>
          <p:nvSpPr>
            <p:cNvPr id="21" name="Rounded Rectangle 71">
              <a:extLst>
                <a:ext uri="{FF2B5EF4-FFF2-40B4-BE49-F238E27FC236}">
                  <a16:creationId xmlns:a16="http://schemas.microsoft.com/office/drawing/2014/main" id="{C2DE9CA0-9062-4F92-A426-EFD195387548}"/>
                </a:ext>
              </a:extLst>
            </p:cNvPr>
            <p:cNvSpPr/>
            <p:nvPr/>
          </p:nvSpPr>
          <p:spPr>
            <a:xfrm>
              <a:off x="523811" y="703836"/>
              <a:ext cx="7676110" cy="1788627"/>
            </a:xfrm>
            <a:prstGeom prst="round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22" name="Rectangle 21">
              <a:extLst>
                <a:ext uri="{FF2B5EF4-FFF2-40B4-BE49-F238E27FC236}">
                  <a16:creationId xmlns:a16="http://schemas.microsoft.com/office/drawing/2014/main" id="{558F4CF2-7512-4F96-8D43-7E627E8C61C7}"/>
                </a:ext>
              </a:extLst>
            </p:cNvPr>
            <p:cNvSpPr/>
            <p:nvPr/>
          </p:nvSpPr>
          <p:spPr>
            <a:xfrm>
              <a:off x="1883868" y="802341"/>
              <a:ext cx="1791053" cy="215398"/>
            </a:xfrm>
            <a:prstGeom prst="rect">
              <a:avLst/>
            </a:prstGeom>
          </p:spPr>
          <p:txBody>
            <a:bodyPr wrap="square">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CR Scheduled For Implementation</a:t>
              </a:r>
            </a:p>
          </p:txBody>
        </p:sp>
        <p:sp>
          <p:nvSpPr>
            <p:cNvPr id="23" name="Rectangle 22">
              <a:extLst>
                <a:ext uri="{FF2B5EF4-FFF2-40B4-BE49-F238E27FC236}">
                  <a16:creationId xmlns:a16="http://schemas.microsoft.com/office/drawing/2014/main" id="{2A9FCB96-69C0-4DA7-8836-4246816B958B}"/>
                </a:ext>
              </a:extLst>
            </p:cNvPr>
            <p:cNvSpPr/>
            <p:nvPr/>
          </p:nvSpPr>
          <p:spPr>
            <a:xfrm>
              <a:off x="3503681" y="1687994"/>
              <a:ext cx="2807702" cy="432515"/>
            </a:xfrm>
            <a:prstGeom prst="rect">
              <a:avLst/>
            </a:prstGeom>
          </p:spPr>
          <p:txBody>
            <a:bodyPr wrap="square">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ECR Implemented</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US" sz="900" dirty="0">
                  <a:solidFill>
                    <a:srgbClr val="000000"/>
                  </a:solidFill>
                  <a:latin typeface="Ericsson Hilda"/>
                </a:rPr>
                <a:t>Services back to normal </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Incident Closed </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Update the Outcome in </a:t>
              </a:r>
              <a:r>
                <a:rPr lang="en-US" sz="900" dirty="0">
                  <a:solidFill>
                    <a:srgbClr val="000000"/>
                  </a:solidFill>
                  <a:latin typeface="Ericsson Hilda"/>
                </a:rPr>
                <a:t>ITSM tool</a:t>
              </a: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Implementer to get Incident raised in case of unresolved issues and update in </a:t>
              </a:r>
              <a:r>
                <a:rPr lang="en-US" sz="900" dirty="0">
                  <a:solidFill>
                    <a:srgbClr val="000000"/>
                  </a:solidFill>
                  <a:latin typeface="Ericsson Hilda"/>
                </a:rPr>
                <a:t>ITSM tool</a:t>
              </a: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p:txBody>
        </p:sp>
        <p:pic>
          <p:nvPicPr>
            <p:cNvPr id="24" name="Picture 23">
              <a:hlinkClick r:id="" action="ppaction://noaction"/>
              <a:extLst>
                <a:ext uri="{FF2B5EF4-FFF2-40B4-BE49-F238E27FC236}">
                  <a16:creationId xmlns:a16="http://schemas.microsoft.com/office/drawing/2014/main" id="{3441A811-C116-4208-8BA1-AFF7725CA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5947" y="978325"/>
              <a:ext cx="1311211" cy="741118"/>
            </a:xfrm>
            <a:prstGeom prst="roundRect">
              <a:avLst>
                <a:gd name="adj" fmla="val 8594"/>
              </a:avLst>
            </a:prstGeom>
            <a:ln>
              <a:solidFill>
                <a:srgbClr val="00A9D4"/>
              </a:solidFill>
              <a:headEnd type="none" w="med" len="med"/>
              <a:tailEnd type="none" w="med" len="med"/>
            </a:ln>
          </p:spPr>
        </p:pic>
        <p:sp>
          <p:nvSpPr>
            <p:cNvPr id="25" name="Freeform 3">
              <a:extLst>
                <a:ext uri="{FF2B5EF4-FFF2-40B4-BE49-F238E27FC236}">
                  <a16:creationId xmlns:a16="http://schemas.microsoft.com/office/drawing/2014/main" id="{3ECDAEEC-5164-49EC-BFF8-B40B75C50AA6}"/>
                </a:ext>
              </a:extLst>
            </p:cNvPr>
            <p:cNvSpPr>
              <a:spLocks noChangeAspect="1" noEditPoints="1"/>
            </p:cNvSpPr>
            <p:nvPr/>
          </p:nvSpPr>
          <p:spPr bwMode="auto">
            <a:xfrm>
              <a:off x="5900508" y="2044854"/>
              <a:ext cx="410875" cy="95196"/>
            </a:xfrm>
            <a:custGeom>
              <a:avLst/>
              <a:gdLst>
                <a:gd name="T0" fmla="*/ 29994 w 423"/>
                <a:gd name="T1" fmla="*/ 911110 h 304"/>
                <a:gd name="T2" fmla="*/ 29994 w 423"/>
                <a:gd name="T3" fmla="*/ 971101 h 304"/>
                <a:gd name="T4" fmla="*/ 389917 w 423"/>
                <a:gd name="T5" fmla="*/ 941106 h 304"/>
                <a:gd name="T6" fmla="*/ 359924 w 423"/>
                <a:gd name="T7" fmla="*/ 1079834 h 304"/>
                <a:gd name="T8" fmla="*/ 0 w 423"/>
                <a:gd name="T9" fmla="*/ 1109830 h 304"/>
                <a:gd name="T10" fmla="*/ 359924 w 423"/>
                <a:gd name="T11" fmla="*/ 1139825 h 304"/>
                <a:gd name="T12" fmla="*/ 359924 w 423"/>
                <a:gd name="T13" fmla="*/ 1079834 h 304"/>
                <a:gd name="T14" fmla="*/ 1300974 w 423"/>
                <a:gd name="T15" fmla="*/ 146228 h 304"/>
                <a:gd name="T16" fmla="*/ 764837 w 423"/>
                <a:gd name="T17" fmla="*/ 723639 h 304"/>
                <a:gd name="T18" fmla="*/ 806079 w 423"/>
                <a:gd name="T19" fmla="*/ 723639 h 304"/>
                <a:gd name="T20" fmla="*/ 1342215 w 423"/>
                <a:gd name="T21" fmla="*/ 146228 h 304"/>
                <a:gd name="T22" fmla="*/ 1420948 w 423"/>
                <a:gd name="T23" fmla="*/ 48743 h 304"/>
                <a:gd name="T24" fmla="*/ 551133 w 423"/>
                <a:gd name="T25" fmla="*/ 716140 h 304"/>
                <a:gd name="T26" fmla="*/ 446155 w 423"/>
                <a:gd name="T27" fmla="*/ 1102331 h 304"/>
                <a:gd name="T28" fmla="*/ 472400 w 423"/>
                <a:gd name="T29" fmla="*/ 1139825 h 304"/>
                <a:gd name="T30" fmla="*/ 854818 w 423"/>
                <a:gd name="T31" fmla="*/ 1042340 h 304"/>
                <a:gd name="T32" fmla="*/ 1383456 w 423"/>
                <a:gd name="T33" fmla="*/ 517421 h 304"/>
                <a:gd name="T34" fmla="*/ 1338466 w 423"/>
                <a:gd name="T35" fmla="*/ 476177 h 304"/>
                <a:gd name="T36" fmla="*/ 832323 w 423"/>
                <a:gd name="T37" fmla="*/ 869866 h 304"/>
                <a:gd name="T38" fmla="*/ 622368 w 423"/>
                <a:gd name="T39" fmla="*/ 723639 h 304"/>
                <a:gd name="T40" fmla="*/ 1379707 w 423"/>
                <a:gd name="T41" fmla="*/ 93736 h 304"/>
                <a:gd name="T42" fmla="*/ 1510929 w 423"/>
                <a:gd name="T43" fmla="*/ 303703 h 304"/>
                <a:gd name="T44" fmla="*/ 1424697 w 423"/>
                <a:gd name="T45" fmla="*/ 434933 h 304"/>
                <a:gd name="T46" fmla="*/ 1555919 w 423"/>
                <a:gd name="T47" fmla="*/ 341198 h 304"/>
                <a:gd name="T48" fmla="*/ 674857 w 423"/>
                <a:gd name="T49" fmla="*/ 798627 h 304"/>
                <a:gd name="T50" fmla="*/ 802330 w 423"/>
                <a:gd name="T51" fmla="*/ 993597 h 304"/>
                <a:gd name="T52" fmla="*/ 599873 w 423"/>
                <a:gd name="T53" fmla="*/ 993597 h 304"/>
                <a:gd name="T54" fmla="*/ 588625 w 423"/>
                <a:gd name="T55" fmla="*/ 779880 h 304"/>
                <a:gd name="T56" fmla="*/ 881063 w 423"/>
                <a:gd name="T57" fmla="*/ 828623 h 304"/>
                <a:gd name="T58" fmla="*/ 1439694 w 423"/>
                <a:gd name="T59" fmla="*/ 288706 h 304"/>
                <a:gd name="T60" fmla="*/ 1398453 w 423"/>
                <a:gd name="T61" fmla="*/ 243713 h 304"/>
                <a:gd name="T62" fmla="*/ 862317 w 423"/>
                <a:gd name="T63" fmla="*/ 821124 h 3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3" h="304">
                  <a:moveTo>
                    <a:pt x="96" y="243"/>
                  </a:moveTo>
                  <a:cubicBezTo>
                    <a:pt x="8" y="243"/>
                    <a:pt x="8" y="243"/>
                    <a:pt x="8" y="243"/>
                  </a:cubicBezTo>
                  <a:cubicBezTo>
                    <a:pt x="3" y="243"/>
                    <a:pt x="0" y="247"/>
                    <a:pt x="0" y="251"/>
                  </a:cubicBezTo>
                  <a:cubicBezTo>
                    <a:pt x="0" y="256"/>
                    <a:pt x="3" y="259"/>
                    <a:pt x="8" y="259"/>
                  </a:cubicBezTo>
                  <a:cubicBezTo>
                    <a:pt x="96" y="259"/>
                    <a:pt x="96" y="259"/>
                    <a:pt x="96" y="259"/>
                  </a:cubicBezTo>
                  <a:cubicBezTo>
                    <a:pt x="101" y="259"/>
                    <a:pt x="104" y="256"/>
                    <a:pt x="104" y="251"/>
                  </a:cubicBezTo>
                  <a:cubicBezTo>
                    <a:pt x="104" y="247"/>
                    <a:pt x="101" y="243"/>
                    <a:pt x="96" y="243"/>
                  </a:cubicBezTo>
                  <a:moveTo>
                    <a:pt x="96" y="288"/>
                  </a:moveTo>
                  <a:cubicBezTo>
                    <a:pt x="8" y="288"/>
                    <a:pt x="8" y="288"/>
                    <a:pt x="8" y="288"/>
                  </a:cubicBezTo>
                  <a:cubicBezTo>
                    <a:pt x="3" y="288"/>
                    <a:pt x="0" y="291"/>
                    <a:pt x="0" y="296"/>
                  </a:cubicBezTo>
                  <a:cubicBezTo>
                    <a:pt x="0" y="300"/>
                    <a:pt x="3" y="304"/>
                    <a:pt x="8" y="304"/>
                  </a:cubicBezTo>
                  <a:cubicBezTo>
                    <a:pt x="96" y="304"/>
                    <a:pt x="96" y="304"/>
                    <a:pt x="96" y="304"/>
                  </a:cubicBezTo>
                  <a:cubicBezTo>
                    <a:pt x="101" y="304"/>
                    <a:pt x="104" y="300"/>
                    <a:pt x="104" y="296"/>
                  </a:cubicBezTo>
                  <a:cubicBezTo>
                    <a:pt x="104" y="291"/>
                    <a:pt x="101" y="288"/>
                    <a:pt x="96" y="288"/>
                  </a:cubicBezTo>
                  <a:moveTo>
                    <a:pt x="358" y="39"/>
                  </a:moveTo>
                  <a:cubicBezTo>
                    <a:pt x="355" y="36"/>
                    <a:pt x="350" y="36"/>
                    <a:pt x="347" y="39"/>
                  </a:cubicBezTo>
                  <a:cubicBezTo>
                    <a:pt x="204" y="182"/>
                    <a:pt x="204" y="182"/>
                    <a:pt x="204" y="182"/>
                  </a:cubicBezTo>
                  <a:cubicBezTo>
                    <a:pt x="201" y="185"/>
                    <a:pt x="201" y="190"/>
                    <a:pt x="204" y="193"/>
                  </a:cubicBezTo>
                  <a:cubicBezTo>
                    <a:pt x="205" y="194"/>
                    <a:pt x="207" y="195"/>
                    <a:pt x="209" y="195"/>
                  </a:cubicBezTo>
                  <a:cubicBezTo>
                    <a:pt x="211" y="195"/>
                    <a:pt x="213" y="194"/>
                    <a:pt x="215" y="193"/>
                  </a:cubicBezTo>
                  <a:cubicBezTo>
                    <a:pt x="358" y="50"/>
                    <a:pt x="358" y="50"/>
                    <a:pt x="358" y="50"/>
                  </a:cubicBezTo>
                  <a:cubicBezTo>
                    <a:pt x="361" y="47"/>
                    <a:pt x="361" y="42"/>
                    <a:pt x="358" y="39"/>
                  </a:cubicBezTo>
                  <a:moveTo>
                    <a:pt x="410" y="43"/>
                  </a:moveTo>
                  <a:cubicBezTo>
                    <a:pt x="406" y="39"/>
                    <a:pt x="384" y="17"/>
                    <a:pt x="379" y="13"/>
                  </a:cubicBezTo>
                  <a:cubicBezTo>
                    <a:pt x="373" y="7"/>
                    <a:pt x="339" y="0"/>
                    <a:pt x="331" y="7"/>
                  </a:cubicBezTo>
                  <a:cubicBezTo>
                    <a:pt x="328" y="10"/>
                    <a:pt x="165" y="172"/>
                    <a:pt x="147" y="191"/>
                  </a:cubicBezTo>
                  <a:cubicBezTo>
                    <a:pt x="146" y="192"/>
                    <a:pt x="145" y="193"/>
                    <a:pt x="144" y="194"/>
                  </a:cubicBezTo>
                  <a:cubicBezTo>
                    <a:pt x="119" y="294"/>
                    <a:pt x="119" y="294"/>
                    <a:pt x="119" y="294"/>
                  </a:cubicBezTo>
                  <a:cubicBezTo>
                    <a:pt x="118" y="297"/>
                    <a:pt x="119" y="299"/>
                    <a:pt x="121" y="301"/>
                  </a:cubicBezTo>
                  <a:cubicBezTo>
                    <a:pt x="122" y="303"/>
                    <a:pt x="124" y="304"/>
                    <a:pt x="126" y="304"/>
                  </a:cubicBezTo>
                  <a:cubicBezTo>
                    <a:pt x="127" y="304"/>
                    <a:pt x="128" y="304"/>
                    <a:pt x="128" y="304"/>
                  </a:cubicBezTo>
                  <a:cubicBezTo>
                    <a:pt x="228" y="278"/>
                    <a:pt x="228" y="278"/>
                    <a:pt x="228" y="278"/>
                  </a:cubicBezTo>
                  <a:cubicBezTo>
                    <a:pt x="229" y="277"/>
                    <a:pt x="231" y="277"/>
                    <a:pt x="232" y="276"/>
                  </a:cubicBezTo>
                  <a:cubicBezTo>
                    <a:pt x="232" y="276"/>
                    <a:pt x="314" y="193"/>
                    <a:pt x="369" y="138"/>
                  </a:cubicBezTo>
                  <a:cubicBezTo>
                    <a:pt x="372" y="135"/>
                    <a:pt x="372" y="130"/>
                    <a:pt x="369" y="127"/>
                  </a:cubicBezTo>
                  <a:cubicBezTo>
                    <a:pt x="366" y="124"/>
                    <a:pt x="361" y="124"/>
                    <a:pt x="357" y="127"/>
                  </a:cubicBezTo>
                  <a:cubicBezTo>
                    <a:pt x="314" y="170"/>
                    <a:pt x="252" y="232"/>
                    <a:pt x="229" y="255"/>
                  </a:cubicBezTo>
                  <a:cubicBezTo>
                    <a:pt x="228" y="246"/>
                    <a:pt x="225" y="236"/>
                    <a:pt x="222" y="232"/>
                  </a:cubicBezTo>
                  <a:cubicBezTo>
                    <a:pt x="218" y="228"/>
                    <a:pt x="196" y="206"/>
                    <a:pt x="191" y="201"/>
                  </a:cubicBezTo>
                  <a:cubicBezTo>
                    <a:pt x="187" y="197"/>
                    <a:pt x="176" y="195"/>
                    <a:pt x="166" y="193"/>
                  </a:cubicBezTo>
                  <a:cubicBezTo>
                    <a:pt x="227" y="133"/>
                    <a:pt x="329" y="31"/>
                    <a:pt x="341" y="20"/>
                  </a:cubicBezTo>
                  <a:cubicBezTo>
                    <a:pt x="347" y="19"/>
                    <a:pt x="364" y="22"/>
                    <a:pt x="368" y="25"/>
                  </a:cubicBezTo>
                  <a:cubicBezTo>
                    <a:pt x="373" y="29"/>
                    <a:pt x="394" y="50"/>
                    <a:pt x="398" y="54"/>
                  </a:cubicBezTo>
                  <a:cubicBezTo>
                    <a:pt x="400" y="58"/>
                    <a:pt x="403" y="76"/>
                    <a:pt x="403" y="81"/>
                  </a:cubicBezTo>
                  <a:cubicBezTo>
                    <a:pt x="400" y="84"/>
                    <a:pt x="394" y="90"/>
                    <a:pt x="380" y="104"/>
                  </a:cubicBezTo>
                  <a:cubicBezTo>
                    <a:pt x="377" y="107"/>
                    <a:pt x="377" y="112"/>
                    <a:pt x="380" y="116"/>
                  </a:cubicBezTo>
                  <a:cubicBezTo>
                    <a:pt x="383" y="119"/>
                    <a:pt x="388" y="119"/>
                    <a:pt x="391" y="116"/>
                  </a:cubicBezTo>
                  <a:cubicBezTo>
                    <a:pt x="412" y="95"/>
                    <a:pt x="415" y="92"/>
                    <a:pt x="415" y="91"/>
                  </a:cubicBezTo>
                  <a:cubicBezTo>
                    <a:pt x="423" y="83"/>
                    <a:pt x="415" y="49"/>
                    <a:pt x="410" y="43"/>
                  </a:cubicBezTo>
                  <a:moveTo>
                    <a:pt x="180" y="213"/>
                  </a:moveTo>
                  <a:cubicBezTo>
                    <a:pt x="185" y="218"/>
                    <a:pt x="206" y="239"/>
                    <a:pt x="210" y="243"/>
                  </a:cubicBezTo>
                  <a:cubicBezTo>
                    <a:pt x="211" y="245"/>
                    <a:pt x="214" y="256"/>
                    <a:pt x="214" y="265"/>
                  </a:cubicBezTo>
                  <a:cubicBezTo>
                    <a:pt x="167" y="277"/>
                    <a:pt x="167" y="277"/>
                    <a:pt x="167" y="277"/>
                  </a:cubicBezTo>
                  <a:cubicBezTo>
                    <a:pt x="165" y="274"/>
                    <a:pt x="163" y="269"/>
                    <a:pt x="160" y="265"/>
                  </a:cubicBezTo>
                  <a:cubicBezTo>
                    <a:pt x="156" y="260"/>
                    <a:pt x="150" y="256"/>
                    <a:pt x="145" y="254"/>
                  </a:cubicBezTo>
                  <a:cubicBezTo>
                    <a:pt x="157" y="208"/>
                    <a:pt x="157" y="208"/>
                    <a:pt x="157" y="208"/>
                  </a:cubicBezTo>
                  <a:cubicBezTo>
                    <a:pt x="166" y="209"/>
                    <a:pt x="177" y="212"/>
                    <a:pt x="180" y="213"/>
                  </a:cubicBezTo>
                  <a:moveTo>
                    <a:pt x="235" y="221"/>
                  </a:moveTo>
                  <a:cubicBezTo>
                    <a:pt x="237" y="221"/>
                    <a:pt x="239" y="221"/>
                    <a:pt x="241" y="219"/>
                  </a:cubicBezTo>
                  <a:cubicBezTo>
                    <a:pt x="384" y="77"/>
                    <a:pt x="384" y="77"/>
                    <a:pt x="384" y="77"/>
                  </a:cubicBezTo>
                  <a:cubicBezTo>
                    <a:pt x="387" y="73"/>
                    <a:pt x="387" y="68"/>
                    <a:pt x="384" y="65"/>
                  </a:cubicBezTo>
                  <a:cubicBezTo>
                    <a:pt x="381" y="62"/>
                    <a:pt x="376" y="62"/>
                    <a:pt x="373" y="65"/>
                  </a:cubicBezTo>
                  <a:cubicBezTo>
                    <a:pt x="230" y="208"/>
                    <a:pt x="230" y="208"/>
                    <a:pt x="230" y="208"/>
                  </a:cubicBezTo>
                  <a:cubicBezTo>
                    <a:pt x="226" y="211"/>
                    <a:pt x="226" y="216"/>
                    <a:pt x="230" y="219"/>
                  </a:cubicBezTo>
                  <a:cubicBezTo>
                    <a:pt x="231" y="221"/>
                    <a:pt x="233" y="221"/>
                    <a:pt x="235" y="221"/>
                  </a:cubicBezTo>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26" name="Rectangle 25">
              <a:extLst>
                <a:ext uri="{FF2B5EF4-FFF2-40B4-BE49-F238E27FC236}">
                  <a16:creationId xmlns:a16="http://schemas.microsoft.com/office/drawing/2014/main" id="{85712526-BEBF-4D60-89E5-46836C4DAC72}"/>
                </a:ext>
              </a:extLst>
            </p:cNvPr>
            <p:cNvSpPr/>
            <p:nvPr/>
          </p:nvSpPr>
          <p:spPr>
            <a:xfrm>
              <a:off x="664204" y="1703286"/>
              <a:ext cx="3447837" cy="1346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Ericsson Hilda"/>
                  <a:ea typeface="+mn-ea"/>
                  <a:cs typeface="+mn-cs"/>
                </a:rPr>
                <a:t>CR Approved in ITSM tool &amp; Scheduled</a:t>
              </a:r>
            </a:p>
          </p:txBody>
        </p:sp>
        <p:sp>
          <p:nvSpPr>
            <p:cNvPr id="27" name="Oval 26">
              <a:extLst>
                <a:ext uri="{FF2B5EF4-FFF2-40B4-BE49-F238E27FC236}">
                  <a16:creationId xmlns:a16="http://schemas.microsoft.com/office/drawing/2014/main" id="{C561C103-3DC4-438F-9882-66578C0E6C48}"/>
                </a:ext>
              </a:extLst>
            </p:cNvPr>
            <p:cNvSpPr/>
            <p:nvPr/>
          </p:nvSpPr>
          <p:spPr>
            <a:xfrm>
              <a:off x="697729" y="1488423"/>
              <a:ext cx="471937" cy="148298"/>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4</a:t>
              </a:r>
            </a:p>
          </p:txBody>
        </p:sp>
        <p:cxnSp>
          <p:nvCxnSpPr>
            <p:cNvPr id="28" name="Straight Arrow Connector 27">
              <a:extLst>
                <a:ext uri="{FF2B5EF4-FFF2-40B4-BE49-F238E27FC236}">
                  <a16:creationId xmlns:a16="http://schemas.microsoft.com/office/drawing/2014/main" id="{07C1C294-D23F-4C64-9F84-9C2E6FDC1E45}"/>
                </a:ext>
              </a:extLst>
            </p:cNvPr>
            <p:cNvCxnSpPr>
              <a:cxnSpLocks/>
            </p:cNvCxnSpPr>
            <p:nvPr/>
          </p:nvCxnSpPr>
          <p:spPr>
            <a:xfrm>
              <a:off x="4806983" y="1524632"/>
              <a:ext cx="1258225" cy="0"/>
            </a:xfrm>
            <a:prstGeom prst="straightConnector1">
              <a:avLst/>
            </a:prstGeom>
            <a:ln w="57150" cap="flat" cmpd="sng" algn="ctr">
              <a:solidFill>
                <a:srgbClr val="002060"/>
              </a:solidFill>
              <a:prstDash val="sys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1B7AC6-8DE0-45E3-B26C-C9036BD1682C}"/>
                </a:ext>
              </a:extLst>
            </p:cNvPr>
            <p:cNvCxnSpPr>
              <a:cxnSpLocks/>
            </p:cNvCxnSpPr>
            <p:nvPr/>
          </p:nvCxnSpPr>
          <p:spPr>
            <a:xfrm flipV="1">
              <a:off x="2620662" y="1495305"/>
              <a:ext cx="471937" cy="802"/>
            </a:xfrm>
            <a:prstGeom prst="straightConnector1">
              <a:avLst/>
            </a:prstGeom>
            <a:ln w="57150" cap="flat" cmpd="sng" algn="ctr">
              <a:solidFill>
                <a:srgbClr val="002060"/>
              </a:solidFill>
              <a:prstDash val="sys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D1C40FE-EF58-41D3-9C1C-0E822AABB404}"/>
              </a:ext>
            </a:extLst>
          </p:cNvPr>
          <p:cNvGrpSpPr/>
          <p:nvPr/>
        </p:nvGrpSpPr>
        <p:grpSpPr>
          <a:xfrm>
            <a:off x="1154865" y="1532067"/>
            <a:ext cx="2951724" cy="2714266"/>
            <a:chOff x="-411434" y="3614877"/>
            <a:chExt cx="5129104" cy="2973143"/>
          </a:xfrm>
        </p:grpSpPr>
        <p:sp>
          <p:nvSpPr>
            <p:cNvPr id="32" name="TextBox 31">
              <a:extLst>
                <a:ext uri="{FF2B5EF4-FFF2-40B4-BE49-F238E27FC236}">
                  <a16:creationId xmlns:a16="http://schemas.microsoft.com/office/drawing/2014/main" id="{D90A58E3-F97D-47A3-A687-742F408F8FBB}"/>
                </a:ext>
              </a:extLst>
            </p:cNvPr>
            <p:cNvSpPr txBox="1"/>
            <p:nvPr/>
          </p:nvSpPr>
          <p:spPr>
            <a:xfrm>
              <a:off x="2489944" y="6335172"/>
              <a:ext cx="2227726" cy="2528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Ericsson Hilda"/>
                  <a:ea typeface="+mn-ea"/>
                  <a:cs typeface="+mn-cs"/>
                </a:rPr>
                <a:t>Change Requester(Operations Team)</a:t>
              </a:r>
            </a:p>
          </p:txBody>
        </p:sp>
        <p:cxnSp>
          <p:nvCxnSpPr>
            <p:cNvPr id="33" name="Elbow Connector 31">
              <a:extLst>
                <a:ext uri="{FF2B5EF4-FFF2-40B4-BE49-F238E27FC236}">
                  <a16:creationId xmlns:a16="http://schemas.microsoft.com/office/drawing/2014/main" id="{72E4FF97-FA68-4013-A9B3-A78892D199A2}"/>
                </a:ext>
              </a:extLst>
            </p:cNvPr>
            <p:cNvCxnSpPr>
              <a:cxnSpLocks/>
            </p:cNvCxnSpPr>
            <p:nvPr/>
          </p:nvCxnSpPr>
          <p:spPr>
            <a:xfrm rot="16200000" flipV="1">
              <a:off x="1124551" y="4750136"/>
              <a:ext cx="1032334" cy="1246605"/>
            </a:xfrm>
            <a:prstGeom prst="bentConnector3">
              <a:avLst>
                <a:gd name="adj1" fmla="val -1544"/>
              </a:avLst>
            </a:prstGeom>
            <a:ln w="57150" cap="flat" cmpd="sng" algn="ctr">
              <a:solidFill>
                <a:srgbClr val="002060"/>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9823E9B-F36F-4239-8F96-07EED5361B12}"/>
                </a:ext>
              </a:extLst>
            </p:cNvPr>
            <p:cNvSpPr/>
            <p:nvPr/>
          </p:nvSpPr>
          <p:spPr>
            <a:xfrm>
              <a:off x="2118687" y="5176853"/>
              <a:ext cx="2433717" cy="252848"/>
            </a:xfrm>
            <a:prstGeom prst="rect">
              <a:avLst/>
            </a:prstGeom>
          </p:spPr>
          <p:txBody>
            <a:bodyPr wrap="square">
              <a:spAutoFit/>
            </a:bodyPr>
            <a:lstStyle/>
            <a:p>
              <a:pPr marL="214313" marR="0" lvl="0" indent="-214313"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Change  Requested By Initiator Teams</a:t>
              </a:r>
              <a:endParaRPr kumimoji="0" lang="en-US" sz="900" b="0" i="0" u="none" strike="noStrike" kern="1200" cap="none" spc="0" normalizeH="0" baseline="0" noProof="0" dirty="0">
                <a:ln>
                  <a:noFill/>
                </a:ln>
                <a:solidFill>
                  <a:srgbClr val="181818">
                    <a:lumMod val="50000"/>
                  </a:srgbClr>
                </a:solidFill>
                <a:effectLst/>
                <a:uLnTx/>
                <a:uFillTx/>
                <a:latin typeface="Ericsson Hilda"/>
                <a:ea typeface="+mn-ea"/>
                <a:cs typeface="+mn-cs"/>
              </a:endParaRPr>
            </a:p>
          </p:txBody>
        </p:sp>
        <p:sp>
          <p:nvSpPr>
            <p:cNvPr id="35" name="Freeform 3">
              <a:extLst>
                <a:ext uri="{FF2B5EF4-FFF2-40B4-BE49-F238E27FC236}">
                  <a16:creationId xmlns:a16="http://schemas.microsoft.com/office/drawing/2014/main" id="{562B6A69-F414-4098-9322-9C1F20061EFC}"/>
                </a:ext>
              </a:extLst>
            </p:cNvPr>
            <p:cNvSpPr>
              <a:spLocks noChangeAspect="1" noEditPoints="1"/>
            </p:cNvSpPr>
            <p:nvPr/>
          </p:nvSpPr>
          <p:spPr bwMode="auto">
            <a:xfrm>
              <a:off x="2741544" y="5629715"/>
              <a:ext cx="441025" cy="689833"/>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36" name="Oval 35">
              <a:extLst>
                <a:ext uri="{FF2B5EF4-FFF2-40B4-BE49-F238E27FC236}">
                  <a16:creationId xmlns:a16="http://schemas.microsoft.com/office/drawing/2014/main" id="{E8CC9D51-04F3-4715-88E4-647945C7598D}"/>
                </a:ext>
              </a:extLst>
            </p:cNvPr>
            <p:cNvSpPr/>
            <p:nvPr/>
          </p:nvSpPr>
          <p:spPr>
            <a:xfrm>
              <a:off x="3318206" y="6003462"/>
              <a:ext cx="387300" cy="309996"/>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2</a:t>
              </a:r>
            </a:p>
          </p:txBody>
        </p:sp>
        <p:sp>
          <p:nvSpPr>
            <p:cNvPr id="122" name="Oval 121">
              <a:extLst>
                <a:ext uri="{FF2B5EF4-FFF2-40B4-BE49-F238E27FC236}">
                  <a16:creationId xmlns:a16="http://schemas.microsoft.com/office/drawing/2014/main" id="{F0B6E4C9-26CF-48EE-99E4-67475083CE43}"/>
                </a:ext>
              </a:extLst>
            </p:cNvPr>
            <p:cNvSpPr/>
            <p:nvPr/>
          </p:nvSpPr>
          <p:spPr>
            <a:xfrm>
              <a:off x="1768471" y="3695147"/>
              <a:ext cx="387299" cy="309996"/>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2</a:t>
              </a:r>
            </a:p>
          </p:txBody>
        </p:sp>
        <p:sp>
          <p:nvSpPr>
            <p:cNvPr id="123" name="Oval 122">
              <a:extLst>
                <a:ext uri="{FF2B5EF4-FFF2-40B4-BE49-F238E27FC236}">
                  <a16:creationId xmlns:a16="http://schemas.microsoft.com/office/drawing/2014/main" id="{2F6F2454-9404-4347-8AC7-5B5D1D94624E}"/>
                </a:ext>
              </a:extLst>
            </p:cNvPr>
            <p:cNvSpPr/>
            <p:nvPr/>
          </p:nvSpPr>
          <p:spPr>
            <a:xfrm>
              <a:off x="-411434" y="3614877"/>
              <a:ext cx="387299" cy="309996"/>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3</a:t>
              </a:r>
            </a:p>
          </p:txBody>
        </p:sp>
      </p:grpSp>
      <p:grpSp>
        <p:nvGrpSpPr>
          <p:cNvPr id="37" name="Group 36">
            <a:extLst>
              <a:ext uri="{FF2B5EF4-FFF2-40B4-BE49-F238E27FC236}">
                <a16:creationId xmlns:a16="http://schemas.microsoft.com/office/drawing/2014/main" id="{2348F423-47B7-41BF-B3FB-8D537274B4F0}"/>
              </a:ext>
            </a:extLst>
          </p:cNvPr>
          <p:cNvGrpSpPr/>
          <p:nvPr/>
        </p:nvGrpSpPr>
        <p:grpSpPr>
          <a:xfrm>
            <a:off x="1823423" y="4343794"/>
            <a:ext cx="1831559" cy="907526"/>
            <a:chOff x="81620" y="5713203"/>
            <a:chExt cx="2240241" cy="973788"/>
          </a:xfrm>
        </p:grpSpPr>
        <p:sp>
          <p:nvSpPr>
            <p:cNvPr id="38" name="Oval 37">
              <a:extLst>
                <a:ext uri="{FF2B5EF4-FFF2-40B4-BE49-F238E27FC236}">
                  <a16:creationId xmlns:a16="http://schemas.microsoft.com/office/drawing/2014/main" id="{38A84455-CFE8-4678-91BF-D51E1E80ECB8}"/>
                </a:ext>
              </a:extLst>
            </p:cNvPr>
            <p:cNvSpPr/>
            <p:nvPr/>
          </p:nvSpPr>
          <p:spPr>
            <a:xfrm>
              <a:off x="81620" y="5713203"/>
              <a:ext cx="380708" cy="309995"/>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1</a:t>
              </a:r>
            </a:p>
          </p:txBody>
        </p:sp>
        <p:grpSp>
          <p:nvGrpSpPr>
            <p:cNvPr id="39" name="Group 38">
              <a:extLst>
                <a:ext uri="{FF2B5EF4-FFF2-40B4-BE49-F238E27FC236}">
                  <a16:creationId xmlns:a16="http://schemas.microsoft.com/office/drawing/2014/main" id="{5001C86C-384B-4482-B8BB-55B2C3B1B72A}"/>
                </a:ext>
              </a:extLst>
            </p:cNvPr>
            <p:cNvGrpSpPr/>
            <p:nvPr/>
          </p:nvGrpSpPr>
          <p:grpSpPr>
            <a:xfrm>
              <a:off x="540157" y="5738999"/>
              <a:ext cx="1781704" cy="947992"/>
              <a:chOff x="2630250" y="3336522"/>
              <a:chExt cx="3248821" cy="1567193"/>
            </a:xfrm>
          </p:grpSpPr>
          <p:sp>
            <p:nvSpPr>
              <p:cNvPr id="40" name="Freeform 10">
                <a:extLst>
                  <a:ext uri="{FF2B5EF4-FFF2-40B4-BE49-F238E27FC236}">
                    <a16:creationId xmlns:a16="http://schemas.microsoft.com/office/drawing/2014/main" id="{232AF86E-E378-4FB6-A606-F25BF254A7E0}"/>
                  </a:ext>
                </a:extLst>
              </p:cNvPr>
              <p:cNvSpPr>
                <a:spLocks noChangeAspect="1"/>
              </p:cNvSpPr>
              <p:nvPr/>
            </p:nvSpPr>
            <p:spPr bwMode="auto">
              <a:xfrm>
                <a:off x="2630250" y="3877250"/>
                <a:ext cx="2960019" cy="1026465"/>
              </a:xfrm>
              <a:custGeom>
                <a:avLst/>
                <a:gdLst>
                  <a:gd name="T0" fmla="*/ 1162651 w 522"/>
                  <a:gd name="T1" fmla="*/ 4534757 h 399"/>
                  <a:gd name="T2" fmla="*/ 329473 w 522"/>
                  <a:gd name="T3" fmla="*/ 3404336 h 399"/>
                  <a:gd name="T4" fmla="*/ 0 w 522"/>
                  <a:gd name="T5" fmla="*/ 2605100 h 399"/>
                  <a:gd name="T6" fmla="*/ 1020227 w 522"/>
                  <a:gd name="T7" fmla="*/ 1410115 h 399"/>
                  <a:gd name="T8" fmla="*/ 1913836 w 522"/>
                  <a:gd name="T9" fmla="*/ 522097 h 399"/>
                  <a:gd name="T10" fmla="*/ 3552297 w 522"/>
                  <a:gd name="T11" fmla="*/ 0 h 399"/>
                  <a:gd name="T12" fmla="*/ 4802296 w 522"/>
                  <a:gd name="T13" fmla="*/ 914141 h 399"/>
                  <a:gd name="T14" fmla="*/ 5493554 w 522"/>
                  <a:gd name="T15" fmla="*/ 1082091 h 399"/>
                  <a:gd name="T16" fmla="*/ 5513690 w 522"/>
                  <a:gd name="T17" fmla="*/ 1221188 h 399"/>
                  <a:gd name="T18" fmla="*/ 5374300 w 522"/>
                  <a:gd name="T19" fmla="*/ 1241938 h 399"/>
                  <a:gd name="T20" fmla="*/ 4752306 w 522"/>
                  <a:gd name="T21" fmla="*/ 1118477 h 399"/>
                  <a:gd name="T22" fmla="*/ 4632948 w 522"/>
                  <a:gd name="T23" fmla="*/ 1043287 h 399"/>
                  <a:gd name="T24" fmla="*/ 2540594 w 522"/>
                  <a:gd name="T25" fmla="*/ 877226 h 399"/>
                  <a:gd name="T26" fmla="*/ 2465223 w 522"/>
                  <a:gd name="T27" fmla="*/ 925573 h 399"/>
                  <a:gd name="T28" fmla="*/ 1913836 w 522"/>
                  <a:gd name="T29" fmla="*/ 726960 h 399"/>
                  <a:gd name="T30" fmla="*/ 1226686 w 522"/>
                  <a:gd name="T31" fmla="*/ 1410115 h 399"/>
                  <a:gd name="T32" fmla="*/ 1226686 w 522"/>
                  <a:gd name="T33" fmla="*/ 1613570 h 399"/>
                  <a:gd name="T34" fmla="*/ 1151197 w 522"/>
                  <a:gd name="T35" fmla="*/ 1652537 h 399"/>
                  <a:gd name="T36" fmla="*/ 507873 w 522"/>
                  <a:gd name="T37" fmla="*/ 3303665 h 399"/>
                  <a:gd name="T38" fmla="*/ 535798 w 522"/>
                  <a:gd name="T39" fmla="*/ 3415756 h 399"/>
                  <a:gd name="T40" fmla="*/ 1162651 w 522"/>
                  <a:gd name="T41" fmla="*/ 4331949 h 399"/>
                  <a:gd name="T42" fmla="*/ 1433384 w 522"/>
                  <a:gd name="T43" fmla="*/ 4281784 h 399"/>
                  <a:gd name="T44" fmla="*/ 1572869 w 522"/>
                  <a:gd name="T45" fmla="*/ 4331949 h 399"/>
                  <a:gd name="T46" fmla="*/ 2352732 w 522"/>
                  <a:gd name="T47" fmla="*/ 4862691 h 399"/>
                  <a:gd name="T48" fmla="*/ 3092076 w 522"/>
                  <a:gd name="T49" fmla="*/ 4482454 h 399"/>
                  <a:gd name="T50" fmla="*/ 3167950 w 522"/>
                  <a:gd name="T51" fmla="*/ 4507390 h 399"/>
                  <a:gd name="T52" fmla="*/ 4394502 w 522"/>
                  <a:gd name="T53" fmla="*/ 4293154 h 399"/>
                  <a:gd name="T54" fmla="*/ 4470086 w 522"/>
                  <a:gd name="T55" fmla="*/ 4244874 h 399"/>
                  <a:gd name="T56" fmla="*/ 5044798 w 522"/>
                  <a:gd name="T57" fmla="*/ 4432212 h 399"/>
                  <a:gd name="T58" fmla="*/ 5811205 w 522"/>
                  <a:gd name="T59" fmla="*/ 3668875 h 399"/>
                  <a:gd name="T60" fmla="*/ 5898644 w 522"/>
                  <a:gd name="T61" fmla="*/ 3556874 h 399"/>
                  <a:gd name="T62" fmla="*/ 6461492 w 522"/>
                  <a:gd name="T63" fmla="*/ 2910095 h 399"/>
                  <a:gd name="T64" fmla="*/ 5811205 w 522"/>
                  <a:gd name="T65" fmla="*/ 2222098 h 399"/>
                  <a:gd name="T66" fmla="*/ 5784149 w 522"/>
                  <a:gd name="T67" fmla="*/ 2146761 h 399"/>
                  <a:gd name="T68" fmla="*/ 5644660 w 522"/>
                  <a:gd name="T69" fmla="*/ 1510772 h 399"/>
                  <a:gd name="T70" fmla="*/ 5671798 w 522"/>
                  <a:gd name="T71" fmla="*/ 1360239 h 399"/>
                  <a:gd name="T72" fmla="*/ 6001058 w 522"/>
                  <a:gd name="T73" fmla="*/ 2007704 h 399"/>
                  <a:gd name="T74" fmla="*/ 6001058 w 522"/>
                  <a:gd name="T75" fmla="*/ 2083008 h 399"/>
                  <a:gd name="T76" fmla="*/ 6017586 w 522"/>
                  <a:gd name="T77" fmla="*/ 3732620 h 399"/>
                  <a:gd name="T78" fmla="*/ 5044798 w 522"/>
                  <a:gd name="T79" fmla="*/ 4636944 h 399"/>
                  <a:gd name="T80" fmla="*/ 3675438 w 522"/>
                  <a:gd name="T81" fmla="*/ 4889535 h 399"/>
                  <a:gd name="T82" fmla="*/ 3130970 w 522"/>
                  <a:gd name="T83" fmla="*/ 4723691 h 399"/>
                  <a:gd name="T84" fmla="*/ 1416540 w 522"/>
                  <a:gd name="T85" fmla="*/ 4498005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00B050"/>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AF78D2"/>
                  </a:solidFill>
                  <a:effectLst/>
                  <a:uLnTx/>
                  <a:uFillTx/>
                  <a:latin typeface="Ericsson Hilda"/>
                  <a:ea typeface="+mn-ea"/>
                  <a:cs typeface="+mn-cs"/>
                </a:endParaRPr>
              </a:p>
            </p:txBody>
          </p:sp>
          <p:sp>
            <p:nvSpPr>
              <p:cNvPr id="41" name="Text Box 11">
                <a:extLst>
                  <a:ext uri="{FF2B5EF4-FFF2-40B4-BE49-F238E27FC236}">
                    <a16:creationId xmlns:a16="http://schemas.microsoft.com/office/drawing/2014/main" id="{EF587301-6E17-4328-BD20-FE4E0E6F99D6}"/>
                  </a:ext>
                </a:extLst>
              </p:cNvPr>
              <p:cNvSpPr txBox="1">
                <a:spLocks noChangeAspect="1" noChangeArrowheads="1"/>
              </p:cNvSpPr>
              <p:nvPr/>
            </p:nvSpPr>
            <p:spPr bwMode="auto">
              <a:xfrm>
                <a:off x="3625251" y="4137053"/>
                <a:ext cx="1339911" cy="57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rIns="0"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charset="0"/>
                    <a:ea typeface="+mn-ea"/>
                    <a:cs typeface="+mn-cs"/>
                  </a:rPr>
                  <a:t>Customer</a:t>
                </a:r>
                <a:r>
                  <a:rPr kumimoji="0" lang="en-US" sz="1000" b="1" i="0" u="none" strike="noStrike" kern="1200" cap="none" spc="0" normalizeH="0" baseline="0" noProof="0" dirty="0">
                    <a:ln>
                      <a:noFill/>
                    </a:ln>
                    <a:solidFill>
                      <a:srgbClr val="181818"/>
                    </a:solidFill>
                    <a:effectLst/>
                    <a:uLnTx/>
                    <a:uFillTx/>
                    <a:latin typeface="Arial" charset="0"/>
                    <a:ea typeface="MS PGothic" pitchFamily="34" charset="-128"/>
                    <a:cs typeface="+mn-cs"/>
                  </a:rPr>
                  <a:t> </a:t>
                </a:r>
                <a:r>
                  <a:rPr kumimoji="0" lang="en-US" sz="900" b="1" i="0" u="none" strike="noStrike" kern="1200" cap="none" spc="0" normalizeH="0" baseline="0" noProof="0" dirty="0">
                    <a:ln>
                      <a:noFill/>
                    </a:ln>
                    <a:solidFill>
                      <a:srgbClr val="000000"/>
                    </a:solidFill>
                    <a:effectLst/>
                    <a:uLnTx/>
                    <a:uFillTx/>
                    <a:latin typeface="Arial" charset="0"/>
                    <a:ea typeface="+mn-ea"/>
                    <a:cs typeface="+mn-cs"/>
                  </a:rPr>
                  <a:t>Network</a:t>
                </a:r>
              </a:p>
            </p:txBody>
          </p:sp>
          <p:grpSp>
            <p:nvGrpSpPr>
              <p:cNvPr id="42" name="Group 20">
                <a:extLst>
                  <a:ext uri="{FF2B5EF4-FFF2-40B4-BE49-F238E27FC236}">
                    <a16:creationId xmlns:a16="http://schemas.microsoft.com/office/drawing/2014/main" id="{17B4074E-3170-4E54-A04D-A0A20681517E}"/>
                  </a:ext>
                </a:extLst>
              </p:cNvPr>
              <p:cNvGrpSpPr>
                <a:grpSpLocks noChangeAspect="1"/>
              </p:cNvGrpSpPr>
              <p:nvPr/>
            </p:nvGrpSpPr>
            <p:grpSpPr bwMode="auto">
              <a:xfrm>
                <a:off x="3755760" y="3535454"/>
                <a:ext cx="466637" cy="703415"/>
                <a:chOff x="3452" y="2203"/>
                <a:chExt cx="1104" cy="1667"/>
              </a:xfrm>
            </p:grpSpPr>
            <p:grpSp>
              <p:nvGrpSpPr>
                <p:cNvPr id="60" name="Group 49">
                  <a:extLst>
                    <a:ext uri="{FF2B5EF4-FFF2-40B4-BE49-F238E27FC236}">
                      <a16:creationId xmlns:a16="http://schemas.microsoft.com/office/drawing/2014/main" id="{1294CE43-A0E7-47F1-A021-E869EA22F85D}"/>
                    </a:ext>
                  </a:extLst>
                </p:cNvPr>
                <p:cNvGrpSpPr>
                  <a:grpSpLocks noChangeAspect="1"/>
                </p:cNvGrpSpPr>
                <p:nvPr/>
              </p:nvGrpSpPr>
              <p:grpSpPr bwMode="auto">
                <a:xfrm>
                  <a:off x="3534" y="2203"/>
                  <a:ext cx="1022" cy="1391"/>
                  <a:chOff x="3534" y="2203"/>
                  <a:chExt cx="1022" cy="1391"/>
                </a:xfrm>
              </p:grpSpPr>
              <p:sp>
                <p:nvSpPr>
                  <p:cNvPr id="62" name="Freeform 32">
                    <a:extLst>
                      <a:ext uri="{FF2B5EF4-FFF2-40B4-BE49-F238E27FC236}">
                        <a16:creationId xmlns:a16="http://schemas.microsoft.com/office/drawing/2014/main" id="{B78785A6-1763-4057-80F0-E640E267A6B5}"/>
                      </a:ext>
                    </a:extLst>
                  </p:cNvPr>
                  <p:cNvSpPr>
                    <a:spLocks noChangeAspect="1"/>
                  </p:cNvSpPr>
                  <p:nvPr/>
                </p:nvSpPr>
                <p:spPr bwMode="auto">
                  <a:xfrm>
                    <a:off x="3628" y="2203"/>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63" name="Freeform 33">
                    <a:extLst>
                      <a:ext uri="{FF2B5EF4-FFF2-40B4-BE49-F238E27FC236}">
                        <a16:creationId xmlns:a16="http://schemas.microsoft.com/office/drawing/2014/main" id="{8E09CC8F-D84C-487A-A508-61EC7D94E014}"/>
                      </a:ext>
                    </a:extLst>
                  </p:cNvPr>
                  <p:cNvSpPr>
                    <a:spLocks noChangeAspect="1" noEditPoints="1"/>
                  </p:cNvSpPr>
                  <p:nvPr/>
                </p:nvSpPr>
                <p:spPr bwMode="auto">
                  <a:xfrm>
                    <a:off x="3534" y="2203"/>
                    <a:ext cx="966" cy="1391"/>
                  </a:xfrm>
                  <a:custGeom>
                    <a:avLst/>
                    <a:gdLst>
                      <a:gd name="T0" fmla="*/ 5219154 w 409"/>
                      <a:gd name="T1" fmla="*/ 749817 h 589"/>
                      <a:gd name="T2" fmla="*/ 4710866 w 409"/>
                      <a:gd name="T3" fmla="*/ 0 h 589"/>
                      <a:gd name="T4" fmla="*/ 0 w 409"/>
                      <a:gd name="T5" fmla="*/ 506747 h 589"/>
                      <a:gd name="T6" fmla="*/ 507566 w 409"/>
                      <a:gd name="T7" fmla="*/ 7506861 h 589"/>
                      <a:gd name="T8" fmla="*/ 5219154 w 409"/>
                      <a:gd name="T9" fmla="*/ 6999550 h 589"/>
                      <a:gd name="T10" fmla="*/ 5115837 w 409"/>
                      <a:gd name="T11" fmla="*/ 1057394 h 589"/>
                      <a:gd name="T12" fmla="*/ 5012933 w 409"/>
                      <a:gd name="T13" fmla="*/ 6999550 h 589"/>
                      <a:gd name="T14" fmla="*/ 507566 w 409"/>
                      <a:gd name="T15" fmla="*/ 7300391 h 589"/>
                      <a:gd name="T16" fmla="*/ 206221 w 409"/>
                      <a:gd name="T17" fmla="*/ 506747 h 589"/>
                      <a:gd name="T18" fmla="*/ 4710866 w 409"/>
                      <a:gd name="T19" fmla="*/ 206149 h 589"/>
                      <a:gd name="T20" fmla="*/ 5012933 w 409"/>
                      <a:gd name="T21" fmla="*/ 749817 h 589"/>
                      <a:gd name="T22" fmla="*/ 4065998 w 409"/>
                      <a:gd name="T23" fmla="*/ 1948647 h 589"/>
                      <a:gd name="T24" fmla="*/ 4169622 w 409"/>
                      <a:gd name="T25" fmla="*/ 1846214 h 589"/>
                      <a:gd name="T26" fmla="*/ 4132810 w 409"/>
                      <a:gd name="T27" fmla="*/ 1018923 h 589"/>
                      <a:gd name="T28" fmla="*/ 3316398 w 409"/>
                      <a:gd name="T29" fmla="*/ 993568 h 589"/>
                      <a:gd name="T30" fmla="*/ 3316398 w 409"/>
                      <a:gd name="T31" fmla="*/ 1196749 h 589"/>
                      <a:gd name="T32" fmla="*/ 2527120 w 409"/>
                      <a:gd name="T33" fmla="*/ 2488719 h 589"/>
                      <a:gd name="T34" fmla="*/ 1749813 w 409"/>
                      <a:gd name="T35" fmla="*/ 1196749 h 589"/>
                      <a:gd name="T36" fmla="*/ 1749813 w 409"/>
                      <a:gd name="T37" fmla="*/ 993568 h 589"/>
                      <a:gd name="T38" fmla="*/ 928687 w 409"/>
                      <a:gd name="T39" fmla="*/ 1018923 h 589"/>
                      <a:gd name="T40" fmla="*/ 891720 w 409"/>
                      <a:gd name="T41" fmla="*/ 1846214 h 589"/>
                      <a:gd name="T42" fmla="*/ 1095175 w 409"/>
                      <a:gd name="T43" fmla="*/ 1846214 h 589"/>
                      <a:gd name="T44" fmla="*/ 2387699 w 409"/>
                      <a:gd name="T45" fmla="*/ 2622935 h 589"/>
                      <a:gd name="T46" fmla="*/ 1095175 w 409"/>
                      <a:gd name="T47" fmla="*/ 3416674 h 589"/>
                      <a:gd name="T48" fmla="*/ 891720 w 409"/>
                      <a:gd name="T49" fmla="*/ 3416674 h 589"/>
                      <a:gd name="T50" fmla="*/ 891720 w 409"/>
                      <a:gd name="T51" fmla="*/ 4165620 h 589"/>
                      <a:gd name="T52" fmla="*/ 994630 w 409"/>
                      <a:gd name="T53" fmla="*/ 4269203 h 589"/>
                      <a:gd name="T54" fmla="*/ 1847495 w 409"/>
                      <a:gd name="T55" fmla="*/ 4165620 h 589"/>
                      <a:gd name="T56" fmla="*/ 1237323 w 409"/>
                      <a:gd name="T57" fmla="*/ 4062776 h 589"/>
                      <a:gd name="T58" fmla="*/ 3812519 w 409"/>
                      <a:gd name="T59" fmla="*/ 4062776 h 589"/>
                      <a:gd name="T60" fmla="*/ 3213150 w 409"/>
                      <a:gd name="T61" fmla="*/ 4165620 h 589"/>
                      <a:gd name="T62" fmla="*/ 3316398 w 409"/>
                      <a:gd name="T63" fmla="*/ 4269203 h 589"/>
                      <a:gd name="T64" fmla="*/ 4132810 w 409"/>
                      <a:gd name="T65" fmla="*/ 4232404 h 589"/>
                      <a:gd name="T66" fmla="*/ 4169622 w 409"/>
                      <a:gd name="T67" fmla="*/ 3416674 h 589"/>
                      <a:gd name="T68" fmla="*/ 3970319 w 409"/>
                      <a:gd name="T69" fmla="*/ 3416674 h 589"/>
                      <a:gd name="T70" fmla="*/ 2678439 w 409"/>
                      <a:gd name="T71" fmla="*/ 2622935 h 589"/>
                      <a:gd name="T72" fmla="*/ 3970319 w 409"/>
                      <a:gd name="T73" fmla="*/ 184621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61" name="Rectangle 60">
                  <a:extLst>
                    <a:ext uri="{FF2B5EF4-FFF2-40B4-BE49-F238E27FC236}">
                      <a16:creationId xmlns:a16="http://schemas.microsoft.com/office/drawing/2014/main" id="{8AF64C9B-1791-4F61-BABC-D456AE7DEF11}"/>
                    </a:ext>
                  </a:extLst>
                </p:cNvPr>
                <p:cNvSpPr>
                  <a:spLocks noChangeAspect="1" noChangeArrowheads="1"/>
                </p:cNvSpPr>
                <p:nvPr/>
              </p:nvSpPr>
              <p:spPr bwMode="auto">
                <a:xfrm>
                  <a:off x="3452"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0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43" name="Group 74">
                <a:extLst>
                  <a:ext uri="{FF2B5EF4-FFF2-40B4-BE49-F238E27FC236}">
                    <a16:creationId xmlns:a16="http://schemas.microsoft.com/office/drawing/2014/main" id="{74864125-FA51-44E6-893B-F450FB682801}"/>
                  </a:ext>
                </a:extLst>
              </p:cNvPr>
              <p:cNvGrpSpPr>
                <a:grpSpLocks noChangeAspect="1"/>
              </p:cNvGrpSpPr>
              <p:nvPr/>
            </p:nvGrpSpPr>
            <p:grpSpPr bwMode="auto">
              <a:xfrm>
                <a:off x="3142388" y="3605095"/>
                <a:ext cx="591406" cy="724075"/>
                <a:chOff x="7678994" y="3549059"/>
                <a:chExt cx="706914" cy="863020"/>
              </a:xfrm>
            </p:grpSpPr>
            <p:sp>
              <p:nvSpPr>
                <p:cNvPr id="57" name="Freeform 32">
                  <a:extLst>
                    <a:ext uri="{FF2B5EF4-FFF2-40B4-BE49-F238E27FC236}">
                      <a16:creationId xmlns:a16="http://schemas.microsoft.com/office/drawing/2014/main" id="{91E09E7A-ABFD-46A2-90D2-81C84B8B8AA6}"/>
                    </a:ext>
                  </a:extLst>
                </p:cNvPr>
                <p:cNvSpPr>
                  <a:spLocks noChangeAspect="1"/>
                </p:cNvSpPr>
                <p:nvPr/>
              </p:nvSpPr>
              <p:spPr bwMode="auto">
                <a:xfrm>
                  <a:off x="7920687" y="3549059"/>
                  <a:ext cx="465221" cy="68047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8" name="Rectangle 196">
                  <a:extLst>
                    <a:ext uri="{FF2B5EF4-FFF2-40B4-BE49-F238E27FC236}">
                      <a16:creationId xmlns:a16="http://schemas.microsoft.com/office/drawing/2014/main" id="{44AD3771-ED5E-4AEB-B4DF-74621510B6A2}"/>
                    </a:ext>
                  </a:extLst>
                </p:cNvPr>
                <p:cNvSpPr>
                  <a:spLocks noChangeAspect="1" noChangeArrowheads="1"/>
                </p:cNvSpPr>
                <p:nvPr/>
              </p:nvSpPr>
              <p:spPr bwMode="auto">
                <a:xfrm>
                  <a:off x="7678994" y="3711991"/>
                  <a:ext cx="48577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75"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sp>
              <p:nvSpPr>
                <p:cNvPr id="59" name="Freeform 33">
                  <a:extLst>
                    <a:ext uri="{FF2B5EF4-FFF2-40B4-BE49-F238E27FC236}">
                      <a16:creationId xmlns:a16="http://schemas.microsoft.com/office/drawing/2014/main" id="{272CE091-0693-4D82-A4BE-278A39C86EED}"/>
                    </a:ext>
                  </a:extLst>
                </p:cNvPr>
                <p:cNvSpPr>
                  <a:spLocks noChangeAspect="1" noEditPoints="1"/>
                </p:cNvSpPr>
                <p:nvPr/>
              </p:nvSpPr>
              <p:spPr bwMode="auto">
                <a:xfrm>
                  <a:off x="7891996" y="3712494"/>
                  <a:ext cx="484271" cy="699585"/>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2147483647 w 409"/>
                    <a:gd name="T77" fmla="*/ 2147483647 h 589"/>
                    <a:gd name="T78" fmla="*/ 2147483647 w 409"/>
                    <a:gd name="T79" fmla="*/ 2147483647 h 589"/>
                    <a:gd name="T80" fmla="*/ 2147483647 w 409"/>
                    <a:gd name="T81" fmla="*/ 2147483647 h 589"/>
                    <a:gd name="T82" fmla="*/ 2147483647 w 409"/>
                    <a:gd name="T83" fmla="*/ 2147483647 h 589"/>
                    <a:gd name="T84" fmla="*/ 2147483647 w 409"/>
                    <a:gd name="T85" fmla="*/ 2147483647 h 589"/>
                    <a:gd name="T86" fmla="*/ 2147483647 w 409"/>
                    <a:gd name="T87" fmla="*/ 2147483647 h 589"/>
                    <a:gd name="T88" fmla="*/ 2147483647 w 409"/>
                    <a:gd name="T89" fmla="*/ 2147483647 h 589"/>
                    <a:gd name="T90" fmla="*/ 2147483647 w 409"/>
                    <a:gd name="T91" fmla="*/ 2147483647 h 589"/>
                    <a:gd name="T92" fmla="*/ 2147483647 w 409"/>
                    <a:gd name="T93" fmla="*/ 2147483647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grpSp>
            <p:nvGrpSpPr>
              <p:cNvPr id="44" name="Group 34">
                <a:extLst>
                  <a:ext uri="{FF2B5EF4-FFF2-40B4-BE49-F238E27FC236}">
                    <a16:creationId xmlns:a16="http://schemas.microsoft.com/office/drawing/2014/main" id="{AF9AAAD6-DDBE-46B2-B99B-B54FD38D6351}"/>
                  </a:ext>
                </a:extLst>
              </p:cNvPr>
              <p:cNvGrpSpPr>
                <a:grpSpLocks noChangeAspect="1"/>
              </p:cNvGrpSpPr>
              <p:nvPr/>
            </p:nvGrpSpPr>
            <p:grpSpPr bwMode="auto">
              <a:xfrm>
                <a:off x="4237506" y="3336522"/>
                <a:ext cx="633067" cy="746173"/>
                <a:chOff x="183" y="2478"/>
                <a:chExt cx="1181" cy="1392"/>
              </a:xfrm>
            </p:grpSpPr>
            <p:grpSp>
              <p:nvGrpSpPr>
                <p:cNvPr id="53" name="Group 35">
                  <a:extLst>
                    <a:ext uri="{FF2B5EF4-FFF2-40B4-BE49-F238E27FC236}">
                      <a16:creationId xmlns:a16="http://schemas.microsoft.com/office/drawing/2014/main" id="{DB85530E-E34D-446F-A71C-692E129A2F28}"/>
                    </a:ext>
                  </a:extLst>
                </p:cNvPr>
                <p:cNvGrpSpPr>
                  <a:grpSpLocks noChangeAspect="1"/>
                </p:cNvGrpSpPr>
                <p:nvPr/>
              </p:nvGrpSpPr>
              <p:grpSpPr bwMode="auto">
                <a:xfrm>
                  <a:off x="205" y="2478"/>
                  <a:ext cx="1159" cy="1391"/>
                  <a:chOff x="205" y="2478"/>
                  <a:chExt cx="1159" cy="1391"/>
                </a:xfrm>
              </p:grpSpPr>
              <p:sp>
                <p:nvSpPr>
                  <p:cNvPr id="55" name="Freeform 11">
                    <a:extLst>
                      <a:ext uri="{FF2B5EF4-FFF2-40B4-BE49-F238E27FC236}">
                        <a16:creationId xmlns:a16="http://schemas.microsoft.com/office/drawing/2014/main" id="{D0A9C172-6591-4D9D-80FC-51CA99F0D797}"/>
                      </a:ext>
                    </a:extLst>
                  </p:cNvPr>
                  <p:cNvSpPr>
                    <a:spLocks noChangeAspect="1"/>
                  </p:cNvSpPr>
                  <p:nvPr/>
                </p:nvSpPr>
                <p:spPr bwMode="auto">
                  <a:xfrm>
                    <a:off x="205" y="2497"/>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6" name="Freeform 38">
                    <a:extLst>
                      <a:ext uri="{FF2B5EF4-FFF2-40B4-BE49-F238E27FC236}">
                        <a16:creationId xmlns:a16="http://schemas.microsoft.com/office/drawing/2014/main" id="{1CD8FE70-459D-4F0C-BE47-E6ABB78BBCDB}"/>
                      </a:ext>
                    </a:extLst>
                  </p:cNvPr>
                  <p:cNvSpPr>
                    <a:spLocks noChangeAspect="1" noEditPoints="1"/>
                  </p:cNvSpPr>
                  <p:nvPr/>
                </p:nvSpPr>
                <p:spPr bwMode="auto">
                  <a:xfrm>
                    <a:off x="398" y="2478"/>
                    <a:ext cx="966" cy="1391"/>
                  </a:xfrm>
                  <a:custGeom>
                    <a:avLst/>
                    <a:gdLst>
                      <a:gd name="T0" fmla="*/ 2209766 w 409"/>
                      <a:gd name="T1" fmla="*/ 317500 h 589"/>
                      <a:gd name="T2" fmla="*/ 1994559 w 409"/>
                      <a:gd name="T3" fmla="*/ 0 h 589"/>
                      <a:gd name="T4" fmla="*/ 0 w 409"/>
                      <a:gd name="T5" fmla="*/ 214575 h 589"/>
                      <a:gd name="T6" fmla="*/ 214901 w 409"/>
                      <a:gd name="T7" fmla="*/ 3178678 h 589"/>
                      <a:gd name="T8" fmla="*/ 2209766 w 409"/>
                      <a:gd name="T9" fmla="*/ 2963864 h 589"/>
                      <a:gd name="T10" fmla="*/ 2166022 w 409"/>
                      <a:gd name="T11" fmla="*/ 447739 h 589"/>
                      <a:gd name="T12" fmla="*/ 2122453 w 409"/>
                      <a:gd name="T13" fmla="*/ 2963864 h 589"/>
                      <a:gd name="T14" fmla="*/ 214901 w 409"/>
                      <a:gd name="T15" fmla="*/ 3091251 h 589"/>
                      <a:gd name="T16" fmla="*/ 87313 w 409"/>
                      <a:gd name="T17" fmla="*/ 214575 h 589"/>
                      <a:gd name="T18" fmla="*/ 1994559 w 409"/>
                      <a:gd name="T19" fmla="*/ 87291 h 589"/>
                      <a:gd name="T20" fmla="*/ 2122453 w 409"/>
                      <a:gd name="T21" fmla="*/ 317500 h 589"/>
                      <a:gd name="T22" fmla="*/ 610821 w 409"/>
                      <a:gd name="T23" fmla="*/ 1731934 h 589"/>
                      <a:gd name="T24" fmla="*/ 923616 w 409"/>
                      <a:gd name="T25" fmla="*/ 1711811 h 589"/>
                      <a:gd name="T26" fmla="*/ 1296849 w 409"/>
                      <a:gd name="T27" fmla="*/ 1711811 h 589"/>
                      <a:gd name="T28" fmla="*/ 1603397 w 409"/>
                      <a:gd name="T29" fmla="*/ 1731934 h 589"/>
                      <a:gd name="T30" fmla="*/ 1637443 w 409"/>
                      <a:gd name="T31" fmla="*/ 1656473 h 589"/>
                      <a:gd name="T32" fmla="*/ 1392330 w 409"/>
                      <a:gd name="T33" fmla="*/ 1364318 h 589"/>
                      <a:gd name="T34" fmla="*/ 1182497 w 409"/>
                      <a:gd name="T35" fmla="*/ 982988 h 589"/>
                      <a:gd name="T36" fmla="*/ 1367339 w 409"/>
                      <a:gd name="T37" fmla="*/ 733364 h 589"/>
                      <a:gd name="T38" fmla="*/ 1289787 w 409"/>
                      <a:gd name="T39" fmla="*/ 610552 h 589"/>
                      <a:gd name="T40" fmla="*/ 1281263 w 409"/>
                      <a:gd name="T41" fmla="*/ 733364 h 589"/>
                      <a:gd name="T42" fmla="*/ 940180 w 409"/>
                      <a:gd name="T43" fmla="*/ 733364 h 589"/>
                      <a:gd name="T44" fmla="*/ 1182497 w 409"/>
                      <a:gd name="T45" fmla="*/ 577702 h 589"/>
                      <a:gd name="T46" fmla="*/ 1221022 w 409"/>
                      <a:gd name="T47" fmla="*/ 503138 h 589"/>
                      <a:gd name="T48" fmla="*/ 1113567 w 409"/>
                      <a:gd name="T49" fmla="*/ 475214 h 589"/>
                      <a:gd name="T50" fmla="*/ 1036015 w 409"/>
                      <a:gd name="T51" fmla="*/ 982988 h 589"/>
                      <a:gd name="T52" fmla="*/ 1036015 w 409"/>
                      <a:gd name="T53" fmla="*/ 982988 h 589"/>
                      <a:gd name="T54" fmla="*/ 567477 w 409"/>
                      <a:gd name="T55" fmla="*/ 1704908 h 589"/>
                      <a:gd name="T56" fmla="*/ 1113567 w 409"/>
                      <a:gd name="T57" fmla="*/ 1030367 h 589"/>
                      <a:gd name="T58" fmla="*/ 1107005 w 409"/>
                      <a:gd name="T59" fmla="*/ 1272595 h 589"/>
                      <a:gd name="T60" fmla="*/ 1113567 w 409"/>
                      <a:gd name="T61" fmla="*/ 1030367 h 589"/>
                      <a:gd name="T62" fmla="*/ 1107005 w 409"/>
                      <a:gd name="T63" fmla="*/ 1359472 h 589"/>
                      <a:gd name="T64" fmla="*/ 1506740 w 409"/>
                      <a:gd name="T65" fmla="*/ 1645017 h 589"/>
                      <a:gd name="T66" fmla="*/ 1113567 w 409"/>
                      <a:gd name="T67" fmla="*/ 1490080 h 589"/>
                      <a:gd name="T68" fmla="*/ 706819 w 409"/>
                      <a:gd name="T69" fmla="*/ 1645017 h 589"/>
                      <a:gd name="T70" fmla="*/ 800731 w 409"/>
                      <a:gd name="T71" fmla="*/ 506747 h 589"/>
                      <a:gd name="T72" fmla="*/ 642813 w 409"/>
                      <a:gd name="T73" fmla="*/ 733364 h 589"/>
                      <a:gd name="T74" fmla="*/ 765910 w 409"/>
                      <a:gd name="T75" fmla="*/ 975497 h 589"/>
                      <a:gd name="T76" fmla="*/ 800731 w 409"/>
                      <a:gd name="T77" fmla="*/ 899679 h 589"/>
                      <a:gd name="T78" fmla="*/ 800731 w 409"/>
                      <a:gd name="T79" fmla="*/ 566966 h 589"/>
                      <a:gd name="T80" fmla="*/ 587978 w 409"/>
                      <a:gd name="T81" fmla="*/ 361046 h 589"/>
                      <a:gd name="T82" fmla="*/ 587978 w 409"/>
                      <a:gd name="T83" fmla="*/ 1105826 h 589"/>
                      <a:gd name="T84" fmla="*/ 653552 w 409"/>
                      <a:gd name="T85" fmla="*/ 1105826 h 589"/>
                      <a:gd name="T86" fmla="*/ 519018 w 409"/>
                      <a:gd name="T87" fmla="*/ 733364 h 589"/>
                      <a:gd name="T88" fmla="*/ 653552 w 409"/>
                      <a:gd name="T89" fmla="*/ 361046 h 589"/>
                      <a:gd name="T90" fmla="*/ 1427245 w 409"/>
                      <a:gd name="T91" fmla="*/ 959913 h 589"/>
                      <a:gd name="T92" fmla="*/ 1486242 w 409"/>
                      <a:gd name="T93" fmla="*/ 959913 h 589"/>
                      <a:gd name="T94" fmla="*/ 1486242 w 409"/>
                      <a:gd name="T95" fmla="*/ 506747 h 589"/>
                      <a:gd name="T96" fmla="*/ 1427245 w 409"/>
                      <a:gd name="T97" fmla="*/ 566966 h 589"/>
                      <a:gd name="T98" fmla="*/ 1427245 w 409"/>
                      <a:gd name="T99" fmla="*/ 899679 h 589"/>
                      <a:gd name="T100" fmla="*/ 1630537 w 409"/>
                      <a:gd name="T101" fmla="*/ 361046 h 589"/>
                      <a:gd name="T102" fmla="*/ 1571500 w 409"/>
                      <a:gd name="T103" fmla="*/ 420713 h 589"/>
                      <a:gd name="T104" fmla="*/ 1571500 w 409"/>
                      <a:gd name="T105" fmla="*/ 1046818 h 589"/>
                      <a:gd name="T106" fmla="*/ 1603397 w 409"/>
                      <a:gd name="T107" fmla="*/ 1122280 h 589"/>
                      <a:gd name="T108" fmla="*/ 1788338 w 409"/>
                      <a:gd name="T109" fmla="*/ 733364 h 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9"/>
                      <a:gd name="T166" fmla="*/ 0 h 589"/>
                      <a:gd name="T167" fmla="*/ 409 w 409"/>
                      <a:gd name="T168" fmla="*/ 589 h 5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9" h="589">
                        <a:moveTo>
                          <a:pt x="401" y="67"/>
                        </a:moveTo>
                        <a:cubicBezTo>
                          <a:pt x="406" y="67"/>
                          <a:pt x="409" y="64"/>
                          <a:pt x="409" y="59"/>
                        </a:cubicBezTo>
                        <a:cubicBezTo>
                          <a:pt x="409" y="40"/>
                          <a:pt x="409" y="40"/>
                          <a:pt x="409" y="40"/>
                        </a:cubicBezTo>
                        <a:cubicBezTo>
                          <a:pt x="409" y="18"/>
                          <a:pt x="392"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2" y="589"/>
                          <a:pt x="409" y="571"/>
                          <a:pt x="409" y="549"/>
                        </a:cubicBezTo>
                        <a:cubicBezTo>
                          <a:pt x="409" y="91"/>
                          <a:pt x="409" y="91"/>
                          <a:pt x="409" y="91"/>
                        </a:cubicBezTo>
                        <a:cubicBezTo>
                          <a:pt x="409" y="87"/>
                          <a:pt x="406" y="83"/>
                          <a:pt x="401" y="83"/>
                        </a:cubicBezTo>
                        <a:cubicBezTo>
                          <a:pt x="397" y="83"/>
                          <a:pt x="393" y="87"/>
                          <a:pt x="393" y="91"/>
                        </a:cubicBezTo>
                        <a:cubicBezTo>
                          <a:pt x="393" y="549"/>
                          <a:pt x="393" y="549"/>
                          <a:pt x="393" y="549"/>
                        </a:cubicBezTo>
                        <a:cubicBezTo>
                          <a:pt x="393" y="562"/>
                          <a:pt x="383" y="573"/>
                          <a:pt x="369" y="573"/>
                        </a:cubicBezTo>
                        <a:cubicBezTo>
                          <a:pt x="40" y="573"/>
                          <a:pt x="40" y="573"/>
                          <a:pt x="40" y="573"/>
                        </a:cubicBezTo>
                        <a:cubicBezTo>
                          <a:pt x="27" y="573"/>
                          <a:pt x="16" y="562"/>
                          <a:pt x="16" y="549"/>
                        </a:cubicBezTo>
                        <a:cubicBezTo>
                          <a:pt x="16" y="40"/>
                          <a:pt x="16" y="40"/>
                          <a:pt x="16" y="40"/>
                        </a:cubicBezTo>
                        <a:cubicBezTo>
                          <a:pt x="16" y="27"/>
                          <a:pt x="27" y="16"/>
                          <a:pt x="40" y="16"/>
                        </a:cubicBezTo>
                        <a:cubicBezTo>
                          <a:pt x="369" y="16"/>
                          <a:pt x="369" y="16"/>
                          <a:pt x="369" y="16"/>
                        </a:cubicBezTo>
                        <a:cubicBezTo>
                          <a:pt x="383" y="16"/>
                          <a:pt x="393" y="27"/>
                          <a:pt x="393" y="40"/>
                        </a:cubicBezTo>
                        <a:cubicBezTo>
                          <a:pt x="393" y="59"/>
                          <a:pt x="393" y="59"/>
                          <a:pt x="393" y="59"/>
                        </a:cubicBezTo>
                        <a:cubicBezTo>
                          <a:pt x="393" y="64"/>
                          <a:pt x="397" y="67"/>
                          <a:pt x="401" y="67"/>
                        </a:cubicBezTo>
                        <a:close/>
                        <a:moveTo>
                          <a:pt x="113" y="321"/>
                        </a:moveTo>
                        <a:cubicBezTo>
                          <a:pt x="164" y="321"/>
                          <a:pt x="164" y="321"/>
                          <a:pt x="164" y="321"/>
                        </a:cubicBezTo>
                        <a:cubicBezTo>
                          <a:pt x="167" y="321"/>
                          <a:pt x="170" y="319"/>
                          <a:pt x="171" y="317"/>
                        </a:cubicBezTo>
                        <a:cubicBezTo>
                          <a:pt x="171" y="316"/>
                          <a:pt x="185" y="292"/>
                          <a:pt x="206" y="292"/>
                        </a:cubicBezTo>
                        <a:cubicBezTo>
                          <a:pt x="226" y="292"/>
                          <a:pt x="240" y="316"/>
                          <a:pt x="240" y="317"/>
                        </a:cubicBezTo>
                        <a:cubicBezTo>
                          <a:pt x="242" y="319"/>
                          <a:pt x="244" y="321"/>
                          <a:pt x="247" y="321"/>
                        </a:cubicBezTo>
                        <a:cubicBezTo>
                          <a:pt x="297" y="321"/>
                          <a:pt x="297" y="321"/>
                          <a:pt x="297" y="321"/>
                        </a:cubicBezTo>
                        <a:cubicBezTo>
                          <a:pt x="301" y="321"/>
                          <a:pt x="304" y="319"/>
                          <a:pt x="305" y="316"/>
                        </a:cubicBezTo>
                        <a:cubicBezTo>
                          <a:pt x="306" y="313"/>
                          <a:pt x="305" y="309"/>
                          <a:pt x="303" y="307"/>
                        </a:cubicBezTo>
                        <a:cubicBezTo>
                          <a:pt x="285" y="289"/>
                          <a:pt x="270" y="271"/>
                          <a:pt x="258" y="254"/>
                        </a:cubicBezTo>
                        <a:cubicBezTo>
                          <a:pt x="258" y="253"/>
                          <a:pt x="258" y="253"/>
                          <a:pt x="258" y="253"/>
                        </a:cubicBezTo>
                        <a:cubicBezTo>
                          <a:pt x="238" y="224"/>
                          <a:pt x="225" y="198"/>
                          <a:pt x="219" y="182"/>
                        </a:cubicBezTo>
                        <a:cubicBezTo>
                          <a:pt x="219" y="182"/>
                          <a:pt x="219" y="182"/>
                          <a:pt x="219" y="182"/>
                        </a:cubicBezTo>
                        <a:cubicBezTo>
                          <a:pt x="219" y="182"/>
                          <a:pt x="219" y="182"/>
                          <a:pt x="219" y="182"/>
                        </a:cubicBezTo>
                        <a:cubicBezTo>
                          <a:pt x="239" y="176"/>
                          <a:pt x="253" y="158"/>
                          <a:pt x="253" y="136"/>
                        </a:cubicBezTo>
                        <a:cubicBezTo>
                          <a:pt x="253" y="129"/>
                          <a:pt x="252" y="123"/>
                          <a:pt x="250" y="117"/>
                        </a:cubicBezTo>
                        <a:cubicBezTo>
                          <a:pt x="248" y="113"/>
                          <a:pt x="243" y="111"/>
                          <a:pt x="239" y="113"/>
                        </a:cubicBezTo>
                        <a:cubicBezTo>
                          <a:pt x="235" y="115"/>
                          <a:pt x="233" y="120"/>
                          <a:pt x="235" y="124"/>
                        </a:cubicBezTo>
                        <a:cubicBezTo>
                          <a:pt x="237" y="127"/>
                          <a:pt x="237" y="132"/>
                          <a:pt x="237" y="136"/>
                        </a:cubicBezTo>
                        <a:cubicBezTo>
                          <a:pt x="237" y="153"/>
                          <a:pt x="223" y="168"/>
                          <a:pt x="206" y="168"/>
                        </a:cubicBezTo>
                        <a:cubicBezTo>
                          <a:pt x="188" y="168"/>
                          <a:pt x="174" y="153"/>
                          <a:pt x="174" y="136"/>
                        </a:cubicBezTo>
                        <a:cubicBezTo>
                          <a:pt x="174" y="118"/>
                          <a:pt x="188" y="104"/>
                          <a:pt x="206" y="104"/>
                        </a:cubicBezTo>
                        <a:cubicBezTo>
                          <a:pt x="211" y="104"/>
                          <a:pt x="215" y="105"/>
                          <a:pt x="219" y="107"/>
                        </a:cubicBezTo>
                        <a:cubicBezTo>
                          <a:pt x="223" y="109"/>
                          <a:pt x="228" y="107"/>
                          <a:pt x="230" y="103"/>
                        </a:cubicBezTo>
                        <a:cubicBezTo>
                          <a:pt x="232" y="99"/>
                          <a:pt x="230" y="95"/>
                          <a:pt x="226" y="93"/>
                        </a:cubicBezTo>
                        <a:cubicBezTo>
                          <a:pt x="226" y="93"/>
                          <a:pt x="226" y="93"/>
                          <a:pt x="226" y="93"/>
                        </a:cubicBezTo>
                        <a:cubicBezTo>
                          <a:pt x="220" y="90"/>
                          <a:pt x="213" y="88"/>
                          <a:pt x="206" y="88"/>
                        </a:cubicBezTo>
                        <a:cubicBezTo>
                          <a:pt x="179" y="88"/>
                          <a:pt x="158" y="110"/>
                          <a:pt x="158" y="136"/>
                        </a:cubicBezTo>
                        <a:cubicBezTo>
                          <a:pt x="158" y="157"/>
                          <a:pt x="172" y="176"/>
                          <a:pt x="192" y="182"/>
                        </a:cubicBezTo>
                        <a:cubicBezTo>
                          <a:pt x="192" y="182"/>
                          <a:pt x="192" y="182"/>
                          <a:pt x="192" y="182"/>
                        </a:cubicBezTo>
                        <a:cubicBezTo>
                          <a:pt x="192" y="182"/>
                          <a:pt x="192" y="182"/>
                          <a:pt x="192" y="182"/>
                        </a:cubicBezTo>
                        <a:cubicBezTo>
                          <a:pt x="181" y="207"/>
                          <a:pt x="156" y="258"/>
                          <a:pt x="107" y="307"/>
                        </a:cubicBezTo>
                        <a:cubicBezTo>
                          <a:pt x="105" y="309"/>
                          <a:pt x="104" y="313"/>
                          <a:pt x="105" y="316"/>
                        </a:cubicBezTo>
                        <a:cubicBezTo>
                          <a:pt x="107" y="319"/>
                          <a:pt x="109" y="321"/>
                          <a:pt x="113" y="321"/>
                        </a:cubicBezTo>
                        <a:close/>
                        <a:moveTo>
                          <a:pt x="206" y="191"/>
                        </a:moveTo>
                        <a:cubicBezTo>
                          <a:pt x="211" y="204"/>
                          <a:pt x="219" y="221"/>
                          <a:pt x="231" y="240"/>
                        </a:cubicBezTo>
                        <a:cubicBezTo>
                          <a:pt x="223" y="238"/>
                          <a:pt x="214" y="236"/>
                          <a:pt x="205" y="236"/>
                        </a:cubicBezTo>
                        <a:cubicBezTo>
                          <a:pt x="196" y="236"/>
                          <a:pt x="188" y="238"/>
                          <a:pt x="180" y="240"/>
                        </a:cubicBezTo>
                        <a:cubicBezTo>
                          <a:pt x="192" y="221"/>
                          <a:pt x="200" y="204"/>
                          <a:pt x="206" y="191"/>
                        </a:cubicBezTo>
                        <a:close/>
                        <a:moveTo>
                          <a:pt x="164" y="264"/>
                        </a:moveTo>
                        <a:cubicBezTo>
                          <a:pt x="169" y="261"/>
                          <a:pt x="188" y="252"/>
                          <a:pt x="205" y="252"/>
                        </a:cubicBezTo>
                        <a:cubicBezTo>
                          <a:pt x="221" y="252"/>
                          <a:pt x="240" y="261"/>
                          <a:pt x="246" y="264"/>
                        </a:cubicBezTo>
                        <a:cubicBezTo>
                          <a:pt x="255" y="277"/>
                          <a:pt x="266" y="291"/>
                          <a:pt x="279" y="305"/>
                        </a:cubicBezTo>
                        <a:cubicBezTo>
                          <a:pt x="252" y="305"/>
                          <a:pt x="252" y="305"/>
                          <a:pt x="252" y="305"/>
                        </a:cubicBezTo>
                        <a:cubicBezTo>
                          <a:pt x="246" y="296"/>
                          <a:pt x="230" y="276"/>
                          <a:pt x="206" y="276"/>
                        </a:cubicBezTo>
                        <a:cubicBezTo>
                          <a:pt x="182" y="276"/>
                          <a:pt x="166" y="296"/>
                          <a:pt x="160" y="305"/>
                        </a:cubicBezTo>
                        <a:cubicBezTo>
                          <a:pt x="131" y="305"/>
                          <a:pt x="131" y="305"/>
                          <a:pt x="131" y="305"/>
                        </a:cubicBezTo>
                        <a:cubicBezTo>
                          <a:pt x="144" y="291"/>
                          <a:pt x="155" y="277"/>
                          <a:pt x="164" y="264"/>
                        </a:cubicBezTo>
                        <a:close/>
                        <a:moveTo>
                          <a:pt x="148" y="94"/>
                        </a:moveTo>
                        <a:cubicBezTo>
                          <a:pt x="145" y="91"/>
                          <a:pt x="140" y="91"/>
                          <a:pt x="136" y="94"/>
                        </a:cubicBezTo>
                        <a:cubicBezTo>
                          <a:pt x="125" y="106"/>
                          <a:pt x="119" y="121"/>
                          <a:pt x="119" y="136"/>
                        </a:cubicBezTo>
                        <a:cubicBezTo>
                          <a:pt x="119" y="151"/>
                          <a:pt x="125" y="167"/>
                          <a:pt x="136" y="178"/>
                        </a:cubicBezTo>
                        <a:cubicBezTo>
                          <a:pt x="138" y="180"/>
                          <a:pt x="140" y="181"/>
                          <a:pt x="142" y="181"/>
                        </a:cubicBezTo>
                        <a:cubicBezTo>
                          <a:pt x="144" y="181"/>
                          <a:pt x="146" y="180"/>
                          <a:pt x="148" y="178"/>
                        </a:cubicBezTo>
                        <a:cubicBezTo>
                          <a:pt x="151" y="175"/>
                          <a:pt x="151" y="170"/>
                          <a:pt x="148" y="167"/>
                        </a:cubicBezTo>
                        <a:cubicBezTo>
                          <a:pt x="139" y="158"/>
                          <a:pt x="135" y="147"/>
                          <a:pt x="135" y="136"/>
                        </a:cubicBezTo>
                        <a:cubicBezTo>
                          <a:pt x="135" y="125"/>
                          <a:pt x="139" y="114"/>
                          <a:pt x="148" y="105"/>
                        </a:cubicBezTo>
                        <a:cubicBezTo>
                          <a:pt x="151" y="102"/>
                          <a:pt x="151" y="97"/>
                          <a:pt x="148" y="94"/>
                        </a:cubicBezTo>
                        <a:close/>
                        <a:moveTo>
                          <a:pt x="109" y="67"/>
                        </a:moveTo>
                        <a:cubicBezTo>
                          <a:pt x="90" y="86"/>
                          <a:pt x="80" y="111"/>
                          <a:pt x="80" y="136"/>
                        </a:cubicBezTo>
                        <a:cubicBezTo>
                          <a:pt x="80" y="161"/>
                          <a:pt x="90" y="186"/>
                          <a:pt x="109" y="205"/>
                        </a:cubicBezTo>
                        <a:cubicBezTo>
                          <a:pt x="111" y="207"/>
                          <a:pt x="113" y="208"/>
                          <a:pt x="115" y="208"/>
                        </a:cubicBezTo>
                        <a:cubicBezTo>
                          <a:pt x="117" y="208"/>
                          <a:pt x="119" y="207"/>
                          <a:pt x="121" y="205"/>
                        </a:cubicBezTo>
                        <a:cubicBezTo>
                          <a:pt x="124" y="202"/>
                          <a:pt x="124" y="197"/>
                          <a:pt x="121" y="194"/>
                        </a:cubicBezTo>
                        <a:cubicBezTo>
                          <a:pt x="104" y="178"/>
                          <a:pt x="96" y="157"/>
                          <a:pt x="96" y="136"/>
                        </a:cubicBezTo>
                        <a:cubicBezTo>
                          <a:pt x="96" y="115"/>
                          <a:pt x="104" y="94"/>
                          <a:pt x="121" y="78"/>
                        </a:cubicBezTo>
                        <a:cubicBezTo>
                          <a:pt x="124" y="75"/>
                          <a:pt x="124" y="70"/>
                          <a:pt x="121" y="67"/>
                        </a:cubicBezTo>
                        <a:cubicBezTo>
                          <a:pt x="117" y="64"/>
                          <a:pt x="112" y="64"/>
                          <a:pt x="109" y="67"/>
                        </a:cubicBezTo>
                        <a:close/>
                        <a:moveTo>
                          <a:pt x="264" y="178"/>
                        </a:moveTo>
                        <a:cubicBezTo>
                          <a:pt x="265" y="180"/>
                          <a:pt x="267" y="181"/>
                          <a:pt x="269" y="181"/>
                        </a:cubicBezTo>
                        <a:cubicBezTo>
                          <a:pt x="271" y="181"/>
                          <a:pt x="273" y="180"/>
                          <a:pt x="275" y="178"/>
                        </a:cubicBezTo>
                        <a:cubicBezTo>
                          <a:pt x="287" y="167"/>
                          <a:pt x="292" y="151"/>
                          <a:pt x="292" y="136"/>
                        </a:cubicBezTo>
                        <a:cubicBezTo>
                          <a:pt x="292" y="121"/>
                          <a:pt x="287" y="106"/>
                          <a:pt x="275" y="94"/>
                        </a:cubicBezTo>
                        <a:cubicBezTo>
                          <a:pt x="272" y="91"/>
                          <a:pt x="267" y="91"/>
                          <a:pt x="264" y="94"/>
                        </a:cubicBezTo>
                        <a:cubicBezTo>
                          <a:pt x="261" y="97"/>
                          <a:pt x="261" y="102"/>
                          <a:pt x="264" y="105"/>
                        </a:cubicBezTo>
                        <a:cubicBezTo>
                          <a:pt x="272" y="114"/>
                          <a:pt x="276" y="125"/>
                          <a:pt x="276" y="136"/>
                        </a:cubicBezTo>
                        <a:cubicBezTo>
                          <a:pt x="276" y="147"/>
                          <a:pt x="272" y="158"/>
                          <a:pt x="264" y="167"/>
                        </a:cubicBezTo>
                        <a:cubicBezTo>
                          <a:pt x="261" y="170"/>
                          <a:pt x="261" y="175"/>
                          <a:pt x="264" y="178"/>
                        </a:cubicBezTo>
                        <a:close/>
                        <a:moveTo>
                          <a:pt x="302" y="67"/>
                        </a:moveTo>
                        <a:cubicBezTo>
                          <a:pt x="299" y="64"/>
                          <a:pt x="294" y="64"/>
                          <a:pt x="291" y="67"/>
                        </a:cubicBezTo>
                        <a:cubicBezTo>
                          <a:pt x="288" y="70"/>
                          <a:pt x="288" y="75"/>
                          <a:pt x="291" y="78"/>
                        </a:cubicBezTo>
                        <a:cubicBezTo>
                          <a:pt x="307" y="94"/>
                          <a:pt x="315" y="115"/>
                          <a:pt x="315" y="136"/>
                        </a:cubicBezTo>
                        <a:cubicBezTo>
                          <a:pt x="315" y="157"/>
                          <a:pt x="307" y="178"/>
                          <a:pt x="291" y="194"/>
                        </a:cubicBezTo>
                        <a:cubicBezTo>
                          <a:pt x="288" y="197"/>
                          <a:pt x="288" y="202"/>
                          <a:pt x="291" y="205"/>
                        </a:cubicBezTo>
                        <a:cubicBezTo>
                          <a:pt x="293" y="207"/>
                          <a:pt x="295" y="208"/>
                          <a:pt x="297" y="208"/>
                        </a:cubicBezTo>
                        <a:cubicBezTo>
                          <a:pt x="299" y="208"/>
                          <a:pt x="301" y="207"/>
                          <a:pt x="302" y="205"/>
                        </a:cubicBezTo>
                        <a:cubicBezTo>
                          <a:pt x="321" y="186"/>
                          <a:pt x="331" y="161"/>
                          <a:pt x="331" y="136"/>
                        </a:cubicBezTo>
                        <a:cubicBezTo>
                          <a:pt x="331" y="111"/>
                          <a:pt x="321" y="86"/>
                          <a:pt x="302" y="67"/>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54" name="Rectangle 39">
                  <a:extLst>
                    <a:ext uri="{FF2B5EF4-FFF2-40B4-BE49-F238E27FC236}">
                      <a16:creationId xmlns:a16="http://schemas.microsoft.com/office/drawing/2014/main" id="{ECEB16E6-2328-414A-8BFC-39DAC30AFDC6}"/>
                    </a:ext>
                  </a:extLst>
                </p:cNvPr>
                <p:cNvSpPr>
                  <a:spLocks noChangeAspect="1" noChangeArrowheads="1"/>
                </p:cNvSpPr>
                <p:nvPr/>
              </p:nvSpPr>
              <p:spPr bwMode="auto">
                <a:xfrm>
                  <a:off x="183"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45" name="Group 33">
                <a:extLst>
                  <a:ext uri="{FF2B5EF4-FFF2-40B4-BE49-F238E27FC236}">
                    <a16:creationId xmlns:a16="http://schemas.microsoft.com/office/drawing/2014/main" id="{CD77E70E-67E8-4E6F-9874-60FA49412DBB}"/>
                  </a:ext>
                </a:extLst>
              </p:cNvPr>
              <p:cNvGrpSpPr>
                <a:grpSpLocks noChangeAspect="1"/>
              </p:cNvGrpSpPr>
              <p:nvPr/>
            </p:nvGrpSpPr>
            <p:grpSpPr bwMode="auto">
              <a:xfrm>
                <a:off x="4875271" y="3566925"/>
                <a:ext cx="498036" cy="688869"/>
                <a:chOff x="183" y="860"/>
                <a:chExt cx="1117" cy="1545"/>
              </a:xfrm>
            </p:grpSpPr>
            <p:sp>
              <p:nvSpPr>
                <p:cNvPr id="51" name="Freeform 3">
                  <a:extLst>
                    <a:ext uri="{FF2B5EF4-FFF2-40B4-BE49-F238E27FC236}">
                      <a16:creationId xmlns:a16="http://schemas.microsoft.com/office/drawing/2014/main" id="{8342D4D1-C20B-431F-B529-BCC73C5C6808}"/>
                    </a:ext>
                  </a:extLst>
                </p:cNvPr>
                <p:cNvSpPr>
                  <a:spLocks noChangeAspect="1" noEditPoints="1"/>
                </p:cNvSpPr>
                <p:nvPr/>
              </p:nvSpPr>
              <p:spPr bwMode="auto">
                <a:xfrm>
                  <a:off x="334" y="1014"/>
                  <a:ext cx="966" cy="1391"/>
                </a:xfrm>
                <a:custGeom>
                  <a:avLst/>
                  <a:gdLst>
                    <a:gd name="T0" fmla="*/ 164400 w 409"/>
                    <a:gd name="T1" fmla="*/ 27411 h 589"/>
                    <a:gd name="T2" fmla="*/ 167720 w 409"/>
                    <a:gd name="T3" fmla="*/ 24105 h 589"/>
                    <a:gd name="T4" fmla="*/ 167720 w 409"/>
                    <a:gd name="T5" fmla="*/ 16291 h 589"/>
                    <a:gd name="T6" fmla="*/ 151386 w 409"/>
                    <a:gd name="T7" fmla="*/ 0 h 589"/>
                    <a:gd name="T8" fmla="*/ 16311 w 409"/>
                    <a:gd name="T9" fmla="*/ 0 h 589"/>
                    <a:gd name="T10" fmla="*/ 0 w 409"/>
                    <a:gd name="T11" fmla="*/ 16291 h 589"/>
                    <a:gd name="T12" fmla="*/ 0 w 409"/>
                    <a:gd name="T13" fmla="*/ 225021 h 589"/>
                    <a:gd name="T14" fmla="*/ 16311 w 409"/>
                    <a:gd name="T15" fmla="*/ 241330 h 589"/>
                    <a:gd name="T16" fmla="*/ 151386 w 409"/>
                    <a:gd name="T17" fmla="*/ 241330 h 589"/>
                    <a:gd name="T18" fmla="*/ 167720 w 409"/>
                    <a:gd name="T19" fmla="*/ 225021 h 589"/>
                    <a:gd name="T20" fmla="*/ 167720 w 409"/>
                    <a:gd name="T21" fmla="*/ 37328 h 589"/>
                    <a:gd name="T22" fmla="*/ 164400 w 409"/>
                    <a:gd name="T23" fmla="*/ 33993 h 589"/>
                    <a:gd name="T24" fmla="*/ 161093 w 409"/>
                    <a:gd name="T25" fmla="*/ 37328 h 589"/>
                    <a:gd name="T26" fmla="*/ 161093 w 409"/>
                    <a:gd name="T27" fmla="*/ 225021 h 589"/>
                    <a:gd name="T28" fmla="*/ 151386 w 409"/>
                    <a:gd name="T29" fmla="*/ 234692 h 589"/>
                    <a:gd name="T30" fmla="*/ 16311 w 409"/>
                    <a:gd name="T31" fmla="*/ 234692 h 589"/>
                    <a:gd name="T32" fmla="*/ 6627 w 409"/>
                    <a:gd name="T33" fmla="*/ 225021 h 589"/>
                    <a:gd name="T34" fmla="*/ 6627 w 409"/>
                    <a:gd name="T35" fmla="*/ 16291 h 589"/>
                    <a:gd name="T36" fmla="*/ 16311 w 409"/>
                    <a:gd name="T37" fmla="*/ 6627 h 589"/>
                    <a:gd name="T38" fmla="*/ 151386 w 409"/>
                    <a:gd name="T39" fmla="*/ 6627 h 589"/>
                    <a:gd name="T40" fmla="*/ 161093 w 409"/>
                    <a:gd name="T41" fmla="*/ 16291 h 589"/>
                    <a:gd name="T42" fmla="*/ 161093 w 409"/>
                    <a:gd name="T43" fmla="*/ 24105 h 589"/>
                    <a:gd name="T44" fmla="*/ 164400 w 409"/>
                    <a:gd name="T45" fmla="*/ 27411 h 589"/>
                    <a:gd name="T46" fmla="*/ 34044 w 409"/>
                    <a:gd name="T47" fmla="*/ 130610 h 589"/>
                    <a:gd name="T48" fmla="*/ 30709 w 409"/>
                    <a:gd name="T49" fmla="*/ 133916 h 589"/>
                    <a:gd name="T50" fmla="*/ 34044 w 409"/>
                    <a:gd name="T51" fmla="*/ 137246 h 589"/>
                    <a:gd name="T52" fmla="*/ 63862 w 409"/>
                    <a:gd name="T53" fmla="*/ 137246 h 589"/>
                    <a:gd name="T54" fmla="*/ 66812 w 409"/>
                    <a:gd name="T55" fmla="*/ 135678 h 589"/>
                    <a:gd name="T56" fmla="*/ 83648 w 409"/>
                    <a:gd name="T57" fmla="*/ 111367 h 589"/>
                    <a:gd name="T58" fmla="*/ 100818 w 409"/>
                    <a:gd name="T59" fmla="*/ 135678 h 589"/>
                    <a:gd name="T60" fmla="*/ 103256 w 409"/>
                    <a:gd name="T61" fmla="*/ 137246 h 589"/>
                    <a:gd name="T62" fmla="*/ 133691 w 409"/>
                    <a:gd name="T63" fmla="*/ 137246 h 589"/>
                    <a:gd name="T64" fmla="*/ 137011 w 409"/>
                    <a:gd name="T65" fmla="*/ 133916 h 589"/>
                    <a:gd name="T66" fmla="*/ 133691 w 409"/>
                    <a:gd name="T67" fmla="*/ 130610 h 589"/>
                    <a:gd name="T68" fmla="*/ 133691 w 409"/>
                    <a:gd name="T69" fmla="*/ 130610 h 589"/>
                    <a:gd name="T70" fmla="*/ 105403 w 409"/>
                    <a:gd name="T71" fmla="*/ 130610 h 589"/>
                    <a:gd name="T72" fmla="*/ 87698 w 409"/>
                    <a:gd name="T73" fmla="*/ 106165 h 589"/>
                    <a:gd name="T74" fmla="*/ 136419 w 409"/>
                    <a:gd name="T75" fmla="*/ 37328 h 589"/>
                    <a:gd name="T76" fmla="*/ 135734 w 409"/>
                    <a:gd name="T77" fmla="*/ 32756 h 589"/>
                    <a:gd name="T78" fmla="*/ 131253 w 409"/>
                    <a:gd name="T79" fmla="*/ 33124 h 589"/>
                    <a:gd name="T80" fmla="*/ 83648 w 409"/>
                    <a:gd name="T81" fmla="*/ 100407 h 589"/>
                    <a:gd name="T82" fmla="*/ 36443 w 409"/>
                    <a:gd name="T83" fmla="*/ 33124 h 589"/>
                    <a:gd name="T84" fmla="*/ 31963 w 409"/>
                    <a:gd name="T85" fmla="*/ 32756 h 589"/>
                    <a:gd name="T86" fmla="*/ 31238 w 409"/>
                    <a:gd name="T87" fmla="*/ 37328 h 589"/>
                    <a:gd name="T88" fmla="*/ 80039 w 409"/>
                    <a:gd name="T89" fmla="*/ 106165 h 589"/>
                    <a:gd name="T90" fmla="*/ 62332 w 409"/>
                    <a:gd name="T91" fmla="*/ 130610 h 589"/>
                    <a:gd name="T92" fmla="*/ 34044 w 409"/>
                    <a:gd name="T93" fmla="*/ 130610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2" name="Rectangle 23">
                  <a:extLst>
                    <a:ext uri="{FF2B5EF4-FFF2-40B4-BE49-F238E27FC236}">
                      <a16:creationId xmlns:a16="http://schemas.microsoft.com/office/drawing/2014/main" id="{83D69095-09ED-4F1F-BD39-2943AB614038}"/>
                    </a:ext>
                  </a:extLst>
                </p:cNvPr>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nvGrpSpPr>
              <p:cNvPr id="46" name="Group 34">
                <a:extLst>
                  <a:ext uri="{FF2B5EF4-FFF2-40B4-BE49-F238E27FC236}">
                    <a16:creationId xmlns:a16="http://schemas.microsoft.com/office/drawing/2014/main" id="{94C4B1D6-6DC1-407A-AA5E-EEC6B2D9106F}"/>
                  </a:ext>
                </a:extLst>
              </p:cNvPr>
              <p:cNvGrpSpPr>
                <a:grpSpLocks noChangeAspect="1"/>
              </p:cNvGrpSpPr>
              <p:nvPr/>
            </p:nvGrpSpPr>
            <p:grpSpPr bwMode="auto">
              <a:xfrm>
                <a:off x="5446642" y="3823629"/>
                <a:ext cx="432429" cy="646294"/>
                <a:chOff x="2824" y="780"/>
                <a:chExt cx="1159" cy="1472"/>
              </a:xfrm>
            </p:grpSpPr>
            <p:grpSp>
              <p:nvGrpSpPr>
                <p:cNvPr id="47" name="Group 46">
                  <a:extLst>
                    <a:ext uri="{FF2B5EF4-FFF2-40B4-BE49-F238E27FC236}">
                      <a16:creationId xmlns:a16="http://schemas.microsoft.com/office/drawing/2014/main" id="{2DA262DE-9DD9-42CE-8377-845A62B0E4D2}"/>
                    </a:ext>
                  </a:extLst>
                </p:cNvPr>
                <p:cNvGrpSpPr>
                  <a:grpSpLocks noChangeAspect="1"/>
                </p:cNvGrpSpPr>
                <p:nvPr/>
              </p:nvGrpSpPr>
              <p:grpSpPr bwMode="auto">
                <a:xfrm>
                  <a:off x="2824" y="780"/>
                  <a:ext cx="1159" cy="1452"/>
                  <a:chOff x="2824" y="780"/>
                  <a:chExt cx="1159" cy="1452"/>
                </a:xfrm>
              </p:grpSpPr>
              <p:sp>
                <p:nvSpPr>
                  <p:cNvPr id="49" name="Freeform 12">
                    <a:extLst>
                      <a:ext uri="{FF2B5EF4-FFF2-40B4-BE49-F238E27FC236}">
                        <a16:creationId xmlns:a16="http://schemas.microsoft.com/office/drawing/2014/main" id="{8431B5F9-BB32-498B-9B76-B7F2A517C2B9}"/>
                      </a:ext>
                    </a:extLst>
                  </p:cNvPr>
                  <p:cNvSpPr>
                    <a:spLocks noChangeAspect="1"/>
                  </p:cNvSpPr>
                  <p:nvPr/>
                </p:nvSpPr>
                <p:spPr bwMode="auto">
                  <a:xfrm>
                    <a:off x="2824" y="879"/>
                    <a:ext cx="928" cy="1353"/>
                  </a:xfrm>
                  <a:custGeom>
                    <a:avLst/>
                    <a:gdLst>
                      <a:gd name="T0" fmla="*/ 160851 w 393"/>
                      <a:gd name="T1" fmla="*/ 33976 h 573"/>
                      <a:gd name="T2" fmla="*/ 160851 w 393"/>
                      <a:gd name="T3" fmla="*/ 221309 h 573"/>
                      <a:gd name="T4" fmla="*/ 147715 w 393"/>
                      <a:gd name="T5" fmla="*/ 234513 h 573"/>
                      <a:gd name="T6" fmla="*/ 13153 w 393"/>
                      <a:gd name="T7" fmla="*/ 234513 h 573"/>
                      <a:gd name="T8" fmla="*/ 0 w 393"/>
                      <a:gd name="T9" fmla="*/ 221309 h 573"/>
                      <a:gd name="T10" fmla="*/ 0 w 393"/>
                      <a:gd name="T11" fmla="*/ 13152 h 573"/>
                      <a:gd name="T12" fmla="*/ 13153 w 393"/>
                      <a:gd name="T13" fmla="*/ 0 h 573"/>
                      <a:gd name="T14" fmla="*/ 147715 w 393"/>
                      <a:gd name="T15" fmla="*/ 0 h 573"/>
                      <a:gd name="T16" fmla="*/ 160851 w 393"/>
                      <a:gd name="T17" fmla="*/ 13152 h 573"/>
                      <a:gd name="T18" fmla="*/ 160851 w 393"/>
                      <a:gd name="T19" fmla="*/ 20763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0" name="Freeform 13">
                    <a:extLst>
                      <a:ext uri="{FF2B5EF4-FFF2-40B4-BE49-F238E27FC236}">
                        <a16:creationId xmlns:a16="http://schemas.microsoft.com/office/drawing/2014/main" id="{24266CAA-9E32-4AB3-B1FA-E31826A0F0A4}"/>
                      </a:ext>
                    </a:extLst>
                  </p:cNvPr>
                  <p:cNvSpPr>
                    <a:spLocks noChangeAspect="1" noEditPoints="1"/>
                  </p:cNvSpPr>
                  <p:nvPr/>
                </p:nvSpPr>
                <p:spPr bwMode="auto">
                  <a:xfrm>
                    <a:off x="3017" y="780"/>
                    <a:ext cx="966" cy="1391"/>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60279 w 409"/>
                      <a:gd name="T23" fmla="*/ 84322 h 589"/>
                      <a:gd name="T24" fmla="*/ 109883 w 409"/>
                      <a:gd name="T25" fmla="*/ 82716 h 589"/>
                      <a:gd name="T26" fmla="*/ 86442 w 409"/>
                      <a:gd name="T27" fmla="*/ 32756 h 589"/>
                      <a:gd name="T28" fmla="*/ 80686 w 409"/>
                      <a:gd name="T29" fmla="*/ 32756 h 589"/>
                      <a:gd name="T30" fmla="*/ 57469 w 409"/>
                      <a:gd name="T31" fmla="*/ 82716 h 589"/>
                      <a:gd name="T32" fmla="*/ 83648 w 409"/>
                      <a:gd name="T33" fmla="*/ 41808 h 589"/>
                      <a:gd name="T34" fmla="*/ 65624 w 409"/>
                      <a:gd name="T35" fmla="*/ 77858 h 589"/>
                      <a:gd name="T36" fmla="*/ 36968 w 409"/>
                      <a:gd name="T37" fmla="*/ 99604 h 589"/>
                      <a:gd name="T38" fmla="*/ 30709 w 409"/>
                      <a:gd name="T39" fmla="*/ 105633 h 589"/>
                      <a:gd name="T40" fmla="*/ 32768 w 409"/>
                      <a:gd name="T41" fmla="*/ 129963 h 589"/>
                      <a:gd name="T42" fmla="*/ 83648 w 409"/>
                      <a:gd name="T43" fmla="*/ 137246 h 589"/>
                      <a:gd name="T44" fmla="*/ 130663 w 409"/>
                      <a:gd name="T45" fmla="*/ 131859 h 589"/>
                      <a:gd name="T46" fmla="*/ 137011 w 409"/>
                      <a:gd name="T47" fmla="*/ 125762 h 589"/>
                      <a:gd name="T48" fmla="*/ 134494 w 409"/>
                      <a:gd name="T49" fmla="*/ 101656 h 589"/>
                      <a:gd name="T50" fmla="*/ 83648 w 409"/>
                      <a:gd name="T51" fmla="*/ 94189 h 589"/>
                      <a:gd name="T52" fmla="*/ 36968 w 409"/>
                      <a:gd name="T53" fmla="*/ 99604 h 589"/>
                      <a:gd name="T54" fmla="*/ 125535 w 409"/>
                      <a:gd name="T55" fmla="*/ 127011 h 589"/>
                      <a:gd name="T56" fmla="*/ 49105 w 409"/>
                      <a:gd name="T57" fmla="*/ 128182 h 589"/>
                      <a:gd name="T58" fmla="*/ 37341 w 409"/>
                      <a:gd name="T59" fmla="*/ 124892 h 589"/>
                      <a:gd name="T60" fmla="*/ 40147 w 409"/>
                      <a:gd name="T61" fmla="*/ 113514 h 589"/>
                      <a:gd name="T62" fmla="*/ 119801 w 409"/>
                      <a:gd name="T63" fmla="*/ 115181 h 589"/>
                      <a:gd name="T64" fmla="*/ 130384 w 409"/>
                      <a:gd name="T65" fmla="*/ 124892 h 589"/>
                      <a:gd name="T66" fmla="*/ 128235 w 409"/>
                      <a:gd name="T67" fmla="*/ 105633 h 589"/>
                      <a:gd name="T68" fmla="*/ 125535 w 409"/>
                      <a:gd name="T69" fmla="*/ 106890 h 589"/>
                      <a:gd name="T70" fmla="*/ 49105 w 409"/>
                      <a:gd name="T71" fmla="*/ 108562 h 589"/>
                      <a:gd name="T72" fmla="*/ 38524 w 409"/>
                      <a:gd name="T73" fmla="*/ 105633 h 589"/>
                      <a:gd name="T74" fmla="*/ 83648 w 409"/>
                      <a:gd name="T75" fmla="*/ 10078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48" name="Rectangle 25">
                  <a:extLst>
                    <a:ext uri="{FF2B5EF4-FFF2-40B4-BE49-F238E27FC236}">
                      <a16:creationId xmlns:a16="http://schemas.microsoft.com/office/drawing/2014/main" id="{1AFA3BBD-06B3-4A22-AA8F-52B55F29FC84}"/>
                    </a:ext>
                  </a:extLst>
                </p:cNvPr>
                <p:cNvSpPr>
                  <a:spLocks noChangeAspect="1" noChangeArrowheads="1"/>
                </p:cNvSpPr>
                <p:nvPr/>
              </p:nvSpPr>
              <p:spPr bwMode="auto">
                <a:xfrm>
                  <a:off x="2881"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grpSp>
      <p:sp>
        <p:nvSpPr>
          <p:cNvPr id="79" name="Freeform 3">
            <a:extLst>
              <a:ext uri="{FF2B5EF4-FFF2-40B4-BE49-F238E27FC236}">
                <a16:creationId xmlns:a16="http://schemas.microsoft.com/office/drawing/2014/main" id="{A5500FD4-22E6-449D-9225-575D91981C71}"/>
              </a:ext>
            </a:extLst>
          </p:cNvPr>
          <p:cNvSpPr>
            <a:spLocks noChangeAspect="1" noEditPoints="1"/>
          </p:cNvSpPr>
          <p:nvPr/>
        </p:nvSpPr>
        <p:spPr bwMode="auto">
          <a:xfrm>
            <a:off x="3624063" y="4640904"/>
            <a:ext cx="405425" cy="345823"/>
          </a:xfrm>
          <a:custGeom>
            <a:avLst/>
            <a:gdLst>
              <a:gd name="T0" fmla="*/ 29994 w 423"/>
              <a:gd name="T1" fmla="*/ 911110 h 304"/>
              <a:gd name="T2" fmla="*/ 29994 w 423"/>
              <a:gd name="T3" fmla="*/ 971101 h 304"/>
              <a:gd name="T4" fmla="*/ 389917 w 423"/>
              <a:gd name="T5" fmla="*/ 941106 h 304"/>
              <a:gd name="T6" fmla="*/ 359924 w 423"/>
              <a:gd name="T7" fmla="*/ 1079834 h 304"/>
              <a:gd name="T8" fmla="*/ 0 w 423"/>
              <a:gd name="T9" fmla="*/ 1109830 h 304"/>
              <a:gd name="T10" fmla="*/ 359924 w 423"/>
              <a:gd name="T11" fmla="*/ 1139825 h 304"/>
              <a:gd name="T12" fmla="*/ 359924 w 423"/>
              <a:gd name="T13" fmla="*/ 1079834 h 304"/>
              <a:gd name="T14" fmla="*/ 1300974 w 423"/>
              <a:gd name="T15" fmla="*/ 146228 h 304"/>
              <a:gd name="T16" fmla="*/ 764837 w 423"/>
              <a:gd name="T17" fmla="*/ 723639 h 304"/>
              <a:gd name="T18" fmla="*/ 806079 w 423"/>
              <a:gd name="T19" fmla="*/ 723639 h 304"/>
              <a:gd name="T20" fmla="*/ 1342215 w 423"/>
              <a:gd name="T21" fmla="*/ 146228 h 304"/>
              <a:gd name="T22" fmla="*/ 1420948 w 423"/>
              <a:gd name="T23" fmla="*/ 48743 h 304"/>
              <a:gd name="T24" fmla="*/ 551133 w 423"/>
              <a:gd name="T25" fmla="*/ 716140 h 304"/>
              <a:gd name="T26" fmla="*/ 446155 w 423"/>
              <a:gd name="T27" fmla="*/ 1102331 h 304"/>
              <a:gd name="T28" fmla="*/ 472400 w 423"/>
              <a:gd name="T29" fmla="*/ 1139825 h 304"/>
              <a:gd name="T30" fmla="*/ 854818 w 423"/>
              <a:gd name="T31" fmla="*/ 1042340 h 304"/>
              <a:gd name="T32" fmla="*/ 1383456 w 423"/>
              <a:gd name="T33" fmla="*/ 517421 h 304"/>
              <a:gd name="T34" fmla="*/ 1338466 w 423"/>
              <a:gd name="T35" fmla="*/ 476177 h 304"/>
              <a:gd name="T36" fmla="*/ 832323 w 423"/>
              <a:gd name="T37" fmla="*/ 869866 h 304"/>
              <a:gd name="T38" fmla="*/ 622368 w 423"/>
              <a:gd name="T39" fmla="*/ 723639 h 304"/>
              <a:gd name="T40" fmla="*/ 1379707 w 423"/>
              <a:gd name="T41" fmla="*/ 93736 h 304"/>
              <a:gd name="T42" fmla="*/ 1510929 w 423"/>
              <a:gd name="T43" fmla="*/ 303703 h 304"/>
              <a:gd name="T44" fmla="*/ 1424697 w 423"/>
              <a:gd name="T45" fmla="*/ 434933 h 304"/>
              <a:gd name="T46" fmla="*/ 1555919 w 423"/>
              <a:gd name="T47" fmla="*/ 341198 h 304"/>
              <a:gd name="T48" fmla="*/ 674857 w 423"/>
              <a:gd name="T49" fmla="*/ 798627 h 304"/>
              <a:gd name="T50" fmla="*/ 802330 w 423"/>
              <a:gd name="T51" fmla="*/ 993597 h 304"/>
              <a:gd name="T52" fmla="*/ 599873 w 423"/>
              <a:gd name="T53" fmla="*/ 993597 h 304"/>
              <a:gd name="T54" fmla="*/ 588625 w 423"/>
              <a:gd name="T55" fmla="*/ 779880 h 304"/>
              <a:gd name="T56" fmla="*/ 881063 w 423"/>
              <a:gd name="T57" fmla="*/ 828623 h 304"/>
              <a:gd name="T58" fmla="*/ 1439694 w 423"/>
              <a:gd name="T59" fmla="*/ 288706 h 304"/>
              <a:gd name="T60" fmla="*/ 1398453 w 423"/>
              <a:gd name="T61" fmla="*/ 243713 h 304"/>
              <a:gd name="T62" fmla="*/ 862317 w 423"/>
              <a:gd name="T63" fmla="*/ 821124 h 3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3" h="304">
                <a:moveTo>
                  <a:pt x="96" y="243"/>
                </a:moveTo>
                <a:cubicBezTo>
                  <a:pt x="8" y="243"/>
                  <a:pt x="8" y="243"/>
                  <a:pt x="8" y="243"/>
                </a:cubicBezTo>
                <a:cubicBezTo>
                  <a:pt x="3" y="243"/>
                  <a:pt x="0" y="247"/>
                  <a:pt x="0" y="251"/>
                </a:cubicBezTo>
                <a:cubicBezTo>
                  <a:pt x="0" y="256"/>
                  <a:pt x="3" y="259"/>
                  <a:pt x="8" y="259"/>
                </a:cubicBezTo>
                <a:cubicBezTo>
                  <a:pt x="96" y="259"/>
                  <a:pt x="96" y="259"/>
                  <a:pt x="96" y="259"/>
                </a:cubicBezTo>
                <a:cubicBezTo>
                  <a:pt x="101" y="259"/>
                  <a:pt x="104" y="256"/>
                  <a:pt x="104" y="251"/>
                </a:cubicBezTo>
                <a:cubicBezTo>
                  <a:pt x="104" y="247"/>
                  <a:pt x="101" y="243"/>
                  <a:pt x="96" y="243"/>
                </a:cubicBezTo>
                <a:moveTo>
                  <a:pt x="96" y="288"/>
                </a:moveTo>
                <a:cubicBezTo>
                  <a:pt x="8" y="288"/>
                  <a:pt x="8" y="288"/>
                  <a:pt x="8" y="288"/>
                </a:cubicBezTo>
                <a:cubicBezTo>
                  <a:pt x="3" y="288"/>
                  <a:pt x="0" y="291"/>
                  <a:pt x="0" y="296"/>
                </a:cubicBezTo>
                <a:cubicBezTo>
                  <a:pt x="0" y="300"/>
                  <a:pt x="3" y="304"/>
                  <a:pt x="8" y="304"/>
                </a:cubicBezTo>
                <a:cubicBezTo>
                  <a:pt x="96" y="304"/>
                  <a:pt x="96" y="304"/>
                  <a:pt x="96" y="304"/>
                </a:cubicBezTo>
                <a:cubicBezTo>
                  <a:pt x="101" y="304"/>
                  <a:pt x="104" y="300"/>
                  <a:pt x="104" y="296"/>
                </a:cubicBezTo>
                <a:cubicBezTo>
                  <a:pt x="104" y="291"/>
                  <a:pt x="101" y="288"/>
                  <a:pt x="96" y="288"/>
                </a:cubicBezTo>
                <a:moveTo>
                  <a:pt x="358" y="39"/>
                </a:moveTo>
                <a:cubicBezTo>
                  <a:pt x="355" y="36"/>
                  <a:pt x="350" y="36"/>
                  <a:pt x="347" y="39"/>
                </a:cubicBezTo>
                <a:cubicBezTo>
                  <a:pt x="204" y="182"/>
                  <a:pt x="204" y="182"/>
                  <a:pt x="204" y="182"/>
                </a:cubicBezTo>
                <a:cubicBezTo>
                  <a:pt x="201" y="185"/>
                  <a:pt x="201" y="190"/>
                  <a:pt x="204" y="193"/>
                </a:cubicBezTo>
                <a:cubicBezTo>
                  <a:pt x="205" y="194"/>
                  <a:pt x="207" y="195"/>
                  <a:pt x="209" y="195"/>
                </a:cubicBezTo>
                <a:cubicBezTo>
                  <a:pt x="211" y="195"/>
                  <a:pt x="213" y="194"/>
                  <a:pt x="215" y="193"/>
                </a:cubicBezTo>
                <a:cubicBezTo>
                  <a:pt x="358" y="50"/>
                  <a:pt x="358" y="50"/>
                  <a:pt x="358" y="50"/>
                </a:cubicBezTo>
                <a:cubicBezTo>
                  <a:pt x="361" y="47"/>
                  <a:pt x="361" y="42"/>
                  <a:pt x="358" y="39"/>
                </a:cubicBezTo>
                <a:moveTo>
                  <a:pt x="410" y="43"/>
                </a:moveTo>
                <a:cubicBezTo>
                  <a:pt x="406" y="39"/>
                  <a:pt x="384" y="17"/>
                  <a:pt x="379" y="13"/>
                </a:cubicBezTo>
                <a:cubicBezTo>
                  <a:pt x="373" y="7"/>
                  <a:pt x="339" y="0"/>
                  <a:pt x="331" y="7"/>
                </a:cubicBezTo>
                <a:cubicBezTo>
                  <a:pt x="328" y="10"/>
                  <a:pt x="165" y="172"/>
                  <a:pt x="147" y="191"/>
                </a:cubicBezTo>
                <a:cubicBezTo>
                  <a:pt x="146" y="192"/>
                  <a:pt x="145" y="193"/>
                  <a:pt x="144" y="194"/>
                </a:cubicBezTo>
                <a:cubicBezTo>
                  <a:pt x="119" y="294"/>
                  <a:pt x="119" y="294"/>
                  <a:pt x="119" y="294"/>
                </a:cubicBezTo>
                <a:cubicBezTo>
                  <a:pt x="118" y="297"/>
                  <a:pt x="119" y="299"/>
                  <a:pt x="121" y="301"/>
                </a:cubicBezTo>
                <a:cubicBezTo>
                  <a:pt x="122" y="303"/>
                  <a:pt x="124" y="304"/>
                  <a:pt x="126" y="304"/>
                </a:cubicBezTo>
                <a:cubicBezTo>
                  <a:pt x="127" y="304"/>
                  <a:pt x="128" y="304"/>
                  <a:pt x="128" y="304"/>
                </a:cubicBezTo>
                <a:cubicBezTo>
                  <a:pt x="228" y="278"/>
                  <a:pt x="228" y="278"/>
                  <a:pt x="228" y="278"/>
                </a:cubicBezTo>
                <a:cubicBezTo>
                  <a:pt x="229" y="277"/>
                  <a:pt x="231" y="277"/>
                  <a:pt x="232" y="276"/>
                </a:cubicBezTo>
                <a:cubicBezTo>
                  <a:pt x="232" y="276"/>
                  <a:pt x="314" y="193"/>
                  <a:pt x="369" y="138"/>
                </a:cubicBezTo>
                <a:cubicBezTo>
                  <a:pt x="372" y="135"/>
                  <a:pt x="372" y="130"/>
                  <a:pt x="369" y="127"/>
                </a:cubicBezTo>
                <a:cubicBezTo>
                  <a:pt x="366" y="124"/>
                  <a:pt x="361" y="124"/>
                  <a:pt x="357" y="127"/>
                </a:cubicBezTo>
                <a:cubicBezTo>
                  <a:pt x="314" y="170"/>
                  <a:pt x="252" y="232"/>
                  <a:pt x="229" y="255"/>
                </a:cubicBezTo>
                <a:cubicBezTo>
                  <a:pt x="228" y="246"/>
                  <a:pt x="225" y="236"/>
                  <a:pt x="222" y="232"/>
                </a:cubicBezTo>
                <a:cubicBezTo>
                  <a:pt x="218" y="228"/>
                  <a:pt x="196" y="206"/>
                  <a:pt x="191" y="201"/>
                </a:cubicBezTo>
                <a:cubicBezTo>
                  <a:pt x="187" y="197"/>
                  <a:pt x="176" y="195"/>
                  <a:pt x="166" y="193"/>
                </a:cubicBezTo>
                <a:cubicBezTo>
                  <a:pt x="227" y="133"/>
                  <a:pt x="329" y="31"/>
                  <a:pt x="341" y="20"/>
                </a:cubicBezTo>
                <a:cubicBezTo>
                  <a:pt x="347" y="19"/>
                  <a:pt x="364" y="22"/>
                  <a:pt x="368" y="25"/>
                </a:cubicBezTo>
                <a:cubicBezTo>
                  <a:pt x="373" y="29"/>
                  <a:pt x="394" y="50"/>
                  <a:pt x="398" y="54"/>
                </a:cubicBezTo>
                <a:cubicBezTo>
                  <a:pt x="400" y="58"/>
                  <a:pt x="403" y="76"/>
                  <a:pt x="403" y="81"/>
                </a:cubicBezTo>
                <a:cubicBezTo>
                  <a:pt x="400" y="84"/>
                  <a:pt x="394" y="90"/>
                  <a:pt x="380" y="104"/>
                </a:cubicBezTo>
                <a:cubicBezTo>
                  <a:pt x="377" y="107"/>
                  <a:pt x="377" y="112"/>
                  <a:pt x="380" y="116"/>
                </a:cubicBezTo>
                <a:cubicBezTo>
                  <a:pt x="383" y="119"/>
                  <a:pt x="388" y="119"/>
                  <a:pt x="391" y="116"/>
                </a:cubicBezTo>
                <a:cubicBezTo>
                  <a:pt x="412" y="95"/>
                  <a:pt x="415" y="92"/>
                  <a:pt x="415" y="91"/>
                </a:cubicBezTo>
                <a:cubicBezTo>
                  <a:pt x="423" y="83"/>
                  <a:pt x="415" y="49"/>
                  <a:pt x="410" y="43"/>
                </a:cubicBezTo>
                <a:moveTo>
                  <a:pt x="180" y="213"/>
                </a:moveTo>
                <a:cubicBezTo>
                  <a:pt x="185" y="218"/>
                  <a:pt x="206" y="239"/>
                  <a:pt x="210" y="243"/>
                </a:cubicBezTo>
                <a:cubicBezTo>
                  <a:pt x="211" y="245"/>
                  <a:pt x="214" y="256"/>
                  <a:pt x="214" y="265"/>
                </a:cubicBezTo>
                <a:cubicBezTo>
                  <a:pt x="167" y="277"/>
                  <a:pt x="167" y="277"/>
                  <a:pt x="167" y="277"/>
                </a:cubicBezTo>
                <a:cubicBezTo>
                  <a:pt x="165" y="274"/>
                  <a:pt x="163" y="269"/>
                  <a:pt x="160" y="265"/>
                </a:cubicBezTo>
                <a:cubicBezTo>
                  <a:pt x="156" y="260"/>
                  <a:pt x="150" y="256"/>
                  <a:pt x="145" y="254"/>
                </a:cubicBezTo>
                <a:cubicBezTo>
                  <a:pt x="157" y="208"/>
                  <a:pt x="157" y="208"/>
                  <a:pt x="157" y="208"/>
                </a:cubicBezTo>
                <a:cubicBezTo>
                  <a:pt x="166" y="209"/>
                  <a:pt x="177" y="212"/>
                  <a:pt x="180" y="213"/>
                </a:cubicBezTo>
                <a:moveTo>
                  <a:pt x="235" y="221"/>
                </a:moveTo>
                <a:cubicBezTo>
                  <a:pt x="237" y="221"/>
                  <a:pt x="239" y="221"/>
                  <a:pt x="241" y="219"/>
                </a:cubicBezTo>
                <a:cubicBezTo>
                  <a:pt x="384" y="77"/>
                  <a:pt x="384" y="77"/>
                  <a:pt x="384" y="77"/>
                </a:cubicBezTo>
                <a:cubicBezTo>
                  <a:pt x="387" y="73"/>
                  <a:pt x="387" y="68"/>
                  <a:pt x="384" y="65"/>
                </a:cubicBezTo>
                <a:cubicBezTo>
                  <a:pt x="381" y="62"/>
                  <a:pt x="376" y="62"/>
                  <a:pt x="373" y="65"/>
                </a:cubicBezTo>
                <a:cubicBezTo>
                  <a:pt x="230" y="208"/>
                  <a:pt x="230" y="208"/>
                  <a:pt x="230" y="208"/>
                </a:cubicBezTo>
                <a:cubicBezTo>
                  <a:pt x="226" y="211"/>
                  <a:pt x="226" y="216"/>
                  <a:pt x="230" y="219"/>
                </a:cubicBezTo>
                <a:cubicBezTo>
                  <a:pt x="231" y="221"/>
                  <a:pt x="233" y="221"/>
                  <a:pt x="235" y="221"/>
                </a:cubicBezTo>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cxnSp>
        <p:nvCxnSpPr>
          <p:cNvPr id="80" name="Straight Arrow Connector 79">
            <a:extLst>
              <a:ext uri="{FF2B5EF4-FFF2-40B4-BE49-F238E27FC236}">
                <a16:creationId xmlns:a16="http://schemas.microsoft.com/office/drawing/2014/main" id="{BE7B9850-9C20-4D81-A758-1644220EFC8C}"/>
              </a:ext>
            </a:extLst>
          </p:cNvPr>
          <p:cNvCxnSpPr>
            <a:cxnSpLocks/>
          </p:cNvCxnSpPr>
          <p:nvPr/>
        </p:nvCxnSpPr>
        <p:spPr>
          <a:xfrm>
            <a:off x="5230216" y="2756217"/>
            <a:ext cx="865784" cy="0"/>
          </a:xfrm>
          <a:prstGeom prst="straightConnector1">
            <a:avLst/>
          </a:prstGeom>
          <a:ln w="57150" cap="flat" cmpd="sng" algn="ctr">
            <a:solidFill>
              <a:srgbClr val="002060"/>
            </a:solidFill>
            <a:prstDash val="sys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88C24523-4DDC-4E1C-9087-F82C74821040}"/>
              </a:ext>
            </a:extLst>
          </p:cNvPr>
          <p:cNvGrpSpPr/>
          <p:nvPr/>
        </p:nvGrpSpPr>
        <p:grpSpPr>
          <a:xfrm>
            <a:off x="7637053" y="1406609"/>
            <a:ext cx="1426028" cy="1349608"/>
            <a:chOff x="540157" y="5738999"/>
            <a:chExt cx="1781704" cy="1327956"/>
          </a:xfrm>
        </p:grpSpPr>
        <p:sp>
          <p:nvSpPr>
            <p:cNvPr id="82" name="Oval 81">
              <a:extLst>
                <a:ext uri="{FF2B5EF4-FFF2-40B4-BE49-F238E27FC236}">
                  <a16:creationId xmlns:a16="http://schemas.microsoft.com/office/drawing/2014/main" id="{A8C2705B-BE17-4570-9BF0-F62E9C664B19}"/>
                </a:ext>
              </a:extLst>
            </p:cNvPr>
            <p:cNvSpPr/>
            <p:nvPr/>
          </p:nvSpPr>
          <p:spPr>
            <a:xfrm>
              <a:off x="1176411" y="6756960"/>
              <a:ext cx="380708" cy="309995"/>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5</a:t>
              </a:r>
            </a:p>
          </p:txBody>
        </p:sp>
        <p:grpSp>
          <p:nvGrpSpPr>
            <p:cNvPr id="83" name="Group 82">
              <a:extLst>
                <a:ext uri="{FF2B5EF4-FFF2-40B4-BE49-F238E27FC236}">
                  <a16:creationId xmlns:a16="http://schemas.microsoft.com/office/drawing/2014/main" id="{40313E39-8471-4560-9B18-65ACC774CD4F}"/>
                </a:ext>
              </a:extLst>
            </p:cNvPr>
            <p:cNvGrpSpPr/>
            <p:nvPr/>
          </p:nvGrpSpPr>
          <p:grpSpPr>
            <a:xfrm>
              <a:off x="540157" y="5738999"/>
              <a:ext cx="1781704" cy="947992"/>
              <a:chOff x="2630250" y="3336522"/>
              <a:chExt cx="3248821" cy="1567193"/>
            </a:xfrm>
          </p:grpSpPr>
          <p:sp>
            <p:nvSpPr>
              <p:cNvPr id="84" name="Freeform 10">
                <a:extLst>
                  <a:ext uri="{FF2B5EF4-FFF2-40B4-BE49-F238E27FC236}">
                    <a16:creationId xmlns:a16="http://schemas.microsoft.com/office/drawing/2014/main" id="{7F8E3BAA-0C3C-40C6-B18B-4A4ECD7A6331}"/>
                  </a:ext>
                </a:extLst>
              </p:cNvPr>
              <p:cNvSpPr>
                <a:spLocks noChangeAspect="1"/>
              </p:cNvSpPr>
              <p:nvPr/>
            </p:nvSpPr>
            <p:spPr bwMode="auto">
              <a:xfrm>
                <a:off x="2630250" y="3877250"/>
                <a:ext cx="2960019" cy="1026465"/>
              </a:xfrm>
              <a:custGeom>
                <a:avLst/>
                <a:gdLst>
                  <a:gd name="T0" fmla="*/ 1162651 w 522"/>
                  <a:gd name="T1" fmla="*/ 4534757 h 399"/>
                  <a:gd name="T2" fmla="*/ 329473 w 522"/>
                  <a:gd name="T3" fmla="*/ 3404336 h 399"/>
                  <a:gd name="T4" fmla="*/ 0 w 522"/>
                  <a:gd name="T5" fmla="*/ 2605100 h 399"/>
                  <a:gd name="T6" fmla="*/ 1020227 w 522"/>
                  <a:gd name="T7" fmla="*/ 1410115 h 399"/>
                  <a:gd name="T8" fmla="*/ 1913836 w 522"/>
                  <a:gd name="T9" fmla="*/ 522097 h 399"/>
                  <a:gd name="T10" fmla="*/ 3552297 w 522"/>
                  <a:gd name="T11" fmla="*/ 0 h 399"/>
                  <a:gd name="T12" fmla="*/ 4802296 w 522"/>
                  <a:gd name="T13" fmla="*/ 914141 h 399"/>
                  <a:gd name="T14" fmla="*/ 5493554 w 522"/>
                  <a:gd name="T15" fmla="*/ 1082091 h 399"/>
                  <a:gd name="T16" fmla="*/ 5513690 w 522"/>
                  <a:gd name="T17" fmla="*/ 1221188 h 399"/>
                  <a:gd name="T18" fmla="*/ 5374300 w 522"/>
                  <a:gd name="T19" fmla="*/ 1241938 h 399"/>
                  <a:gd name="T20" fmla="*/ 4752306 w 522"/>
                  <a:gd name="T21" fmla="*/ 1118477 h 399"/>
                  <a:gd name="T22" fmla="*/ 4632948 w 522"/>
                  <a:gd name="T23" fmla="*/ 1043287 h 399"/>
                  <a:gd name="T24" fmla="*/ 2540594 w 522"/>
                  <a:gd name="T25" fmla="*/ 877226 h 399"/>
                  <a:gd name="T26" fmla="*/ 2465223 w 522"/>
                  <a:gd name="T27" fmla="*/ 925573 h 399"/>
                  <a:gd name="T28" fmla="*/ 1913836 w 522"/>
                  <a:gd name="T29" fmla="*/ 726960 h 399"/>
                  <a:gd name="T30" fmla="*/ 1226686 w 522"/>
                  <a:gd name="T31" fmla="*/ 1410115 h 399"/>
                  <a:gd name="T32" fmla="*/ 1226686 w 522"/>
                  <a:gd name="T33" fmla="*/ 1613570 h 399"/>
                  <a:gd name="T34" fmla="*/ 1151197 w 522"/>
                  <a:gd name="T35" fmla="*/ 1652537 h 399"/>
                  <a:gd name="T36" fmla="*/ 507873 w 522"/>
                  <a:gd name="T37" fmla="*/ 3303665 h 399"/>
                  <a:gd name="T38" fmla="*/ 535798 w 522"/>
                  <a:gd name="T39" fmla="*/ 3415756 h 399"/>
                  <a:gd name="T40" fmla="*/ 1162651 w 522"/>
                  <a:gd name="T41" fmla="*/ 4331949 h 399"/>
                  <a:gd name="T42" fmla="*/ 1433384 w 522"/>
                  <a:gd name="T43" fmla="*/ 4281784 h 399"/>
                  <a:gd name="T44" fmla="*/ 1572869 w 522"/>
                  <a:gd name="T45" fmla="*/ 4331949 h 399"/>
                  <a:gd name="T46" fmla="*/ 2352732 w 522"/>
                  <a:gd name="T47" fmla="*/ 4862691 h 399"/>
                  <a:gd name="T48" fmla="*/ 3092076 w 522"/>
                  <a:gd name="T49" fmla="*/ 4482454 h 399"/>
                  <a:gd name="T50" fmla="*/ 3167950 w 522"/>
                  <a:gd name="T51" fmla="*/ 4507390 h 399"/>
                  <a:gd name="T52" fmla="*/ 4394502 w 522"/>
                  <a:gd name="T53" fmla="*/ 4293154 h 399"/>
                  <a:gd name="T54" fmla="*/ 4470086 w 522"/>
                  <a:gd name="T55" fmla="*/ 4244874 h 399"/>
                  <a:gd name="T56" fmla="*/ 5044798 w 522"/>
                  <a:gd name="T57" fmla="*/ 4432212 h 399"/>
                  <a:gd name="T58" fmla="*/ 5811205 w 522"/>
                  <a:gd name="T59" fmla="*/ 3668875 h 399"/>
                  <a:gd name="T60" fmla="*/ 5898644 w 522"/>
                  <a:gd name="T61" fmla="*/ 3556874 h 399"/>
                  <a:gd name="T62" fmla="*/ 6461492 w 522"/>
                  <a:gd name="T63" fmla="*/ 2910095 h 399"/>
                  <a:gd name="T64" fmla="*/ 5811205 w 522"/>
                  <a:gd name="T65" fmla="*/ 2222098 h 399"/>
                  <a:gd name="T66" fmla="*/ 5784149 w 522"/>
                  <a:gd name="T67" fmla="*/ 2146761 h 399"/>
                  <a:gd name="T68" fmla="*/ 5644660 w 522"/>
                  <a:gd name="T69" fmla="*/ 1510772 h 399"/>
                  <a:gd name="T70" fmla="*/ 5671798 w 522"/>
                  <a:gd name="T71" fmla="*/ 1360239 h 399"/>
                  <a:gd name="T72" fmla="*/ 6001058 w 522"/>
                  <a:gd name="T73" fmla="*/ 2007704 h 399"/>
                  <a:gd name="T74" fmla="*/ 6001058 w 522"/>
                  <a:gd name="T75" fmla="*/ 2083008 h 399"/>
                  <a:gd name="T76" fmla="*/ 6017586 w 522"/>
                  <a:gd name="T77" fmla="*/ 3732620 h 399"/>
                  <a:gd name="T78" fmla="*/ 5044798 w 522"/>
                  <a:gd name="T79" fmla="*/ 4636944 h 399"/>
                  <a:gd name="T80" fmla="*/ 3675438 w 522"/>
                  <a:gd name="T81" fmla="*/ 4889535 h 399"/>
                  <a:gd name="T82" fmla="*/ 3130970 w 522"/>
                  <a:gd name="T83" fmla="*/ 4723691 h 399"/>
                  <a:gd name="T84" fmla="*/ 1416540 w 522"/>
                  <a:gd name="T85" fmla="*/ 4498005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00B050"/>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AF78D2"/>
                  </a:solidFill>
                  <a:effectLst/>
                  <a:uLnTx/>
                  <a:uFillTx/>
                  <a:latin typeface="Ericsson Hilda"/>
                  <a:ea typeface="+mn-ea"/>
                  <a:cs typeface="+mn-cs"/>
                </a:endParaRPr>
              </a:p>
            </p:txBody>
          </p:sp>
          <p:sp>
            <p:nvSpPr>
              <p:cNvPr id="85" name="Text Box 11">
                <a:extLst>
                  <a:ext uri="{FF2B5EF4-FFF2-40B4-BE49-F238E27FC236}">
                    <a16:creationId xmlns:a16="http://schemas.microsoft.com/office/drawing/2014/main" id="{936FABA6-CB11-4873-AFC0-DFED37C4D153}"/>
                  </a:ext>
                </a:extLst>
              </p:cNvPr>
              <p:cNvSpPr txBox="1">
                <a:spLocks noChangeAspect="1" noChangeArrowheads="1"/>
              </p:cNvSpPr>
              <p:nvPr/>
            </p:nvSpPr>
            <p:spPr bwMode="auto">
              <a:xfrm>
                <a:off x="3625251" y="4161067"/>
                <a:ext cx="1339912" cy="5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rIns="0"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charset="0"/>
                    <a:ea typeface="+mn-ea"/>
                    <a:cs typeface="+mn-cs"/>
                  </a:rPr>
                  <a:t>Customer</a:t>
                </a:r>
                <a:r>
                  <a:rPr kumimoji="0" lang="en-US" sz="900" b="1" i="0" u="none" strike="noStrike" kern="1200" cap="none" spc="0" normalizeH="0" baseline="0" noProof="0" dirty="0">
                    <a:ln>
                      <a:noFill/>
                    </a:ln>
                    <a:solidFill>
                      <a:srgbClr val="181818"/>
                    </a:solidFill>
                    <a:effectLst/>
                    <a:uLnTx/>
                    <a:uFillTx/>
                    <a:latin typeface="Arial" charset="0"/>
                    <a:ea typeface="MS PGothic" pitchFamily="34" charset="-128"/>
                    <a:cs typeface="+mn-cs"/>
                  </a:rPr>
                  <a:t> </a:t>
                </a:r>
                <a:r>
                  <a:rPr kumimoji="0" lang="en-US" sz="900" b="1" i="0" u="none" strike="noStrike" kern="1200" cap="none" spc="0" normalizeH="0" baseline="0" noProof="0" dirty="0">
                    <a:ln>
                      <a:noFill/>
                    </a:ln>
                    <a:solidFill>
                      <a:srgbClr val="000000"/>
                    </a:solidFill>
                    <a:effectLst/>
                    <a:uLnTx/>
                    <a:uFillTx/>
                    <a:latin typeface="Arial" charset="0"/>
                    <a:ea typeface="+mn-ea"/>
                    <a:cs typeface="+mn-cs"/>
                  </a:rPr>
                  <a:t>Network</a:t>
                </a:r>
              </a:p>
            </p:txBody>
          </p:sp>
          <p:grpSp>
            <p:nvGrpSpPr>
              <p:cNvPr id="86" name="Group 20">
                <a:extLst>
                  <a:ext uri="{FF2B5EF4-FFF2-40B4-BE49-F238E27FC236}">
                    <a16:creationId xmlns:a16="http://schemas.microsoft.com/office/drawing/2014/main" id="{BCFC6ABC-5BEF-4ACD-86ED-A594C6C4024F}"/>
                  </a:ext>
                </a:extLst>
              </p:cNvPr>
              <p:cNvGrpSpPr>
                <a:grpSpLocks noChangeAspect="1"/>
              </p:cNvGrpSpPr>
              <p:nvPr/>
            </p:nvGrpSpPr>
            <p:grpSpPr bwMode="auto">
              <a:xfrm>
                <a:off x="3755760" y="3535454"/>
                <a:ext cx="466637" cy="703415"/>
                <a:chOff x="3452" y="2203"/>
                <a:chExt cx="1104" cy="1667"/>
              </a:xfrm>
            </p:grpSpPr>
            <p:grpSp>
              <p:nvGrpSpPr>
                <p:cNvPr id="104" name="Group 49">
                  <a:extLst>
                    <a:ext uri="{FF2B5EF4-FFF2-40B4-BE49-F238E27FC236}">
                      <a16:creationId xmlns:a16="http://schemas.microsoft.com/office/drawing/2014/main" id="{F2B0F455-88FB-447A-9A6C-4D738924B1F8}"/>
                    </a:ext>
                  </a:extLst>
                </p:cNvPr>
                <p:cNvGrpSpPr>
                  <a:grpSpLocks noChangeAspect="1"/>
                </p:cNvGrpSpPr>
                <p:nvPr/>
              </p:nvGrpSpPr>
              <p:grpSpPr bwMode="auto">
                <a:xfrm>
                  <a:off x="3534" y="2203"/>
                  <a:ext cx="1022" cy="1391"/>
                  <a:chOff x="3534" y="2203"/>
                  <a:chExt cx="1022" cy="1391"/>
                </a:xfrm>
              </p:grpSpPr>
              <p:sp>
                <p:nvSpPr>
                  <p:cNvPr id="106" name="Freeform 32">
                    <a:extLst>
                      <a:ext uri="{FF2B5EF4-FFF2-40B4-BE49-F238E27FC236}">
                        <a16:creationId xmlns:a16="http://schemas.microsoft.com/office/drawing/2014/main" id="{4C0FB309-73A0-447B-AD4D-3330DD295996}"/>
                      </a:ext>
                    </a:extLst>
                  </p:cNvPr>
                  <p:cNvSpPr>
                    <a:spLocks noChangeAspect="1"/>
                  </p:cNvSpPr>
                  <p:nvPr/>
                </p:nvSpPr>
                <p:spPr bwMode="auto">
                  <a:xfrm>
                    <a:off x="3628" y="2203"/>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07" name="Freeform 33">
                    <a:extLst>
                      <a:ext uri="{FF2B5EF4-FFF2-40B4-BE49-F238E27FC236}">
                        <a16:creationId xmlns:a16="http://schemas.microsoft.com/office/drawing/2014/main" id="{C0425DA6-099D-4622-956F-EA6017FD06EE}"/>
                      </a:ext>
                    </a:extLst>
                  </p:cNvPr>
                  <p:cNvSpPr>
                    <a:spLocks noChangeAspect="1" noEditPoints="1"/>
                  </p:cNvSpPr>
                  <p:nvPr/>
                </p:nvSpPr>
                <p:spPr bwMode="auto">
                  <a:xfrm>
                    <a:off x="3534" y="2203"/>
                    <a:ext cx="966" cy="1391"/>
                  </a:xfrm>
                  <a:custGeom>
                    <a:avLst/>
                    <a:gdLst>
                      <a:gd name="T0" fmla="*/ 5219154 w 409"/>
                      <a:gd name="T1" fmla="*/ 749817 h 589"/>
                      <a:gd name="T2" fmla="*/ 4710866 w 409"/>
                      <a:gd name="T3" fmla="*/ 0 h 589"/>
                      <a:gd name="T4" fmla="*/ 0 w 409"/>
                      <a:gd name="T5" fmla="*/ 506747 h 589"/>
                      <a:gd name="T6" fmla="*/ 507566 w 409"/>
                      <a:gd name="T7" fmla="*/ 7506861 h 589"/>
                      <a:gd name="T8" fmla="*/ 5219154 w 409"/>
                      <a:gd name="T9" fmla="*/ 6999550 h 589"/>
                      <a:gd name="T10" fmla="*/ 5115837 w 409"/>
                      <a:gd name="T11" fmla="*/ 1057394 h 589"/>
                      <a:gd name="T12" fmla="*/ 5012933 w 409"/>
                      <a:gd name="T13" fmla="*/ 6999550 h 589"/>
                      <a:gd name="T14" fmla="*/ 507566 w 409"/>
                      <a:gd name="T15" fmla="*/ 7300391 h 589"/>
                      <a:gd name="T16" fmla="*/ 206221 w 409"/>
                      <a:gd name="T17" fmla="*/ 506747 h 589"/>
                      <a:gd name="T18" fmla="*/ 4710866 w 409"/>
                      <a:gd name="T19" fmla="*/ 206149 h 589"/>
                      <a:gd name="T20" fmla="*/ 5012933 w 409"/>
                      <a:gd name="T21" fmla="*/ 749817 h 589"/>
                      <a:gd name="T22" fmla="*/ 4065998 w 409"/>
                      <a:gd name="T23" fmla="*/ 1948647 h 589"/>
                      <a:gd name="T24" fmla="*/ 4169622 w 409"/>
                      <a:gd name="T25" fmla="*/ 1846214 h 589"/>
                      <a:gd name="T26" fmla="*/ 4132810 w 409"/>
                      <a:gd name="T27" fmla="*/ 1018923 h 589"/>
                      <a:gd name="T28" fmla="*/ 3316398 w 409"/>
                      <a:gd name="T29" fmla="*/ 993568 h 589"/>
                      <a:gd name="T30" fmla="*/ 3316398 w 409"/>
                      <a:gd name="T31" fmla="*/ 1196749 h 589"/>
                      <a:gd name="T32" fmla="*/ 2527120 w 409"/>
                      <a:gd name="T33" fmla="*/ 2488719 h 589"/>
                      <a:gd name="T34" fmla="*/ 1749813 w 409"/>
                      <a:gd name="T35" fmla="*/ 1196749 h 589"/>
                      <a:gd name="T36" fmla="*/ 1749813 w 409"/>
                      <a:gd name="T37" fmla="*/ 993568 h 589"/>
                      <a:gd name="T38" fmla="*/ 928687 w 409"/>
                      <a:gd name="T39" fmla="*/ 1018923 h 589"/>
                      <a:gd name="T40" fmla="*/ 891720 w 409"/>
                      <a:gd name="T41" fmla="*/ 1846214 h 589"/>
                      <a:gd name="T42" fmla="*/ 1095175 w 409"/>
                      <a:gd name="T43" fmla="*/ 1846214 h 589"/>
                      <a:gd name="T44" fmla="*/ 2387699 w 409"/>
                      <a:gd name="T45" fmla="*/ 2622935 h 589"/>
                      <a:gd name="T46" fmla="*/ 1095175 w 409"/>
                      <a:gd name="T47" fmla="*/ 3416674 h 589"/>
                      <a:gd name="T48" fmla="*/ 891720 w 409"/>
                      <a:gd name="T49" fmla="*/ 3416674 h 589"/>
                      <a:gd name="T50" fmla="*/ 891720 w 409"/>
                      <a:gd name="T51" fmla="*/ 4165620 h 589"/>
                      <a:gd name="T52" fmla="*/ 994630 w 409"/>
                      <a:gd name="T53" fmla="*/ 4269203 h 589"/>
                      <a:gd name="T54" fmla="*/ 1847495 w 409"/>
                      <a:gd name="T55" fmla="*/ 4165620 h 589"/>
                      <a:gd name="T56" fmla="*/ 1237323 w 409"/>
                      <a:gd name="T57" fmla="*/ 4062776 h 589"/>
                      <a:gd name="T58" fmla="*/ 3812519 w 409"/>
                      <a:gd name="T59" fmla="*/ 4062776 h 589"/>
                      <a:gd name="T60" fmla="*/ 3213150 w 409"/>
                      <a:gd name="T61" fmla="*/ 4165620 h 589"/>
                      <a:gd name="T62" fmla="*/ 3316398 w 409"/>
                      <a:gd name="T63" fmla="*/ 4269203 h 589"/>
                      <a:gd name="T64" fmla="*/ 4132810 w 409"/>
                      <a:gd name="T65" fmla="*/ 4232404 h 589"/>
                      <a:gd name="T66" fmla="*/ 4169622 w 409"/>
                      <a:gd name="T67" fmla="*/ 3416674 h 589"/>
                      <a:gd name="T68" fmla="*/ 3970319 w 409"/>
                      <a:gd name="T69" fmla="*/ 3416674 h 589"/>
                      <a:gd name="T70" fmla="*/ 2678439 w 409"/>
                      <a:gd name="T71" fmla="*/ 2622935 h 589"/>
                      <a:gd name="T72" fmla="*/ 3970319 w 409"/>
                      <a:gd name="T73" fmla="*/ 184621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105" name="Rectangle 104">
                  <a:extLst>
                    <a:ext uri="{FF2B5EF4-FFF2-40B4-BE49-F238E27FC236}">
                      <a16:creationId xmlns:a16="http://schemas.microsoft.com/office/drawing/2014/main" id="{65C4D9B6-4913-4569-96EA-F9568C9A2D8C}"/>
                    </a:ext>
                  </a:extLst>
                </p:cNvPr>
                <p:cNvSpPr>
                  <a:spLocks noChangeAspect="1" noChangeArrowheads="1"/>
                </p:cNvSpPr>
                <p:nvPr/>
              </p:nvSpPr>
              <p:spPr bwMode="auto">
                <a:xfrm>
                  <a:off x="3452"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0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87" name="Group 74">
                <a:extLst>
                  <a:ext uri="{FF2B5EF4-FFF2-40B4-BE49-F238E27FC236}">
                    <a16:creationId xmlns:a16="http://schemas.microsoft.com/office/drawing/2014/main" id="{E3FE697D-C6BA-4E10-95B9-AEE890231777}"/>
                  </a:ext>
                </a:extLst>
              </p:cNvPr>
              <p:cNvGrpSpPr>
                <a:grpSpLocks noChangeAspect="1"/>
              </p:cNvGrpSpPr>
              <p:nvPr/>
            </p:nvGrpSpPr>
            <p:grpSpPr bwMode="auto">
              <a:xfrm>
                <a:off x="3142388" y="3605095"/>
                <a:ext cx="591406" cy="724075"/>
                <a:chOff x="7678994" y="3549059"/>
                <a:chExt cx="706914" cy="863020"/>
              </a:xfrm>
            </p:grpSpPr>
            <p:sp>
              <p:nvSpPr>
                <p:cNvPr id="101" name="Freeform 32">
                  <a:extLst>
                    <a:ext uri="{FF2B5EF4-FFF2-40B4-BE49-F238E27FC236}">
                      <a16:creationId xmlns:a16="http://schemas.microsoft.com/office/drawing/2014/main" id="{C67963FE-CEE6-4880-BA08-FEB7ED1D6389}"/>
                    </a:ext>
                  </a:extLst>
                </p:cNvPr>
                <p:cNvSpPr>
                  <a:spLocks noChangeAspect="1"/>
                </p:cNvSpPr>
                <p:nvPr/>
              </p:nvSpPr>
              <p:spPr bwMode="auto">
                <a:xfrm>
                  <a:off x="7920687" y="3549059"/>
                  <a:ext cx="465221" cy="68047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02" name="Rectangle 196">
                  <a:extLst>
                    <a:ext uri="{FF2B5EF4-FFF2-40B4-BE49-F238E27FC236}">
                      <a16:creationId xmlns:a16="http://schemas.microsoft.com/office/drawing/2014/main" id="{A7A512B3-BB6F-4D16-BB83-55C2D37B2867}"/>
                    </a:ext>
                  </a:extLst>
                </p:cNvPr>
                <p:cNvSpPr>
                  <a:spLocks noChangeAspect="1" noChangeArrowheads="1"/>
                </p:cNvSpPr>
                <p:nvPr/>
              </p:nvSpPr>
              <p:spPr bwMode="auto">
                <a:xfrm>
                  <a:off x="7678994" y="3711991"/>
                  <a:ext cx="48577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75"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sp>
              <p:nvSpPr>
                <p:cNvPr id="103" name="Freeform 33">
                  <a:extLst>
                    <a:ext uri="{FF2B5EF4-FFF2-40B4-BE49-F238E27FC236}">
                      <a16:creationId xmlns:a16="http://schemas.microsoft.com/office/drawing/2014/main" id="{7C04D48C-D4D9-4445-A424-F2A664871504}"/>
                    </a:ext>
                  </a:extLst>
                </p:cNvPr>
                <p:cNvSpPr>
                  <a:spLocks noChangeAspect="1" noEditPoints="1"/>
                </p:cNvSpPr>
                <p:nvPr/>
              </p:nvSpPr>
              <p:spPr bwMode="auto">
                <a:xfrm>
                  <a:off x="7891996" y="3712494"/>
                  <a:ext cx="484271" cy="699585"/>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2147483647 w 409"/>
                    <a:gd name="T77" fmla="*/ 2147483647 h 589"/>
                    <a:gd name="T78" fmla="*/ 2147483647 w 409"/>
                    <a:gd name="T79" fmla="*/ 2147483647 h 589"/>
                    <a:gd name="T80" fmla="*/ 2147483647 w 409"/>
                    <a:gd name="T81" fmla="*/ 2147483647 h 589"/>
                    <a:gd name="T82" fmla="*/ 2147483647 w 409"/>
                    <a:gd name="T83" fmla="*/ 2147483647 h 589"/>
                    <a:gd name="T84" fmla="*/ 2147483647 w 409"/>
                    <a:gd name="T85" fmla="*/ 2147483647 h 589"/>
                    <a:gd name="T86" fmla="*/ 2147483647 w 409"/>
                    <a:gd name="T87" fmla="*/ 2147483647 h 589"/>
                    <a:gd name="T88" fmla="*/ 2147483647 w 409"/>
                    <a:gd name="T89" fmla="*/ 2147483647 h 589"/>
                    <a:gd name="T90" fmla="*/ 2147483647 w 409"/>
                    <a:gd name="T91" fmla="*/ 2147483647 h 589"/>
                    <a:gd name="T92" fmla="*/ 2147483647 w 409"/>
                    <a:gd name="T93" fmla="*/ 2147483647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grpSp>
            <p:nvGrpSpPr>
              <p:cNvPr id="88" name="Group 34">
                <a:extLst>
                  <a:ext uri="{FF2B5EF4-FFF2-40B4-BE49-F238E27FC236}">
                    <a16:creationId xmlns:a16="http://schemas.microsoft.com/office/drawing/2014/main" id="{73791AAF-5F57-4D5A-88CC-0956DA77ACCD}"/>
                  </a:ext>
                </a:extLst>
              </p:cNvPr>
              <p:cNvGrpSpPr>
                <a:grpSpLocks noChangeAspect="1"/>
              </p:cNvGrpSpPr>
              <p:nvPr/>
            </p:nvGrpSpPr>
            <p:grpSpPr bwMode="auto">
              <a:xfrm>
                <a:off x="4237506" y="3336522"/>
                <a:ext cx="633067" cy="746173"/>
                <a:chOff x="183" y="2478"/>
                <a:chExt cx="1181" cy="1392"/>
              </a:xfrm>
            </p:grpSpPr>
            <p:grpSp>
              <p:nvGrpSpPr>
                <p:cNvPr id="97" name="Group 35">
                  <a:extLst>
                    <a:ext uri="{FF2B5EF4-FFF2-40B4-BE49-F238E27FC236}">
                      <a16:creationId xmlns:a16="http://schemas.microsoft.com/office/drawing/2014/main" id="{2B051F1A-E237-43D3-9E76-716F67240B0A}"/>
                    </a:ext>
                  </a:extLst>
                </p:cNvPr>
                <p:cNvGrpSpPr>
                  <a:grpSpLocks noChangeAspect="1"/>
                </p:cNvGrpSpPr>
                <p:nvPr/>
              </p:nvGrpSpPr>
              <p:grpSpPr bwMode="auto">
                <a:xfrm>
                  <a:off x="205" y="2478"/>
                  <a:ext cx="1159" cy="1391"/>
                  <a:chOff x="205" y="2478"/>
                  <a:chExt cx="1159" cy="1391"/>
                </a:xfrm>
              </p:grpSpPr>
              <p:sp>
                <p:nvSpPr>
                  <p:cNvPr id="99" name="Freeform 11">
                    <a:extLst>
                      <a:ext uri="{FF2B5EF4-FFF2-40B4-BE49-F238E27FC236}">
                        <a16:creationId xmlns:a16="http://schemas.microsoft.com/office/drawing/2014/main" id="{589074E1-6F87-4F9B-92FD-FDF63E586AE2}"/>
                      </a:ext>
                    </a:extLst>
                  </p:cNvPr>
                  <p:cNvSpPr>
                    <a:spLocks noChangeAspect="1"/>
                  </p:cNvSpPr>
                  <p:nvPr/>
                </p:nvSpPr>
                <p:spPr bwMode="auto">
                  <a:xfrm>
                    <a:off x="205" y="2497"/>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00" name="Freeform 38">
                    <a:extLst>
                      <a:ext uri="{FF2B5EF4-FFF2-40B4-BE49-F238E27FC236}">
                        <a16:creationId xmlns:a16="http://schemas.microsoft.com/office/drawing/2014/main" id="{5825DCF3-DAF4-46D3-8216-562DE0FC5A5D}"/>
                      </a:ext>
                    </a:extLst>
                  </p:cNvPr>
                  <p:cNvSpPr>
                    <a:spLocks noChangeAspect="1" noEditPoints="1"/>
                  </p:cNvSpPr>
                  <p:nvPr/>
                </p:nvSpPr>
                <p:spPr bwMode="auto">
                  <a:xfrm>
                    <a:off x="398" y="2478"/>
                    <a:ext cx="966" cy="1391"/>
                  </a:xfrm>
                  <a:custGeom>
                    <a:avLst/>
                    <a:gdLst>
                      <a:gd name="T0" fmla="*/ 2209766 w 409"/>
                      <a:gd name="T1" fmla="*/ 317500 h 589"/>
                      <a:gd name="T2" fmla="*/ 1994559 w 409"/>
                      <a:gd name="T3" fmla="*/ 0 h 589"/>
                      <a:gd name="T4" fmla="*/ 0 w 409"/>
                      <a:gd name="T5" fmla="*/ 214575 h 589"/>
                      <a:gd name="T6" fmla="*/ 214901 w 409"/>
                      <a:gd name="T7" fmla="*/ 3178678 h 589"/>
                      <a:gd name="T8" fmla="*/ 2209766 w 409"/>
                      <a:gd name="T9" fmla="*/ 2963864 h 589"/>
                      <a:gd name="T10" fmla="*/ 2166022 w 409"/>
                      <a:gd name="T11" fmla="*/ 447739 h 589"/>
                      <a:gd name="T12" fmla="*/ 2122453 w 409"/>
                      <a:gd name="T13" fmla="*/ 2963864 h 589"/>
                      <a:gd name="T14" fmla="*/ 214901 w 409"/>
                      <a:gd name="T15" fmla="*/ 3091251 h 589"/>
                      <a:gd name="T16" fmla="*/ 87313 w 409"/>
                      <a:gd name="T17" fmla="*/ 214575 h 589"/>
                      <a:gd name="T18" fmla="*/ 1994559 w 409"/>
                      <a:gd name="T19" fmla="*/ 87291 h 589"/>
                      <a:gd name="T20" fmla="*/ 2122453 w 409"/>
                      <a:gd name="T21" fmla="*/ 317500 h 589"/>
                      <a:gd name="T22" fmla="*/ 610821 w 409"/>
                      <a:gd name="T23" fmla="*/ 1731934 h 589"/>
                      <a:gd name="T24" fmla="*/ 923616 w 409"/>
                      <a:gd name="T25" fmla="*/ 1711811 h 589"/>
                      <a:gd name="T26" fmla="*/ 1296849 w 409"/>
                      <a:gd name="T27" fmla="*/ 1711811 h 589"/>
                      <a:gd name="T28" fmla="*/ 1603397 w 409"/>
                      <a:gd name="T29" fmla="*/ 1731934 h 589"/>
                      <a:gd name="T30" fmla="*/ 1637443 w 409"/>
                      <a:gd name="T31" fmla="*/ 1656473 h 589"/>
                      <a:gd name="T32" fmla="*/ 1392330 w 409"/>
                      <a:gd name="T33" fmla="*/ 1364318 h 589"/>
                      <a:gd name="T34" fmla="*/ 1182497 w 409"/>
                      <a:gd name="T35" fmla="*/ 982988 h 589"/>
                      <a:gd name="T36" fmla="*/ 1367339 w 409"/>
                      <a:gd name="T37" fmla="*/ 733364 h 589"/>
                      <a:gd name="T38" fmla="*/ 1289787 w 409"/>
                      <a:gd name="T39" fmla="*/ 610552 h 589"/>
                      <a:gd name="T40" fmla="*/ 1281263 w 409"/>
                      <a:gd name="T41" fmla="*/ 733364 h 589"/>
                      <a:gd name="T42" fmla="*/ 940180 w 409"/>
                      <a:gd name="T43" fmla="*/ 733364 h 589"/>
                      <a:gd name="T44" fmla="*/ 1182497 w 409"/>
                      <a:gd name="T45" fmla="*/ 577702 h 589"/>
                      <a:gd name="T46" fmla="*/ 1221022 w 409"/>
                      <a:gd name="T47" fmla="*/ 503138 h 589"/>
                      <a:gd name="T48" fmla="*/ 1113567 w 409"/>
                      <a:gd name="T49" fmla="*/ 475214 h 589"/>
                      <a:gd name="T50" fmla="*/ 1036015 w 409"/>
                      <a:gd name="T51" fmla="*/ 982988 h 589"/>
                      <a:gd name="T52" fmla="*/ 1036015 w 409"/>
                      <a:gd name="T53" fmla="*/ 982988 h 589"/>
                      <a:gd name="T54" fmla="*/ 567477 w 409"/>
                      <a:gd name="T55" fmla="*/ 1704908 h 589"/>
                      <a:gd name="T56" fmla="*/ 1113567 w 409"/>
                      <a:gd name="T57" fmla="*/ 1030367 h 589"/>
                      <a:gd name="T58" fmla="*/ 1107005 w 409"/>
                      <a:gd name="T59" fmla="*/ 1272595 h 589"/>
                      <a:gd name="T60" fmla="*/ 1113567 w 409"/>
                      <a:gd name="T61" fmla="*/ 1030367 h 589"/>
                      <a:gd name="T62" fmla="*/ 1107005 w 409"/>
                      <a:gd name="T63" fmla="*/ 1359472 h 589"/>
                      <a:gd name="T64" fmla="*/ 1506740 w 409"/>
                      <a:gd name="T65" fmla="*/ 1645017 h 589"/>
                      <a:gd name="T66" fmla="*/ 1113567 w 409"/>
                      <a:gd name="T67" fmla="*/ 1490080 h 589"/>
                      <a:gd name="T68" fmla="*/ 706819 w 409"/>
                      <a:gd name="T69" fmla="*/ 1645017 h 589"/>
                      <a:gd name="T70" fmla="*/ 800731 w 409"/>
                      <a:gd name="T71" fmla="*/ 506747 h 589"/>
                      <a:gd name="T72" fmla="*/ 642813 w 409"/>
                      <a:gd name="T73" fmla="*/ 733364 h 589"/>
                      <a:gd name="T74" fmla="*/ 765910 w 409"/>
                      <a:gd name="T75" fmla="*/ 975497 h 589"/>
                      <a:gd name="T76" fmla="*/ 800731 w 409"/>
                      <a:gd name="T77" fmla="*/ 899679 h 589"/>
                      <a:gd name="T78" fmla="*/ 800731 w 409"/>
                      <a:gd name="T79" fmla="*/ 566966 h 589"/>
                      <a:gd name="T80" fmla="*/ 587978 w 409"/>
                      <a:gd name="T81" fmla="*/ 361046 h 589"/>
                      <a:gd name="T82" fmla="*/ 587978 w 409"/>
                      <a:gd name="T83" fmla="*/ 1105826 h 589"/>
                      <a:gd name="T84" fmla="*/ 653552 w 409"/>
                      <a:gd name="T85" fmla="*/ 1105826 h 589"/>
                      <a:gd name="T86" fmla="*/ 519018 w 409"/>
                      <a:gd name="T87" fmla="*/ 733364 h 589"/>
                      <a:gd name="T88" fmla="*/ 653552 w 409"/>
                      <a:gd name="T89" fmla="*/ 361046 h 589"/>
                      <a:gd name="T90" fmla="*/ 1427245 w 409"/>
                      <a:gd name="T91" fmla="*/ 959913 h 589"/>
                      <a:gd name="T92" fmla="*/ 1486242 w 409"/>
                      <a:gd name="T93" fmla="*/ 959913 h 589"/>
                      <a:gd name="T94" fmla="*/ 1486242 w 409"/>
                      <a:gd name="T95" fmla="*/ 506747 h 589"/>
                      <a:gd name="T96" fmla="*/ 1427245 w 409"/>
                      <a:gd name="T97" fmla="*/ 566966 h 589"/>
                      <a:gd name="T98" fmla="*/ 1427245 w 409"/>
                      <a:gd name="T99" fmla="*/ 899679 h 589"/>
                      <a:gd name="T100" fmla="*/ 1630537 w 409"/>
                      <a:gd name="T101" fmla="*/ 361046 h 589"/>
                      <a:gd name="T102" fmla="*/ 1571500 w 409"/>
                      <a:gd name="T103" fmla="*/ 420713 h 589"/>
                      <a:gd name="T104" fmla="*/ 1571500 w 409"/>
                      <a:gd name="T105" fmla="*/ 1046818 h 589"/>
                      <a:gd name="T106" fmla="*/ 1603397 w 409"/>
                      <a:gd name="T107" fmla="*/ 1122280 h 589"/>
                      <a:gd name="T108" fmla="*/ 1788338 w 409"/>
                      <a:gd name="T109" fmla="*/ 733364 h 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9"/>
                      <a:gd name="T166" fmla="*/ 0 h 589"/>
                      <a:gd name="T167" fmla="*/ 409 w 409"/>
                      <a:gd name="T168" fmla="*/ 589 h 5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9" h="589">
                        <a:moveTo>
                          <a:pt x="401" y="67"/>
                        </a:moveTo>
                        <a:cubicBezTo>
                          <a:pt x="406" y="67"/>
                          <a:pt x="409" y="64"/>
                          <a:pt x="409" y="59"/>
                        </a:cubicBezTo>
                        <a:cubicBezTo>
                          <a:pt x="409" y="40"/>
                          <a:pt x="409" y="40"/>
                          <a:pt x="409" y="40"/>
                        </a:cubicBezTo>
                        <a:cubicBezTo>
                          <a:pt x="409" y="18"/>
                          <a:pt x="392"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2" y="589"/>
                          <a:pt x="409" y="571"/>
                          <a:pt x="409" y="549"/>
                        </a:cubicBezTo>
                        <a:cubicBezTo>
                          <a:pt x="409" y="91"/>
                          <a:pt x="409" y="91"/>
                          <a:pt x="409" y="91"/>
                        </a:cubicBezTo>
                        <a:cubicBezTo>
                          <a:pt x="409" y="87"/>
                          <a:pt x="406" y="83"/>
                          <a:pt x="401" y="83"/>
                        </a:cubicBezTo>
                        <a:cubicBezTo>
                          <a:pt x="397" y="83"/>
                          <a:pt x="393" y="87"/>
                          <a:pt x="393" y="91"/>
                        </a:cubicBezTo>
                        <a:cubicBezTo>
                          <a:pt x="393" y="549"/>
                          <a:pt x="393" y="549"/>
                          <a:pt x="393" y="549"/>
                        </a:cubicBezTo>
                        <a:cubicBezTo>
                          <a:pt x="393" y="562"/>
                          <a:pt x="383" y="573"/>
                          <a:pt x="369" y="573"/>
                        </a:cubicBezTo>
                        <a:cubicBezTo>
                          <a:pt x="40" y="573"/>
                          <a:pt x="40" y="573"/>
                          <a:pt x="40" y="573"/>
                        </a:cubicBezTo>
                        <a:cubicBezTo>
                          <a:pt x="27" y="573"/>
                          <a:pt x="16" y="562"/>
                          <a:pt x="16" y="549"/>
                        </a:cubicBezTo>
                        <a:cubicBezTo>
                          <a:pt x="16" y="40"/>
                          <a:pt x="16" y="40"/>
                          <a:pt x="16" y="40"/>
                        </a:cubicBezTo>
                        <a:cubicBezTo>
                          <a:pt x="16" y="27"/>
                          <a:pt x="27" y="16"/>
                          <a:pt x="40" y="16"/>
                        </a:cubicBezTo>
                        <a:cubicBezTo>
                          <a:pt x="369" y="16"/>
                          <a:pt x="369" y="16"/>
                          <a:pt x="369" y="16"/>
                        </a:cubicBezTo>
                        <a:cubicBezTo>
                          <a:pt x="383" y="16"/>
                          <a:pt x="393" y="27"/>
                          <a:pt x="393" y="40"/>
                        </a:cubicBezTo>
                        <a:cubicBezTo>
                          <a:pt x="393" y="59"/>
                          <a:pt x="393" y="59"/>
                          <a:pt x="393" y="59"/>
                        </a:cubicBezTo>
                        <a:cubicBezTo>
                          <a:pt x="393" y="64"/>
                          <a:pt x="397" y="67"/>
                          <a:pt x="401" y="67"/>
                        </a:cubicBezTo>
                        <a:close/>
                        <a:moveTo>
                          <a:pt x="113" y="321"/>
                        </a:moveTo>
                        <a:cubicBezTo>
                          <a:pt x="164" y="321"/>
                          <a:pt x="164" y="321"/>
                          <a:pt x="164" y="321"/>
                        </a:cubicBezTo>
                        <a:cubicBezTo>
                          <a:pt x="167" y="321"/>
                          <a:pt x="170" y="319"/>
                          <a:pt x="171" y="317"/>
                        </a:cubicBezTo>
                        <a:cubicBezTo>
                          <a:pt x="171" y="316"/>
                          <a:pt x="185" y="292"/>
                          <a:pt x="206" y="292"/>
                        </a:cubicBezTo>
                        <a:cubicBezTo>
                          <a:pt x="226" y="292"/>
                          <a:pt x="240" y="316"/>
                          <a:pt x="240" y="317"/>
                        </a:cubicBezTo>
                        <a:cubicBezTo>
                          <a:pt x="242" y="319"/>
                          <a:pt x="244" y="321"/>
                          <a:pt x="247" y="321"/>
                        </a:cubicBezTo>
                        <a:cubicBezTo>
                          <a:pt x="297" y="321"/>
                          <a:pt x="297" y="321"/>
                          <a:pt x="297" y="321"/>
                        </a:cubicBezTo>
                        <a:cubicBezTo>
                          <a:pt x="301" y="321"/>
                          <a:pt x="304" y="319"/>
                          <a:pt x="305" y="316"/>
                        </a:cubicBezTo>
                        <a:cubicBezTo>
                          <a:pt x="306" y="313"/>
                          <a:pt x="305" y="309"/>
                          <a:pt x="303" y="307"/>
                        </a:cubicBezTo>
                        <a:cubicBezTo>
                          <a:pt x="285" y="289"/>
                          <a:pt x="270" y="271"/>
                          <a:pt x="258" y="254"/>
                        </a:cubicBezTo>
                        <a:cubicBezTo>
                          <a:pt x="258" y="253"/>
                          <a:pt x="258" y="253"/>
                          <a:pt x="258" y="253"/>
                        </a:cubicBezTo>
                        <a:cubicBezTo>
                          <a:pt x="238" y="224"/>
                          <a:pt x="225" y="198"/>
                          <a:pt x="219" y="182"/>
                        </a:cubicBezTo>
                        <a:cubicBezTo>
                          <a:pt x="219" y="182"/>
                          <a:pt x="219" y="182"/>
                          <a:pt x="219" y="182"/>
                        </a:cubicBezTo>
                        <a:cubicBezTo>
                          <a:pt x="219" y="182"/>
                          <a:pt x="219" y="182"/>
                          <a:pt x="219" y="182"/>
                        </a:cubicBezTo>
                        <a:cubicBezTo>
                          <a:pt x="239" y="176"/>
                          <a:pt x="253" y="158"/>
                          <a:pt x="253" y="136"/>
                        </a:cubicBezTo>
                        <a:cubicBezTo>
                          <a:pt x="253" y="129"/>
                          <a:pt x="252" y="123"/>
                          <a:pt x="250" y="117"/>
                        </a:cubicBezTo>
                        <a:cubicBezTo>
                          <a:pt x="248" y="113"/>
                          <a:pt x="243" y="111"/>
                          <a:pt x="239" y="113"/>
                        </a:cubicBezTo>
                        <a:cubicBezTo>
                          <a:pt x="235" y="115"/>
                          <a:pt x="233" y="120"/>
                          <a:pt x="235" y="124"/>
                        </a:cubicBezTo>
                        <a:cubicBezTo>
                          <a:pt x="237" y="127"/>
                          <a:pt x="237" y="132"/>
                          <a:pt x="237" y="136"/>
                        </a:cubicBezTo>
                        <a:cubicBezTo>
                          <a:pt x="237" y="153"/>
                          <a:pt x="223" y="168"/>
                          <a:pt x="206" y="168"/>
                        </a:cubicBezTo>
                        <a:cubicBezTo>
                          <a:pt x="188" y="168"/>
                          <a:pt x="174" y="153"/>
                          <a:pt x="174" y="136"/>
                        </a:cubicBezTo>
                        <a:cubicBezTo>
                          <a:pt x="174" y="118"/>
                          <a:pt x="188" y="104"/>
                          <a:pt x="206" y="104"/>
                        </a:cubicBezTo>
                        <a:cubicBezTo>
                          <a:pt x="211" y="104"/>
                          <a:pt x="215" y="105"/>
                          <a:pt x="219" y="107"/>
                        </a:cubicBezTo>
                        <a:cubicBezTo>
                          <a:pt x="223" y="109"/>
                          <a:pt x="228" y="107"/>
                          <a:pt x="230" y="103"/>
                        </a:cubicBezTo>
                        <a:cubicBezTo>
                          <a:pt x="232" y="99"/>
                          <a:pt x="230" y="95"/>
                          <a:pt x="226" y="93"/>
                        </a:cubicBezTo>
                        <a:cubicBezTo>
                          <a:pt x="226" y="93"/>
                          <a:pt x="226" y="93"/>
                          <a:pt x="226" y="93"/>
                        </a:cubicBezTo>
                        <a:cubicBezTo>
                          <a:pt x="220" y="90"/>
                          <a:pt x="213" y="88"/>
                          <a:pt x="206" y="88"/>
                        </a:cubicBezTo>
                        <a:cubicBezTo>
                          <a:pt x="179" y="88"/>
                          <a:pt x="158" y="110"/>
                          <a:pt x="158" y="136"/>
                        </a:cubicBezTo>
                        <a:cubicBezTo>
                          <a:pt x="158" y="157"/>
                          <a:pt x="172" y="176"/>
                          <a:pt x="192" y="182"/>
                        </a:cubicBezTo>
                        <a:cubicBezTo>
                          <a:pt x="192" y="182"/>
                          <a:pt x="192" y="182"/>
                          <a:pt x="192" y="182"/>
                        </a:cubicBezTo>
                        <a:cubicBezTo>
                          <a:pt x="192" y="182"/>
                          <a:pt x="192" y="182"/>
                          <a:pt x="192" y="182"/>
                        </a:cubicBezTo>
                        <a:cubicBezTo>
                          <a:pt x="181" y="207"/>
                          <a:pt x="156" y="258"/>
                          <a:pt x="107" y="307"/>
                        </a:cubicBezTo>
                        <a:cubicBezTo>
                          <a:pt x="105" y="309"/>
                          <a:pt x="104" y="313"/>
                          <a:pt x="105" y="316"/>
                        </a:cubicBezTo>
                        <a:cubicBezTo>
                          <a:pt x="107" y="319"/>
                          <a:pt x="109" y="321"/>
                          <a:pt x="113" y="321"/>
                        </a:cubicBezTo>
                        <a:close/>
                        <a:moveTo>
                          <a:pt x="206" y="191"/>
                        </a:moveTo>
                        <a:cubicBezTo>
                          <a:pt x="211" y="204"/>
                          <a:pt x="219" y="221"/>
                          <a:pt x="231" y="240"/>
                        </a:cubicBezTo>
                        <a:cubicBezTo>
                          <a:pt x="223" y="238"/>
                          <a:pt x="214" y="236"/>
                          <a:pt x="205" y="236"/>
                        </a:cubicBezTo>
                        <a:cubicBezTo>
                          <a:pt x="196" y="236"/>
                          <a:pt x="188" y="238"/>
                          <a:pt x="180" y="240"/>
                        </a:cubicBezTo>
                        <a:cubicBezTo>
                          <a:pt x="192" y="221"/>
                          <a:pt x="200" y="204"/>
                          <a:pt x="206" y="191"/>
                        </a:cubicBezTo>
                        <a:close/>
                        <a:moveTo>
                          <a:pt x="164" y="264"/>
                        </a:moveTo>
                        <a:cubicBezTo>
                          <a:pt x="169" y="261"/>
                          <a:pt x="188" y="252"/>
                          <a:pt x="205" y="252"/>
                        </a:cubicBezTo>
                        <a:cubicBezTo>
                          <a:pt x="221" y="252"/>
                          <a:pt x="240" y="261"/>
                          <a:pt x="246" y="264"/>
                        </a:cubicBezTo>
                        <a:cubicBezTo>
                          <a:pt x="255" y="277"/>
                          <a:pt x="266" y="291"/>
                          <a:pt x="279" y="305"/>
                        </a:cubicBezTo>
                        <a:cubicBezTo>
                          <a:pt x="252" y="305"/>
                          <a:pt x="252" y="305"/>
                          <a:pt x="252" y="305"/>
                        </a:cubicBezTo>
                        <a:cubicBezTo>
                          <a:pt x="246" y="296"/>
                          <a:pt x="230" y="276"/>
                          <a:pt x="206" y="276"/>
                        </a:cubicBezTo>
                        <a:cubicBezTo>
                          <a:pt x="182" y="276"/>
                          <a:pt x="166" y="296"/>
                          <a:pt x="160" y="305"/>
                        </a:cubicBezTo>
                        <a:cubicBezTo>
                          <a:pt x="131" y="305"/>
                          <a:pt x="131" y="305"/>
                          <a:pt x="131" y="305"/>
                        </a:cubicBezTo>
                        <a:cubicBezTo>
                          <a:pt x="144" y="291"/>
                          <a:pt x="155" y="277"/>
                          <a:pt x="164" y="264"/>
                        </a:cubicBezTo>
                        <a:close/>
                        <a:moveTo>
                          <a:pt x="148" y="94"/>
                        </a:moveTo>
                        <a:cubicBezTo>
                          <a:pt x="145" y="91"/>
                          <a:pt x="140" y="91"/>
                          <a:pt x="136" y="94"/>
                        </a:cubicBezTo>
                        <a:cubicBezTo>
                          <a:pt x="125" y="106"/>
                          <a:pt x="119" y="121"/>
                          <a:pt x="119" y="136"/>
                        </a:cubicBezTo>
                        <a:cubicBezTo>
                          <a:pt x="119" y="151"/>
                          <a:pt x="125" y="167"/>
                          <a:pt x="136" y="178"/>
                        </a:cubicBezTo>
                        <a:cubicBezTo>
                          <a:pt x="138" y="180"/>
                          <a:pt x="140" y="181"/>
                          <a:pt x="142" y="181"/>
                        </a:cubicBezTo>
                        <a:cubicBezTo>
                          <a:pt x="144" y="181"/>
                          <a:pt x="146" y="180"/>
                          <a:pt x="148" y="178"/>
                        </a:cubicBezTo>
                        <a:cubicBezTo>
                          <a:pt x="151" y="175"/>
                          <a:pt x="151" y="170"/>
                          <a:pt x="148" y="167"/>
                        </a:cubicBezTo>
                        <a:cubicBezTo>
                          <a:pt x="139" y="158"/>
                          <a:pt x="135" y="147"/>
                          <a:pt x="135" y="136"/>
                        </a:cubicBezTo>
                        <a:cubicBezTo>
                          <a:pt x="135" y="125"/>
                          <a:pt x="139" y="114"/>
                          <a:pt x="148" y="105"/>
                        </a:cubicBezTo>
                        <a:cubicBezTo>
                          <a:pt x="151" y="102"/>
                          <a:pt x="151" y="97"/>
                          <a:pt x="148" y="94"/>
                        </a:cubicBezTo>
                        <a:close/>
                        <a:moveTo>
                          <a:pt x="109" y="67"/>
                        </a:moveTo>
                        <a:cubicBezTo>
                          <a:pt x="90" y="86"/>
                          <a:pt x="80" y="111"/>
                          <a:pt x="80" y="136"/>
                        </a:cubicBezTo>
                        <a:cubicBezTo>
                          <a:pt x="80" y="161"/>
                          <a:pt x="90" y="186"/>
                          <a:pt x="109" y="205"/>
                        </a:cubicBezTo>
                        <a:cubicBezTo>
                          <a:pt x="111" y="207"/>
                          <a:pt x="113" y="208"/>
                          <a:pt x="115" y="208"/>
                        </a:cubicBezTo>
                        <a:cubicBezTo>
                          <a:pt x="117" y="208"/>
                          <a:pt x="119" y="207"/>
                          <a:pt x="121" y="205"/>
                        </a:cubicBezTo>
                        <a:cubicBezTo>
                          <a:pt x="124" y="202"/>
                          <a:pt x="124" y="197"/>
                          <a:pt x="121" y="194"/>
                        </a:cubicBezTo>
                        <a:cubicBezTo>
                          <a:pt x="104" y="178"/>
                          <a:pt x="96" y="157"/>
                          <a:pt x="96" y="136"/>
                        </a:cubicBezTo>
                        <a:cubicBezTo>
                          <a:pt x="96" y="115"/>
                          <a:pt x="104" y="94"/>
                          <a:pt x="121" y="78"/>
                        </a:cubicBezTo>
                        <a:cubicBezTo>
                          <a:pt x="124" y="75"/>
                          <a:pt x="124" y="70"/>
                          <a:pt x="121" y="67"/>
                        </a:cubicBezTo>
                        <a:cubicBezTo>
                          <a:pt x="117" y="64"/>
                          <a:pt x="112" y="64"/>
                          <a:pt x="109" y="67"/>
                        </a:cubicBezTo>
                        <a:close/>
                        <a:moveTo>
                          <a:pt x="264" y="178"/>
                        </a:moveTo>
                        <a:cubicBezTo>
                          <a:pt x="265" y="180"/>
                          <a:pt x="267" y="181"/>
                          <a:pt x="269" y="181"/>
                        </a:cubicBezTo>
                        <a:cubicBezTo>
                          <a:pt x="271" y="181"/>
                          <a:pt x="273" y="180"/>
                          <a:pt x="275" y="178"/>
                        </a:cubicBezTo>
                        <a:cubicBezTo>
                          <a:pt x="287" y="167"/>
                          <a:pt x="292" y="151"/>
                          <a:pt x="292" y="136"/>
                        </a:cubicBezTo>
                        <a:cubicBezTo>
                          <a:pt x="292" y="121"/>
                          <a:pt x="287" y="106"/>
                          <a:pt x="275" y="94"/>
                        </a:cubicBezTo>
                        <a:cubicBezTo>
                          <a:pt x="272" y="91"/>
                          <a:pt x="267" y="91"/>
                          <a:pt x="264" y="94"/>
                        </a:cubicBezTo>
                        <a:cubicBezTo>
                          <a:pt x="261" y="97"/>
                          <a:pt x="261" y="102"/>
                          <a:pt x="264" y="105"/>
                        </a:cubicBezTo>
                        <a:cubicBezTo>
                          <a:pt x="272" y="114"/>
                          <a:pt x="276" y="125"/>
                          <a:pt x="276" y="136"/>
                        </a:cubicBezTo>
                        <a:cubicBezTo>
                          <a:pt x="276" y="147"/>
                          <a:pt x="272" y="158"/>
                          <a:pt x="264" y="167"/>
                        </a:cubicBezTo>
                        <a:cubicBezTo>
                          <a:pt x="261" y="170"/>
                          <a:pt x="261" y="175"/>
                          <a:pt x="264" y="178"/>
                        </a:cubicBezTo>
                        <a:close/>
                        <a:moveTo>
                          <a:pt x="302" y="67"/>
                        </a:moveTo>
                        <a:cubicBezTo>
                          <a:pt x="299" y="64"/>
                          <a:pt x="294" y="64"/>
                          <a:pt x="291" y="67"/>
                        </a:cubicBezTo>
                        <a:cubicBezTo>
                          <a:pt x="288" y="70"/>
                          <a:pt x="288" y="75"/>
                          <a:pt x="291" y="78"/>
                        </a:cubicBezTo>
                        <a:cubicBezTo>
                          <a:pt x="307" y="94"/>
                          <a:pt x="315" y="115"/>
                          <a:pt x="315" y="136"/>
                        </a:cubicBezTo>
                        <a:cubicBezTo>
                          <a:pt x="315" y="157"/>
                          <a:pt x="307" y="178"/>
                          <a:pt x="291" y="194"/>
                        </a:cubicBezTo>
                        <a:cubicBezTo>
                          <a:pt x="288" y="197"/>
                          <a:pt x="288" y="202"/>
                          <a:pt x="291" y="205"/>
                        </a:cubicBezTo>
                        <a:cubicBezTo>
                          <a:pt x="293" y="207"/>
                          <a:pt x="295" y="208"/>
                          <a:pt x="297" y="208"/>
                        </a:cubicBezTo>
                        <a:cubicBezTo>
                          <a:pt x="299" y="208"/>
                          <a:pt x="301" y="207"/>
                          <a:pt x="302" y="205"/>
                        </a:cubicBezTo>
                        <a:cubicBezTo>
                          <a:pt x="321" y="186"/>
                          <a:pt x="331" y="161"/>
                          <a:pt x="331" y="136"/>
                        </a:cubicBezTo>
                        <a:cubicBezTo>
                          <a:pt x="331" y="111"/>
                          <a:pt x="321" y="86"/>
                          <a:pt x="302" y="67"/>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98" name="Rectangle 39">
                  <a:extLst>
                    <a:ext uri="{FF2B5EF4-FFF2-40B4-BE49-F238E27FC236}">
                      <a16:creationId xmlns:a16="http://schemas.microsoft.com/office/drawing/2014/main" id="{8EDE6483-0BBE-44F4-B903-8420FC090338}"/>
                    </a:ext>
                  </a:extLst>
                </p:cNvPr>
                <p:cNvSpPr>
                  <a:spLocks noChangeAspect="1" noChangeArrowheads="1"/>
                </p:cNvSpPr>
                <p:nvPr/>
              </p:nvSpPr>
              <p:spPr bwMode="auto">
                <a:xfrm>
                  <a:off x="183"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89" name="Group 33">
                <a:extLst>
                  <a:ext uri="{FF2B5EF4-FFF2-40B4-BE49-F238E27FC236}">
                    <a16:creationId xmlns:a16="http://schemas.microsoft.com/office/drawing/2014/main" id="{F8B75570-DF72-4979-A24F-A93793D80798}"/>
                  </a:ext>
                </a:extLst>
              </p:cNvPr>
              <p:cNvGrpSpPr>
                <a:grpSpLocks noChangeAspect="1"/>
              </p:cNvGrpSpPr>
              <p:nvPr/>
            </p:nvGrpSpPr>
            <p:grpSpPr bwMode="auto">
              <a:xfrm>
                <a:off x="4875271" y="3566925"/>
                <a:ext cx="498036" cy="688869"/>
                <a:chOff x="183" y="860"/>
                <a:chExt cx="1117" cy="1545"/>
              </a:xfrm>
            </p:grpSpPr>
            <p:sp>
              <p:nvSpPr>
                <p:cNvPr id="95" name="Freeform 3">
                  <a:extLst>
                    <a:ext uri="{FF2B5EF4-FFF2-40B4-BE49-F238E27FC236}">
                      <a16:creationId xmlns:a16="http://schemas.microsoft.com/office/drawing/2014/main" id="{46817753-4B5E-4132-9B22-E78204118C0A}"/>
                    </a:ext>
                  </a:extLst>
                </p:cNvPr>
                <p:cNvSpPr>
                  <a:spLocks noChangeAspect="1" noEditPoints="1"/>
                </p:cNvSpPr>
                <p:nvPr/>
              </p:nvSpPr>
              <p:spPr bwMode="auto">
                <a:xfrm>
                  <a:off x="334" y="1014"/>
                  <a:ext cx="966" cy="1391"/>
                </a:xfrm>
                <a:custGeom>
                  <a:avLst/>
                  <a:gdLst>
                    <a:gd name="T0" fmla="*/ 164400 w 409"/>
                    <a:gd name="T1" fmla="*/ 27411 h 589"/>
                    <a:gd name="T2" fmla="*/ 167720 w 409"/>
                    <a:gd name="T3" fmla="*/ 24105 h 589"/>
                    <a:gd name="T4" fmla="*/ 167720 w 409"/>
                    <a:gd name="T5" fmla="*/ 16291 h 589"/>
                    <a:gd name="T6" fmla="*/ 151386 w 409"/>
                    <a:gd name="T7" fmla="*/ 0 h 589"/>
                    <a:gd name="T8" fmla="*/ 16311 w 409"/>
                    <a:gd name="T9" fmla="*/ 0 h 589"/>
                    <a:gd name="T10" fmla="*/ 0 w 409"/>
                    <a:gd name="T11" fmla="*/ 16291 h 589"/>
                    <a:gd name="T12" fmla="*/ 0 w 409"/>
                    <a:gd name="T13" fmla="*/ 225021 h 589"/>
                    <a:gd name="T14" fmla="*/ 16311 w 409"/>
                    <a:gd name="T15" fmla="*/ 241330 h 589"/>
                    <a:gd name="T16" fmla="*/ 151386 w 409"/>
                    <a:gd name="T17" fmla="*/ 241330 h 589"/>
                    <a:gd name="T18" fmla="*/ 167720 w 409"/>
                    <a:gd name="T19" fmla="*/ 225021 h 589"/>
                    <a:gd name="T20" fmla="*/ 167720 w 409"/>
                    <a:gd name="T21" fmla="*/ 37328 h 589"/>
                    <a:gd name="T22" fmla="*/ 164400 w 409"/>
                    <a:gd name="T23" fmla="*/ 33993 h 589"/>
                    <a:gd name="T24" fmla="*/ 161093 w 409"/>
                    <a:gd name="T25" fmla="*/ 37328 h 589"/>
                    <a:gd name="T26" fmla="*/ 161093 w 409"/>
                    <a:gd name="T27" fmla="*/ 225021 h 589"/>
                    <a:gd name="T28" fmla="*/ 151386 w 409"/>
                    <a:gd name="T29" fmla="*/ 234692 h 589"/>
                    <a:gd name="T30" fmla="*/ 16311 w 409"/>
                    <a:gd name="T31" fmla="*/ 234692 h 589"/>
                    <a:gd name="T32" fmla="*/ 6627 w 409"/>
                    <a:gd name="T33" fmla="*/ 225021 h 589"/>
                    <a:gd name="T34" fmla="*/ 6627 w 409"/>
                    <a:gd name="T35" fmla="*/ 16291 h 589"/>
                    <a:gd name="T36" fmla="*/ 16311 w 409"/>
                    <a:gd name="T37" fmla="*/ 6627 h 589"/>
                    <a:gd name="T38" fmla="*/ 151386 w 409"/>
                    <a:gd name="T39" fmla="*/ 6627 h 589"/>
                    <a:gd name="T40" fmla="*/ 161093 w 409"/>
                    <a:gd name="T41" fmla="*/ 16291 h 589"/>
                    <a:gd name="T42" fmla="*/ 161093 w 409"/>
                    <a:gd name="T43" fmla="*/ 24105 h 589"/>
                    <a:gd name="T44" fmla="*/ 164400 w 409"/>
                    <a:gd name="T45" fmla="*/ 27411 h 589"/>
                    <a:gd name="T46" fmla="*/ 34044 w 409"/>
                    <a:gd name="T47" fmla="*/ 130610 h 589"/>
                    <a:gd name="T48" fmla="*/ 30709 w 409"/>
                    <a:gd name="T49" fmla="*/ 133916 h 589"/>
                    <a:gd name="T50" fmla="*/ 34044 w 409"/>
                    <a:gd name="T51" fmla="*/ 137246 h 589"/>
                    <a:gd name="T52" fmla="*/ 63862 w 409"/>
                    <a:gd name="T53" fmla="*/ 137246 h 589"/>
                    <a:gd name="T54" fmla="*/ 66812 w 409"/>
                    <a:gd name="T55" fmla="*/ 135678 h 589"/>
                    <a:gd name="T56" fmla="*/ 83648 w 409"/>
                    <a:gd name="T57" fmla="*/ 111367 h 589"/>
                    <a:gd name="T58" fmla="*/ 100818 w 409"/>
                    <a:gd name="T59" fmla="*/ 135678 h 589"/>
                    <a:gd name="T60" fmla="*/ 103256 w 409"/>
                    <a:gd name="T61" fmla="*/ 137246 h 589"/>
                    <a:gd name="T62" fmla="*/ 133691 w 409"/>
                    <a:gd name="T63" fmla="*/ 137246 h 589"/>
                    <a:gd name="T64" fmla="*/ 137011 w 409"/>
                    <a:gd name="T65" fmla="*/ 133916 h 589"/>
                    <a:gd name="T66" fmla="*/ 133691 w 409"/>
                    <a:gd name="T67" fmla="*/ 130610 h 589"/>
                    <a:gd name="T68" fmla="*/ 133691 w 409"/>
                    <a:gd name="T69" fmla="*/ 130610 h 589"/>
                    <a:gd name="T70" fmla="*/ 105403 w 409"/>
                    <a:gd name="T71" fmla="*/ 130610 h 589"/>
                    <a:gd name="T72" fmla="*/ 87698 w 409"/>
                    <a:gd name="T73" fmla="*/ 106165 h 589"/>
                    <a:gd name="T74" fmla="*/ 136419 w 409"/>
                    <a:gd name="T75" fmla="*/ 37328 h 589"/>
                    <a:gd name="T76" fmla="*/ 135734 w 409"/>
                    <a:gd name="T77" fmla="*/ 32756 h 589"/>
                    <a:gd name="T78" fmla="*/ 131253 w 409"/>
                    <a:gd name="T79" fmla="*/ 33124 h 589"/>
                    <a:gd name="T80" fmla="*/ 83648 w 409"/>
                    <a:gd name="T81" fmla="*/ 100407 h 589"/>
                    <a:gd name="T82" fmla="*/ 36443 w 409"/>
                    <a:gd name="T83" fmla="*/ 33124 h 589"/>
                    <a:gd name="T84" fmla="*/ 31963 w 409"/>
                    <a:gd name="T85" fmla="*/ 32756 h 589"/>
                    <a:gd name="T86" fmla="*/ 31238 w 409"/>
                    <a:gd name="T87" fmla="*/ 37328 h 589"/>
                    <a:gd name="T88" fmla="*/ 80039 w 409"/>
                    <a:gd name="T89" fmla="*/ 106165 h 589"/>
                    <a:gd name="T90" fmla="*/ 62332 w 409"/>
                    <a:gd name="T91" fmla="*/ 130610 h 589"/>
                    <a:gd name="T92" fmla="*/ 34044 w 409"/>
                    <a:gd name="T93" fmla="*/ 130610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96" name="Rectangle 23">
                  <a:extLst>
                    <a:ext uri="{FF2B5EF4-FFF2-40B4-BE49-F238E27FC236}">
                      <a16:creationId xmlns:a16="http://schemas.microsoft.com/office/drawing/2014/main" id="{5C3F3A11-7E64-4C73-B015-A12C4C250806}"/>
                    </a:ext>
                  </a:extLst>
                </p:cNvPr>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nvGrpSpPr>
              <p:cNvPr id="90" name="Group 34">
                <a:extLst>
                  <a:ext uri="{FF2B5EF4-FFF2-40B4-BE49-F238E27FC236}">
                    <a16:creationId xmlns:a16="http://schemas.microsoft.com/office/drawing/2014/main" id="{6C82F846-B02B-48B0-B976-4652DD7ECEBA}"/>
                  </a:ext>
                </a:extLst>
              </p:cNvPr>
              <p:cNvGrpSpPr>
                <a:grpSpLocks noChangeAspect="1"/>
              </p:cNvGrpSpPr>
              <p:nvPr/>
            </p:nvGrpSpPr>
            <p:grpSpPr bwMode="auto">
              <a:xfrm>
                <a:off x="5446642" y="3823629"/>
                <a:ext cx="432429" cy="646294"/>
                <a:chOff x="2824" y="780"/>
                <a:chExt cx="1159" cy="1472"/>
              </a:xfrm>
            </p:grpSpPr>
            <p:grpSp>
              <p:nvGrpSpPr>
                <p:cNvPr id="91" name="Group 90">
                  <a:extLst>
                    <a:ext uri="{FF2B5EF4-FFF2-40B4-BE49-F238E27FC236}">
                      <a16:creationId xmlns:a16="http://schemas.microsoft.com/office/drawing/2014/main" id="{93B3B807-B1D5-422D-BFA7-AD083AB03B40}"/>
                    </a:ext>
                  </a:extLst>
                </p:cNvPr>
                <p:cNvGrpSpPr>
                  <a:grpSpLocks noChangeAspect="1"/>
                </p:cNvGrpSpPr>
                <p:nvPr/>
              </p:nvGrpSpPr>
              <p:grpSpPr bwMode="auto">
                <a:xfrm>
                  <a:off x="2824" y="780"/>
                  <a:ext cx="1159" cy="1452"/>
                  <a:chOff x="2824" y="780"/>
                  <a:chExt cx="1159" cy="1452"/>
                </a:xfrm>
              </p:grpSpPr>
              <p:sp>
                <p:nvSpPr>
                  <p:cNvPr id="93" name="Freeform 12">
                    <a:extLst>
                      <a:ext uri="{FF2B5EF4-FFF2-40B4-BE49-F238E27FC236}">
                        <a16:creationId xmlns:a16="http://schemas.microsoft.com/office/drawing/2014/main" id="{6F1B78BC-6A48-4E2D-B7BB-3FC7995A3949}"/>
                      </a:ext>
                    </a:extLst>
                  </p:cNvPr>
                  <p:cNvSpPr>
                    <a:spLocks noChangeAspect="1"/>
                  </p:cNvSpPr>
                  <p:nvPr/>
                </p:nvSpPr>
                <p:spPr bwMode="auto">
                  <a:xfrm>
                    <a:off x="2824" y="879"/>
                    <a:ext cx="928" cy="1353"/>
                  </a:xfrm>
                  <a:custGeom>
                    <a:avLst/>
                    <a:gdLst>
                      <a:gd name="T0" fmla="*/ 160851 w 393"/>
                      <a:gd name="T1" fmla="*/ 33976 h 573"/>
                      <a:gd name="T2" fmla="*/ 160851 w 393"/>
                      <a:gd name="T3" fmla="*/ 221309 h 573"/>
                      <a:gd name="T4" fmla="*/ 147715 w 393"/>
                      <a:gd name="T5" fmla="*/ 234513 h 573"/>
                      <a:gd name="T6" fmla="*/ 13153 w 393"/>
                      <a:gd name="T7" fmla="*/ 234513 h 573"/>
                      <a:gd name="T8" fmla="*/ 0 w 393"/>
                      <a:gd name="T9" fmla="*/ 221309 h 573"/>
                      <a:gd name="T10" fmla="*/ 0 w 393"/>
                      <a:gd name="T11" fmla="*/ 13152 h 573"/>
                      <a:gd name="T12" fmla="*/ 13153 w 393"/>
                      <a:gd name="T13" fmla="*/ 0 h 573"/>
                      <a:gd name="T14" fmla="*/ 147715 w 393"/>
                      <a:gd name="T15" fmla="*/ 0 h 573"/>
                      <a:gd name="T16" fmla="*/ 160851 w 393"/>
                      <a:gd name="T17" fmla="*/ 13152 h 573"/>
                      <a:gd name="T18" fmla="*/ 160851 w 393"/>
                      <a:gd name="T19" fmla="*/ 20763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94" name="Freeform 13">
                    <a:extLst>
                      <a:ext uri="{FF2B5EF4-FFF2-40B4-BE49-F238E27FC236}">
                        <a16:creationId xmlns:a16="http://schemas.microsoft.com/office/drawing/2014/main" id="{28010FDC-40CD-4535-B1D0-F80FA074AC16}"/>
                      </a:ext>
                    </a:extLst>
                  </p:cNvPr>
                  <p:cNvSpPr>
                    <a:spLocks noChangeAspect="1" noEditPoints="1"/>
                  </p:cNvSpPr>
                  <p:nvPr/>
                </p:nvSpPr>
                <p:spPr bwMode="auto">
                  <a:xfrm>
                    <a:off x="3017" y="780"/>
                    <a:ext cx="966" cy="1391"/>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60279 w 409"/>
                      <a:gd name="T23" fmla="*/ 84322 h 589"/>
                      <a:gd name="T24" fmla="*/ 109883 w 409"/>
                      <a:gd name="T25" fmla="*/ 82716 h 589"/>
                      <a:gd name="T26" fmla="*/ 86442 w 409"/>
                      <a:gd name="T27" fmla="*/ 32756 h 589"/>
                      <a:gd name="T28" fmla="*/ 80686 w 409"/>
                      <a:gd name="T29" fmla="*/ 32756 h 589"/>
                      <a:gd name="T30" fmla="*/ 57469 w 409"/>
                      <a:gd name="T31" fmla="*/ 82716 h 589"/>
                      <a:gd name="T32" fmla="*/ 83648 w 409"/>
                      <a:gd name="T33" fmla="*/ 41808 h 589"/>
                      <a:gd name="T34" fmla="*/ 65624 w 409"/>
                      <a:gd name="T35" fmla="*/ 77858 h 589"/>
                      <a:gd name="T36" fmla="*/ 36968 w 409"/>
                      <a:gd name="T37" fmla="*/ 99604 h 589"/>
                      <a:gd name="T38" fmla="*/ 30709 w 409"/>
                      <a:gd name="T39" fmla="*/ 105633 h 589"/>
                      <a:gd name="T40" fmla="*/ 32768 w 409"/>
                      <a:gd name="T41" fmla="*/ 129963 h 589"/>
                      <a:gd name="T42" fmla="*/ 83648 w 409"/>
                      <a:gd name="T43" fmla="*/ 137246 h 589"/>
                      <a:gd name="T44" fmla="*/ 130663 w 409"/>
                      <a:gd name="T45" fmla="*/ 131859 h 589"/>
                      <a:gd name="T46" fmla="*/ 137011 w 409"/>
                      <a:gd name="T47" fmla="*/ 125762 h 589"/>
                      <a:gd name="T48" fmla="*/ 134494 w 409"/>
                      <a:gd name="T49" fmla="*/ 101656 h 589"/>
                      <a:gd name="T50" fmla="*/ 83648 w 409"/>
                      <a:gd name="T51" fmla="*/ 94189 h 589"/>
                      <a:gd name="T52" fmla="*/ 36968 w 409"/>
                      <a:gd name="T53" fmla="*/ 99604 h 589"/>
                      <a:gd name="T54" fmla="*/ 125535 w 409"/>
                      <a:gd name="T55" fmla="*/ 127011 h 589"/>
                      <a:gd name="T56" fmla="*/ 49105 w 409"/>
                      <a:gd name="T57" fmla="*/ 128182 h 589"/>
                      <a:gd name="T58" fmla="*/ 37341 w 409"/>
                      <a:gd name="T59" fmla="*/ 124892 h 589"/>
                      <a:gd name="T60" fmla="*/ 40147 w 409"/>
                      <a:gd name="T61" fmla="*/ 113514 h 589"/>
                      <a:gd name="T62" fmla="*/ 119801 w 409"/>
                      <a:gd name="T63" fmla="*/ 115181 h 589"/>
                      <a:gd name="T64" fmla="*/ 130384 w 409"/>
                      <a:gd name="T65" fmla="*/ 124892 h 589"/>
                      <a:gd name="T66" fmla="*/ 128235 w 409"/>
                      <a:gd name="T67" fmla="*/ 105633 h 589"/>
                      <a:gd name="T68" fmla="*/ 125535 w 409"/>
                      <a:gd name="T69" fmla="*/ 106890 h 589"/>
                      <a:gd name="T70" fmla="*/ 49105 w 409"/>
                      <a:gd name="T71" fmla="*/ 108562 h 589"/>
                      <a:gd name="T72" fmla="*/ 38524 w 409"/>
                      <a:gd name="T73" fmla="*/ 105633 h 589"/>
                      <a:gd name="T74" fmla="*/ 83648 w 409"/>
                      <a:gd name="T75" fmla="*/ 10078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92" name="Rectangle 25">
                  <a:extLst>
                    <a:ext uri="{FF2B5EF4-FFF2-40B4-BE49-F238E27FC236}">
                      <a16:creationId xmlns:a16="http://schemas.microsoft.com/office/drawing/2014/main" id="{45380ED0-DEDD-43BE-ACF0-781E2BC003FF}"/>
                    </a:ext>
                  </a:extLst>
                </p:cNvPr>
                <p:cNvSpPr>
                  <a:spLocks noChangeAspect="1" noChangeArrowheads="1"/>
                </p:cNvSpPr>
                <p:nvPr/>
              </p:nvSpPr>
              <p:spPr bwMode="auto">
                <a:xfrm>
                  <a:off x="2881"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grpSp>
      <p:sp>
        <p:nvSpPr>
          <p:cNvPr id="109" name="Freeform 6">
            <a:extLst>
              <a:ext uri="{FF2B5EF4-FFF2-40B4-BE49-F238E27FC236}">
                <a16:creationId xmlns:a16="http://schemas.microsoft.com/office/drawing/2014/main" id="{68D3C6E4-577A-49C7-991A-18C643C860E6}"/>
              </a:ext>
            </a:extLst>
          </p:cNvPr>
          <p:cNvSpPr>
            <a:spLocks noEditPoints="1"/>
          </p:cNvSpPr>
          <p:nvPr/>
        </p:nvSpPr>
        <p:spPr bwMode="auto">
          <a:xfrm>
            <a:off x="6522599" y="1466507"/>
            <a:ext cx="828021" cy="1349844"/>
          </a:xfrm>
          <a:custGeom>
            <a:avLst/>
            <a:gdLst>
              <a:gd name="T0" fmla="*/ 1595951 w 464"/>
              <a:gd name="T1" fmla="*/ 303583 h 399"/>
              <a:gd name="T2" fmla="*/ 1595951 w 464"/>
              <a:gd name="T3" fmla="*/ 243616 h 399"/>
              <a:gd name="T4" fmla="*/ 1285003 w 464"/>
              <a:gd name="T5" fmla="*/ 273599 h 399"/>
              <a:gd name="T6" fmla="*/ 1685864 w 464"/>
              <a:gd name="T7" fmla="*/ 0 h 399"/>
              <a:gd name="T8" fmla="*/ 1168866 w 464"/>
              <a:gd name="T9" fmla="*/ 52471 h 399"/>
              <a:gd name="T10" fmla="*/ 48703 w 464"/>
              <a:gd name="T11" fmla="*/ 378541 h 399"/>
              <a:gd name="T12" fmla="*/ 0 w 464"/>
              <a:gd name="T13" fmla="*/ 1191842 h 399"/>
              <a:gd name="T14" fmla="*/ 543223 w 464"/>
              <a:gd name="T15" fmla="*/ 1240566 h 399"/>
              <a:gd name="T16" fmla="*/ 352158 w 464"/>
              <a:gd name="T17" fmla="*/ 1296785 h 399"/>
              <a:gd name="T18" fmla="*/ 123630 w 464"/>
              <a:gd name="T19" fmla="*/ 1442954 h 399"/>
              <a:gd name="T20" fmla="*/ 138615 w 464"/>
              <a:gd name="T21" fmla="*/ 1495425 h 399"/>
              <a:gd name="T22" fmla="*/ 1273764 w 464"/>
              <a:gd name="T23" fmla="*/ 1476685 h 399"/>
              <a:gd name="T24" fmla="*/ 1048982 w 464"/>
              <a:gd name="T25" fmla="*/ 1304280 h 399"/>
              <a:gd name="T26" fmla="*/ 839186 w 464"/>
              <a:gd name="T27" fmla="*/ 1296785 h 399"/>
              <a:gd name="T28" fmla="*/ 1337452 w 464"/>
              <a:gd name="T29" fmla="*/ 1240566 h 399"/>
              <a:gd name="T30" fmla="*/ 1382408 w 464"/>
              <a:gd name="T31" fmla="*/ 1161859 h 399"/>
              <a:gd name="T32" fmla="*/ 1738313 w 464"/>
              <a:gd name="T33" fmla="*/ 1109388 h 399"/>
              <a:gd name="T34" fmla="*/ 1685864 w 464"/>
              <a:gd name="T35" fmla="*/ 0 h 399"/>
              <a:gd name="T36" fmla="*/ 1142641 w 464"/>
              <a:gd name="T37" fmla="*/ 1435458 h 399"/>
              <a:gd name="T38" fmla="*/ 359651 w 464"/>
              <a:gd name="T39" fmla="*/ 1356752 h 399"/>
              <a:gd name="T40" fmla="*/ 603165 w 464"/>
              <a:gd name="T41" fmla="*/ 1296785 h 399"/>
              <a:gd name="T42" fmla="*/ 779244 w 464"/>
              <a:gd name="T43" fmla="*/ 1240566 h 399"/>
              <a:gd name="T44" fmla="*/ 603165 w 464"/>
              <a:gd name="T45" fmla="*/ 1296785 h 399"/>
              <a:gd name="T46" fmla="*/ 1382408 w 464"/>
              <a:gd name="T47" fmla="*/ 1101892 h 399"/>
              <a:gd name="T48" fmla="*/ 1352437 w 464"/>
              <a:gd name="T49" fmla="*/ 573434 h 399"/>
              <a:gd name="T50" fmla="*/ 1322467 w 464"/>
              <a:gd name="T51" fmla="*/ 1180599 h 399"/>
              <a:gd name="T52" fmla="*/ 59942 w 464"/>
              <a:gd name="T53" fmla="*/ 438508 h 399"/>
              <a:gd name="T54" fmla="*/ 1322467 w 464"/>
              <a:gd name="T55" fmla="*/ 483483 h 399"/>
              <a:gd name="T56" fmla="*/ 1382408 w 464"/>
              <a:gd name="T57" fmla="*/ 483483 h 399"/>
              <a:gd name="T58" fmla="*/ 1337452 w 464"/>
              <a:gd name="T59" fmla="*/ 378541 h 399"/>
              <a:gd name="T60" fmla="*/ 1228807 w 464"/>
              <a:gd name="T61" fmla="*/ 59967 h 399"/>
              <a:gd name="T62" fmla="*/ 1678371 w 464"/>
              <a:gd name="T63" fmla="*/ 1101892 h 399"/>
              <a:gd name="T64" fmla="*/ 1580966 w 464"/>
              <a:gd name="T65" fmla="*/ 460996 h 399"/>
              <a:gd name="T66" fmla="*/ 1625922 w 464"/>
              <a:gd name="T67" fmla="*/ 460996 h 399"/>
              <a:gd name="T68" fmla="*/ 1314974 w 464"/>
              <a:gd name="T69" fmla="*/ 187397 h 399"/>
              <a:gd name="T70" fmla="*/ 1625922 w 464"/>
              <a:gd name="T71" fmla="*/ 157413 h 399"/>
              <a:gd name="T72" fmla="*/ 1314974 w 464"/>
              <a:gd name="T73" fmla="*/ 127430 h 399"/>
              <a:gd name="T74" fmla="*/ 1314974 w 464"/>
              <a:gd name="T75" fmla="*/ 187397 h 399"/>
              <a:gd name="T76" fmla="*/ 1580966 w 464"/>
              <a:gd name="T77" fmla="*/ 378541 h 399"/>
              <a:gd name="T78" fmla="*/ 1625922 w 464"/>
              <a:gd name="T79" fmla="*/ 378541 h 3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64" h="399">
                <a:moveTo>
                  <a:pt x="351" y="81"/>
                </a:moveTo>
                <a:cubicBezTo>
                  <a:pt x="426" y="81"/>
                  <a:pt x="426" y="81"/>
                  <a:pt x="426" y="81"/>
                </a:cubicBezTo>
                <a:cubicBezTo>
                  <a:pt x="430" y="81"/>
                  <a:pt x="434" y="77"/>
                  <a:pt x="434" y="73"/>
                </a:cubicBezTo>
                <a:cubicBezTo>
                  <a:pt x="434" y="68"/>
                  <a:pt x="430" y="65"/>
                  <a:pt x="426" y="65"/>
                </a:cubicBezTo>
                <a:cubicBezTo>
                  <a:pt x="351" y="65"/>
                  <a:pt x="351" y="65"/>
                  <a:pt x="351" y="65"/>
                </a:cubicBezTo>
                <a:cubicBezTo>
                  <a:pt x="346" y="65"/>
                  <a:pt x="343" y="68"/>
                  <a:pt x="343" y="73"/>
                </a:cubicBezTo>
                <a:cubicBezTo>
                  <a:pt x="343" y="77"/>
                  <a:pt x="346" y="81"/>
                  <a:pt x="351" y="81"/>
                </a:cubicBezTo>
                <a:close/>
                <a:moveTo>
                  <a:pt x="450" y="0"/>
                </a:moveTo>
                <a:cubicBezTo>
                  <a:pt x="327" y="0"/>
                  <a:pt x="327" y="0"/>
                  <a:pt x="327" y="0"/>
                </a:cubicBezTo>
                <a:cubicBezTo>
                  <a:pt x="319" y="0"/>
                  <a:pt x="312" y="6"/>
                  <a:pt x="312" y="14"/>
                </a:cubicBezTo>
                <a:cubicBezTo>
                  <a:pt x="312" y="101"/>
                  <a:pt x="312" y="101"/>
                  <a:pt x="312" y="101"/>
                </a:cubicBezTo>
                <a:cubicBezTo>
                  <a:pt x="13" y="101"/>
                  <a:pt x="13" y="101"/>
                  <a:pt x="13" y="101"/>
                </a:cubicBezTo>
                <a:cubicBezTo>
                  <a:pt x="6" y="101"/>
                  <a:pt x="0" y="107"/>
                  <a:pt x="0" y="113"/>
                </a:cubicBezTo>
                <a:cubicBezTo>
                  <a:pt x="0" y="318"/>
                  <a:pt x="0" y="318"/>
                  <a:pt x="0" y="318"/>
                </a:cubicBezTo>
                <a:cubicBezTo>
                  <a:pt x="0" y="325"/>
                  <a:pt x="6" y="331"/>
                  <a:pt x="13" y="331"/>
                </a:cubicBezTo>
                <a:cubicBezTo>
                  <a:pt x="145" y="331"/>
                  <a:pt x="145" y="331"/>
                  <a:pt x="145" y="331"/>
                </a:cubicBezTo>
                <a:cubicBezTo>
                  <a:pt x="145" y="346"/>
                  <a:pt x="145" y="346"/>
                  <a:pt x="145" y="346"/>
                </a:cubicBezTo>
                <a:cubicBezTo>
                  <a:pt x="94" y="346"/>
                  <a:pt x="94" y="346"/>
                  <a:pt x="94" y="346"/>
                </a:cubicBezTo>
                <a:cubicBezTo>
                  <a:pt x="92" y="346"/>
                  <a:pt x="91" y="347"/>
                  <a:pt x="89" y="348"/>
                </a:cubicBezTo>
                <a:cubicBezTo>
                  <a:pt x="33" y="385"/>
                  <a:pt x="33" y="385"/>
                  <a:pt x="33" y="385"/>
                </a:cubicBezTo>
                <a:cubicBezTo>
                  <a:pt x="30" y="387"/>
                  <a:pt x="28" y="390"/>
                  <a:pt x="29" y="394"/>
                </a:cubicBezTo>
                <a:cubicBezTo>
                  <a:pt x="30" y="397"/>
                  <a:pt x="33" y="399"/>
                  <a:pt x="37" y="399"/>
                </a:cubicBezTo>
                <a:cubicBezTo>
                  <a:pt x="332" y="399"/>
                  <a:pt x="332" y="399"/>
                  <a:pt x="332" y="399"/>
                </a:cubicBezTo>
                <a:cubicBezTo>
                  <a:pt x="336" y="399"/>
                  <a:pt x="339" y="397"/>
                  <a:pt x="340" y="394"/>
                </a:cubicBezTo>
                <a:cubicBezTo>
                  <a:pt x="341" y="390"/>
                  <a:pt x="340" y="387"/>
                  <a:pt x="337" y="385"/>
                </a:cubicBezTo>
                <a:cubicBezTo>
                  <a:pt x="280" y="348"/>
                  <a:pt x="280" y="348"/>
                  <a:pt x="280" y="348"/>
                </a:cubicBezTo>
                <a:cubicBezTo>
                  <a:pt x="279" y="347"/>
                  <a:pt x="277" y="346"/>
                  <a:pt x="276" y="346"/>
                </a:cubicBezTo>
                <a:cubicBezTo>
                  <a:pt x="224" y="346"/>
                  <a:pt x="224" y="346"/>
                  <a:pt x="224" y="346"/>
                </a:cubicBezTo>
                <a:cubicBezTo>
                  <a:pt x="224" y="331"/>
                  <a:pt x="224" y="331"/>
                  <a:pt x="224" y="331"/>
                </a:cubicBezTo>
                <a:cubicBezTo>
                  <a:pt x="357" y="331"/>
                  <a:pt x="357" y="331"/>
                  <a:pt x="357" y="331"/>
                </a:cubicBezTo>
                <a:cubicBezTo>
                  <a:pt x="363" y="331"/>
                  <a:pt x="369" y="325"/>
                  <a:pt x="369" y="318"/>
                </a:cubicBezTo>
                <a:cubicBezTo>
                  <a:pt x="369" y="310"/>
                  <a:pt x="369" y="310"/>
                  <a:pt x="369" y="310"/>
                </a:cubicBezTo>
                <a:cubicBezTo>
                  <a:pt x="450" y="310"/>
                  <a:pt x="450" y="310"/>
                  <a:pt x="450" y="310"/>
                </a:cubicBezTo>
                <a:cubicBezTo>
                  <a:pt x="457" y="310"/>
                  <a:pt x="464" y="303"/>
                  <a:pt x="464" y="296"/>
                </a:cubicBezTo>
                <a:cubicBezTo>
                  <a:pt x="464" y="14"/>
                  <a:pt x="464" y="14"/>
                  <a:pt x="464" y="14"/>
                </a:cubicBezTo>
                <a:cubicBezTo>
                  <a:pt x="464" y="6"/>
                  <a:pt x="457" y="0"/>
                  <a:pt x="450" y="0"/>
                </a:cubicBezTo>
                <a:close/>
                <a:moveTo>
                  <a:pt x="273" y="362"/>
                </a:moveTo>
                <a:cubicBezTo>
                  <a:pt x="305" y="383"/>
                  <a:pt x="305" y="383"/>
                  <a:pt x="305" y="383"/>
                </a:cubicBezTo>
                <a:cubicBezTo>
                  <a:pt x="64" y="383"/>
                  <a:pt x="64" y="383"/>
                  <a:pt x="64" y="383"/>
                </a:cubicBezTo>
                <a:cubicBezTo>
                  <a:pt x="96" y="362"/>
                  <a:pt x="96" y="362"/>
                  <a:pt x="96" y="362"/>
                </a:cubicBezTo>
                <a:lnTo>
                  <a:pt x="273" y="362"/>
                </a:lnTo>
                <a:close/>
                <a:moveTo>
                  <a:pt x="161" y="346"/>
                </a:moveTo>
                <a:cubicBezTo>
                  <a:pt x="161" y="331"/>
                  <a:pt x="161" y="331"/>
                  <a:pt x="161" y="331"/>
                </a:cubicBezTo>
                <a:cubicBezTo>
                  <a:pt x="208" y="331"/>
                  <a:pt x="208" y="331"/>
                  <a:pt x="208" y="331"/>
                </a:cubicBezTo>
                <a:cubicBezTo>
                  <a:pt x="208" y="346"/>
                  <a:pt x="208" y="346"/>
                  <a:pt x="208" y="346"/>
                </a:cubicBezTo>
                <a:lnTo>
                  <a:pt x="161" y="346"/>
                </a:lnTo>
                <a:close/>
                <a:moveTo>
                  <a:pt x="448" y="294"/>
                </a:moveTo>
                <a:cubicBezTo>
                  <a:pt x="369" y="294"/>
                  <a:pt x="369" y="294"/>
                  <a:pt x="369" y="294"/>
                </a:cubicBezTo>
                <a:cubicBezTo>
                  <a:pt x="369" y="161"/>
                  <a:pt x="369" y="161"/>
                  <a:pt x="369" y="161"/>
                </a:cubicBezTo>
                <a:cubicBezTo>
                  <a:pt x="369" y="157"/>
                  <a:pt x="365" y="153"/>
                  <a:pt x="361" y="153"/>
                </a:cubicBezTo>
                <a:cubicBezTo>
                  <a:pt x="357" y="153"/>
                  <a:pt x="353" y="157"/>
                  <a:pt x="353" y="161"/>
                </a:cubicBezTo>
                <a:cubicBezTo>
                  <a:pt x="353" y="315"/>
                  <a:pt x="353" y="315"/>
                  <a:pt x="353" y="315"/>
                </a:cubicBezTo>
                <a:cubicBezTo>
                  <a:pt x="16" y="315"/>
                  <a:pt x="16" y="315"/>
                  <a:pt x="16" y="315"/>
                </a:cubicBezTo>
                <a:cubicBezTo>
                  <a:pt x="16" y="117"/>
                  <a:pt x="16" y="117"/>
                  <a:pt x="16" y="117"/>
                </a:cubicBezTo>
                <a:cubicBezTo>
                  <a:pt x="353" y="117"/>
                  <a:pt x="353" y="117"/>
                  <a:pt x="353" y="117"/>
                </a:cubicBezTo>
                <a:cubicBezTo>
                  <a:pt x="353" y="129"/>
                  <a:pt x="353" y="129"/>
                  <a:pt x="353" y="129"/>
                </a:cubicBezTo>
                <a:cubicBezTo>
                  <a:pt x="353" y="134"/>
                  <a:pt x="357" y="137"/>
                  <a:pt x="361" y="137"/>
                </a:cubicBezTo>
                <a:cubicBezTo>
                  <a:pt x="365" y="137"/>
                  <a:pt x="369" y="134"/>
                  <a:pt x="369" y="129"/>
                </a:cubicBezTo>
                <a:cubicBezTo>
                  <a:pt x="369" y="113"/>
                  <a:pt x="369" y="113"/>
                  <a:pt x="369" y="113"/>
                </a:cubicBezTo>
                <a:cubicBezTo>
                  <a:pt x="369" y="107"/>
                  <a:pt x="363" y="101"/>
                  <a:pt x="357" y="101"/>
                </a:cubicBezTo>
                <a:cubicBezTo>
                  <a:pt x="328" y="101"/>
                  <a:pt x="328" y="101"/>
                  <a:pt x="328" y="101"/>
                </a:cubicBezTo>
                <a:cubicBezTo>
                  <a:pt x="328" y="16"/>
                  <a:pt x="328" y="16"/>
                  <a:pt x="328" y="16"/>
                </a:cubicBezTo>
                <a:cubicBezTo>
                  <a:pt x="448" y="16"/>
                  <a:pt x="448" y="16"/>
                  <a:pt x="448" y="16"/>
                </a:cubicBezTo>
                <a:lnTo>
                  <a:pt x="448" y="294"/>
                </a:lnTo>
                <a:close/>
                <a:moveTo>
                  <a:pt x="428" y="117"/>
                </a:moveTo>
                <a:cubicBezTo>
                  <a:pt x="425" y="117"/>
                  <a:pt x="422" y="120"/>
                  <a:pt x="422" y="123"/>
                </a:cubicBezTo>
                <a:cubicBezTo>
                  <a:pt x="422" y="126"/>
                  <a:pt x="425" y="128"/>
                  <a:pt x="428" y="128"/>
                </a:cubicBezTo>
                <a:cubicBezTo>
                  <a:pt x="431" y="128"/>
                  <a:pt x="434" y="126"/>
                  <a:pt x="434" y="123"/>
                </a:cubicBezTo>
                <a:cubicBezTo>
                  <a:pt x="434" y="120"/>
                  <a:pt x="431" y="117"/>
                  <a:pt x="428" y="117"/>
                </a:cubicBezTo>
                <a:close/>
                <a:moveTo>
                  <a:pt x="351" y="50"/>
                </a:moveTo>
                <a:cubicBezTo>
                  <a:pt x="426" y="50"/>
                  <a:pt x="426" y="50"/>
                  <a:pt x="426" y="50"/>
                </a:cubicBezTo>
                <a:cubicBezTo>
                  <a:pt x="430" y="50"/>
                  <a:pt x="434" y="46"/>
                  <a:pt x="434" y="42"/>
                </a:cubicBezTo>
                <a:cubicBezTo>
                  <a:pt x="434" y="38"/>
                  <a:pt x="430" y="34"/>
                  <a:pt x="426" y="34"/>
                </a:cubicBezTo>
                <a:cubicBezTo>
                  <a:pt x="351" y="34"/>
                  <a:pt x="351" y="34"/>
                  <a:pt x="351" y="34"/>
                </a:cubicBezTo>
                <a:cubicBezTo>
                  <a:pt x="346" y="34"/>
                  <a:pt x="343" y="38"/>
                  <a:pt x="343" y="42"/>
                </a:cubicBezTo>
                <a:cubicBezTo>
                  <a:pt x="343" y="46"/>
                  <a:pt x="346" y="50"/>
                  <a:pt x="351" y="50"/>
                </a:cubicBezTo>
                <a:close/>
                <a:moveTo>
                  <a:pt x="428" y="95"/>
                </a:moveTo>
                <a:cubicBezTo>
                  <a:pt x="425" y="95"/>
                  <a:pt x="422" y="98"/>
                  <a:pt x="422" y="101"/>
                </a:cubicBezTo>
                <a:cubicBezTo>
                  <a:pt x="422" y="104"/>
                  <a:pt x="425" y="106"/>
                  <a:pt x="428" y="106"/>
                </a:cubicBezTo>
                <a:cubicBezTo>
                  <a:pt x="431" y="106"/>
                  <a:pt x="434" y="104"/>
                  <a:pt x="434" y="101"/>
                </a:cubicBezTo>
                <a:cubicBezTo>
                  <a:pt x="434" y="98"/>
                  <a:pt x="431" y="95"/>
                  <a:pt x="428" y="95"/>
                </a:cubicBez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10" name="TextBox 109">
            <a:extLst>
              <a:ext uri="{FF2B5EF4-FFF2-40B4-BE49-F238E27FC236}">
                <a16:creationId xmlns:a16="http://schemas.microsoft.com/office/drawing/2014/main" id="{C3A5B94C-D926-47E3-BACB-5C63F4D86311}"/>
              </a:ext>
            </a:extLst>
          </p:cNvPr>
          <p:cNvSpPr txBox="1"/>
          <p:nvPr/>
        </p:nvSpPr>
        <p:spPr>
          <a:xfrm>
            <a:off x="6541701" y="2084397"/>
            <a:ext cx="62771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181818"/>
                </a:solidFill>
                <a:effectLst/>
                <a:uLnTx/>
                <a:uFillTx/>
                <a:latin typeface="Ericsson Hilda"/>
                <a:ea typeface="+mn-ea"/>
                <a:cs typeface="+mn-cs"/>
              </a:rPr>
              <a:t>ITSM</a:t>
            </a:r>
          </a:p>
        </p:txBody>
      </p:sp>
      <p:pic>
        <p:nvPicPr>
          <p:cNvPr id="2" name="Picture 1">
            <a:extLst>
              <a:ext uri="{FF2B5EF4-FFF2-40B4-BE49-F238E27FC236}">
                <a16:creationId xmlns:a16="http://schemas.microsoft.com/office/drawing/2014/main" id="{39E227C6-0B89-43C0-8E98-A445AF845665}"/>
              </a:ext>
            </a:extLst>
          </p:cNvPr>
          <p:cNvPicPr>
            <a:picLocks noChangeAspect="1"/>
          </p:cNvPicPr>
          <p:nvPr/>
        </p:nvPicPr>
        <p:blipFill>
          <a:blip r:embed="rId5"/>
          <a:stretch>
            <a:fillRect/>
          </a:stretch>
        </p:blipFill>
        <p:spPr>
          <a:xfrm>
            <a:off x="666806" y="3733957"/>
            <a:ext cx="1088315" cy="1247775"/>
          </a:xfrm>
          <a:prstGeom prst="rect">
            <a:avLst/>
          </a:prstGeom>
        </p:spPr>
      </p:pic>
      <p:pic>
        <p:nvPicPr>
          <p:cNvPr id="4" name="Picture 3">
            <a:extLst>
              <a:ext uri="{FF2B5EF4-FFF2-40B4-BE49-F238E27FC236}">
                <a16:creationId xmlns:a16="http://schemas.microsoft.com/office/drawing/2014/main" id="{3049DB52-DE47-489A-81EB-1EFEE05D66EF}"/>
              </a:ext>
            </a:extLst>
          </p:cNvPr>
          <p:cNvPicPr>
            <a:picLocks noChangeAspect="1"/>
          </p:cNvPicPr>
          <p:nvPr/>
        </p:nvPicPr>
        <p:blipFill>
          <a:blip r:embed="rId6"/>
          <a:stretch>
            <a:fillRect/>
          </a:stretch>
        </p:blipFill>
        <p:spPr>
          <a:xfrm>
            <a:off x="1525177" y="1517152"/>
            <a:ext cx="1571625" cy="1134489"/>
          </a:xfrm>
          <a:prstGeom prst="rect">
            <a:avLst/>
          </a:prstGeom>
        </p:spPr>
      </p:pic>
    </p:spTree>
    <p:extLst>
      <p:ext uri="{BB962C8B-B14F-4D97-AF65-F5344CB8AC3E}">
        <p14:creationId xmlns:p14="http://schemas.microsoft.com/office/powerpoint/2010/main" val="259792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24242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80AF10-96BE-4FF2-A256-3F96C3409DC7}"/>
              </a:ext>
            </a:extLst>
          </p:cNvPr>
          <p:cNvSpPr>
            <a:spLocks noGrp="1"/>
          </p:cNvSpPr>
          <p:nvPr>
            <p:ph type="title"/>
          </p:nvPr>
        </p:nvSpPr>
        <p:spPr>
          <a:xfrm>
            <a:off x="479425" y="229344"/>
            <a:ext cx="8353426" cy="634722"/>
          </a:xfrm>
        </p:spPr>
        <p:txBody>
          <a:bodyPr vert="horz" wrap="square" lIns="72000" tIns="36000" rIns="73152" bIns="36576" numCol="1" anchor="t" anchorCtr="0" compatLnSpc="1">
            <a:prstTxWarp prst="textNoShape">
              <a:avLst/>
            </a:prstTxWarp>
            <a:noAutofit/>
          </a:bodyPr>
          <a:lstStyle/>
          <a:p>
            <a:r>
              <a:rPr lang="en-US" sz="3600" kern="0" dirty="0">
                <a:solidFill>
                  <a:schemeClr val="bg1"/>
                </a:solidFill>
                <a:latin typeface="+mn-lt"/>
              </a:rPr>
              <a:t>5.1 Deliverables of MS Change Manager </a:t>
            </a:r>
            <a:br>
              <a:rPr lang="en-US" sz="3600" b="1" kern="0" dirty="0">
                <a:latin typeface="+mn-lt"/>
              </a:rPr>
            </a:br>
            <a:br>
              <a:rPr lang="en-US" sz="3600" b="1" kern="0" dirty="0">
                <a:latin typeface="+mn-lt"/>
              </a:rPr>
            </a:br>
            <a:endParaRPr lang="en-US" sz="3600" b="1" kern="0" dirty="0">
              <a:latin typeface="+mn-lt"/>
            </a:endParaRPr>
          </a:p>
        </p:txBody>
      </p:sp>
      <p:graphicFrame>
        <p:nvGraphicFramePr>
          <p:cNvPr id="11" name="Content Placeholder 8">
            <a:extLst>
              <a:ext uri="{FF2B5EF4-FFF2-40B4-BE49-F238E27FC236}">
                <a16:creationId xmlns:a16="http://schemas.microsoft.com/office/drawing/2014/main" id="{FE530FD2-6834-416F-AE8B-205151E47DE3}"/>
              </a:ext>
            </a:extLst>
          </p:cNvPr>
          <p:cNvGraphicFramePr>
            <a:graphicFrameLocks noGrp="1"/>
          </p:cNvGraphicFramePr>
          <p:nvPr>
            <p:ph sz="quarter" idx="11"/>
            <p:extLst>
              <p:ext uri="{D42A27DB-BD31-4B8C-83A1-F6EECF244321}">
                <p14:modId xmlns:p14="http://schemas.microsoft.com/office/powerpoint/2010/main" val="978666667"/>
              </p:ext>
            </p:extLst>
          </p:nvPr>
        </p:nvGraphicFramePr>
        <p:xfrm>
          <a:off x="479426" y="1345911"/>
          <a:ext cx="6527550" cy="4392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741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F3C3-36BD-3A74-CA85-09C73EBC85F0}"/>
              </a:ext>
            </a:extLst>
          </p:cNvPr>
          <p:cNvSpPr>
            <a:spLocks noGrp="1"/>
          </p:cNvSpPr>
          <p:nvPr>
            <p:ph type="title"/>
          </p:nvPr>
        </p:nvSpPr>
        <p:spPr/>
        <p:txBody>
          <a:bodyPr/>
          <a:lstStyle/>
          <a:p>
            <a:r>
              <a:rPr lang="en-IN" dirty="0"/>
              <a:t>Change Creation Process</a:t>
            </a:r>
          </a:p>
        </p:txBody>
      </p:sp>
      <p:sp>
        <p:nvSpPr>
          <p:cNvPr id="5" name="TextBox 4">
            <a:extLst>
              <a:ext uri="{FF2B5EF4-FFF2-40B4-BE49-F238E27FC236}">
                <a16:creationId xmlns:a16="http://schemas.microsoft.com/office/drawing/2014/main" id="{AC701CF8-9DEE-0538-3F69-6E7CA925CAE8}"/>
              </a:ext>
            </a:extLst>
          </p:cNvPr>
          <p:cNvSpPr txBox="1"/>
          <p:nvPr/>
        </p:nvSpPr>
        <p:spPr bwMode="auto">
          <a:xfrm>
            <a:off x="479424" y="1475592"/>
            <a:ext cx="6097656" cy="646331"/>
          </a:xfrm>
          <a:prstGeom prst="rect">
            <a:avLst/>
          </a:prstGeom>
          <a:noFill/>
          <a:ln w="12700">
            <a:noFill/>
            <a:miter lim="800000"/>
            <a:headEnd/>
            <a:tailEnd/>
          </a:ln>
        </p:spPr>
        <p:txBody>
          <a:bodyPr wrap="square">
            <a:spAutoFit/>
          </a:bodyPr>
          <a:lstStyle/>
          <a:p>
            <a:r>
              <a:rPr lang="en-IN" sz="1800" dirty="0">
                <a:solidFill>
                  <a:schemeClr val="bg1"/>
                </a:solidFill>
              </a:rPr>
              <a:t>Need to submit all the Change request to this email id by Friday</a:t>
            </a:r>
          </a:p>
        </p:txBody>
      </p:sp>
      <p:sp>
        <p:nvSpPr>
          <p:cNvPr id="7" name="TextBox 6">
            <a:extLst>
              <a:ext uri="{FF2B5EF4-FFF2-40B4-BE49-F238E27FC236}">
                <a16:creationId xmlns:a16="http://schemas.microsoft.com/office/drawing/2014/main" id="{23D59524-768B-1248-A259-27866755647D}"/>
              </a:ext>
            </a:extLst>
          </p:cNvPr>
          <p:cNvSpPr txBox="1"/>
          <p:nvPr/>
        </p:nvSpPr>
        <p:spPr bwMode="auto">
          <a:xfrm>
            <a:off x="6577080" y="1479769"/>
            <a:ext cx="6097656" cy="369332"/>
          </a:xfrm>
          <a:prstGeom prst="rect">
            <a:avLst/>
          </a:prstGeom>
          <a:noFill/>
          <a:ln w="12700">
            <a:noFill/>
            <a:miter lim="800000"/>
            <a:headEnd/>
            <a:tailEnd/>
          </a:ln>
        </p:spPr>
        <p:txBody>
          <a:bodyPr wrap="square">
            <a:spAutoFit/>
          </a:bodyPr>
          <a:lstStyle/>
          <a:p>
            <a:r>
              <a:rPr lang="en-IN" sz="1800" dirty="0">
                <a:solidFill>
                  <a:schemeClr val="bg1"/>
                </a:solidFill>
              </a:rPr>
              <a:t>change.management.mobily@ericsson.com</a:t>
            </a:r>
          </a:p>
        </p:txBody>
      </p:sp>
      <p:sp>
        <p:nvSpPr>
          <p:cNvPr id="13" name="TextBox 12">
            <a:extLst>
              <a:ext uri="{FF2B5EF4-FFF2-40B4-BE49-F238E27FC236}">
                <a16:creationId xmlns:a16="http://schemas.microsoft.com/office/drawing/2014/main" id="{241D13E4-1ACB-A772-59C0-C7B63D232C96}"/>
              </a:ext>
            </a:extLst>
          </p:cNvPr>
          <p:cNvSpPr txBox="1"/>
          <p:nvPr/>
        </p:nvSpPr>
        <p:spPr bwMode="auto">
          <a:xfrm>
            <a:off x="6716368" y="2886615"/>
            <a:ext cx="6336194" cy="369332"/>
          </a:xfrm>
          <a:prstGeom prst="rect">
            <a:avLst/>
          </a:prstGeom>
          <a:noFill/>
          <a:ln w="12700">
            <a:noFill/>
            <a:miter lim="800000"/>
            <a:headEnd/>
            <a:tailEnd/>
          </a:ln>
        </p:spPr>
        <p:txBody>
          <a:bodyPr wrap="square">
            <a:spAutoFit/>
          </a:bodyPr>
          <a:lstStyle/>
          <a:p>
            <a:r>
              <a:rPr lang="en-IN" dirty="0">
                <a:solidFill>
                  <a:schemeClr val="bg1"/>
                </a:solidFill>
                <a:hlinkClick r:id="rId2">
                  <a:extLst>
                    <a:ext uri="{A12FA001-AC4F-418D-AE19-62706E023703}">
                      <ahyp:hlinkClr xmlns:ahyp="http://schemas.microsoft.com/office/drawing/2018/hyperlinkcolor" val="tx"/>
                    </a:ext>
                  </a:extLst>
                </a:hlinkClick>
              </a:rPr>
              <a:t>change Request.xlsx</a:t>
            </a:r>
            <a:endParaRPr lang="en-IN" dirty="0">
              <a:solidFill>
                <a:schemeClr val="bg1"/>
              </a:solidFill>
            </a:endParaRPr>
          </a:p>
        </p:txBody>
      </p:sp>
      <p:sp>
        <p:nvSpPr>
          <p:cNvPr id="14" name="TextBox 13">
            <a:extLst>
              <a:ext uri="{FF2B5EF4-FFF2-40B4-BE49-F238E27FC236}">
                <a16:creationId xmlns:a16="http://schemas.microsoft.com/office/drawing/2014/main" id="{1B59238C-9ACD-9E8E-DFDC-EBD4E3031C3B}"/>
              </a:ext>
            </a:extLst>
          </p:cNvPr>
          <p:cNvSpPr txBox="1"/>
          <p:nvPr/>
        </p:nvSpPr>
        <p:spPr bwMode="auto">
          <a:xfrm>
            <a:off x="479424" y="2637497"/>
            <a:ext cx="6097656" cy="646331"/>
          </a:xfrm>
          <a:prstGeom prst="rect">
            <a:avLst/>
          </a:prstGeom>
          <a:noFill/>
          <a:ln w="12700">
            <a:noFill/>
            <a:miter lim="800000"/>
            <a:headEnd/>
            <a:tailEnd/>
          </a:ln>
        </p:spPr>
        <p:txBody>
          <a:bodyPr wrap="square">
            <a:spAutoFit/>
          </a:bodyPr>
          <a:lstStyle/>
          <a:p>
            <a:r>
              <a:rPr lang="en-IN" sz="1800" dirty="0">
                <a:solidFill>
                  <a:schemeClr val="bg1"/>
                </a:solidFill>
              </a:rPr>
              <a:t>Need data in given format ( all green boxes need to be filled)</a:t>
            </a:r>
          </a:p>
        </p:txBody>
      </p:sp>
    </p:spTree>
    <p:extLst>
      <p:ext uri="{BB962C8B-B14F-4D97-AF65-F5344CB8AC3E}">
        <p14:creationId xmlns:p14="http://schemas.microsoft.com/office/powerpoint/2010/main" val="211188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218D-1151-490B-9F5B-FDEBB4BE2870}"/>
              </a:ext>
            </a:extLst>
          </p:cNvPr>
          <p:cNvSpPr>
            <a:spLocks noGrp="1"/>
          </p:cNvSpPr>
          <p:nvPr>
            <p:ph type="title"/>
          </p:nvPr>
        </p:nvSpPr>
        <p:spPr>
          <a:xfrm>
            <a:off x="479425" y="156210"/>
            <a:ext cx="8353426" cy="1081088"/>
          </a:xfrm>
        </p:spPr>
        <p:txBody>
          <a:bodyPr wrap="square" anchor="t">
            <a:normAutofit/>
          </a:bodyPr>
          <a:lstStyle/>
          <a:p>
            <a:r>
              <a:rPr lang="sv-SE" sz="3600" dirty="0">
                <a:solidFill>
                  <a:schemeClr val="bg1"/>
                </a:solidFill>
                <a:latin typeface="+mn-lt"/>
              </a:rPr>
              <a:t>5.3 Normal Change high level schedule</a:t>
            </a:r>
          </a:p>
        </p:txBody>
      </p:sp>
      <p:graphicFrame>
        <p:nvGraphicFramePr>
          <p:cNvPr id="16" name="Content Placeholder 2">
            <a:extLst>
              <a:ext uri="{FF2B5EF4-FFF2-40B4-BE49-F238E27FC236}">
                <a16:creationId xmlns:a16="http://schemas.microsoft.com/office/drawing/2014/main" id="{B3CD76A8-2255-4962-A49C-44E5EBD8CDC0}"/>
              </a:ext>
            </a:extLst>
          </p:cNvPr>
          <p:cNvGraphicFramePr/>
          <p:nvPr>
            <p:extLst>
              <p:ext uri="{D42A27DB-BD31-4B8C-83A1-F6EECF244321}">
                <p14:modId xmlns:p14="http://schemas.microsoft.com/office/powerpoint/2010/main" val="4178913126"/>
              </p:ext>
            </p:extLst>
          </p:nvPr>
        </p:nvGraphicFramePr>
        <p:xfrm>
          <a:off x="479425" y="1844675"/>
          <a:ext cx="11233150" cy="4392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662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CC9CB1C5-E1F8-4D6E-BD46-CFDAC196590F}"/>
              </a:ext>
            </a:extLst>
          </p:cNvPr>
          <p:cNvGraphicFramePr/>
          <p:nvPr>
            <p:extLst>
              <p:ext uri="{D42A27DB-BD31-4B8C-83A1-F6EECF244321}">
                <p14:modId xmlns:p14="http://schemas.microsoft.com/office/powerpoint/2010/main" val="499280446"/>
              </p:ext>
            </p:extLst>
          </p:nvPr>
        </p:nvGraphicFramePr>
        <p:xfrm>
          <a:off x="2001448" y="1554480"/>
          <a:ext cx="7836409" cy="3337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2">
            <a:extLst>
              <a:ext uri="{FF2B5EF4-FFF2-40B4-BE49-F238E27FC236}">
                <a16:creationId xmlns:a16="http://schemas.microsoft.com/office/drawing/2014/main" id="{8BB35884-7985-42C1-BE24-B348C11E8197}"/>
              </a:ext>
            </a:extLst>
          </p:cNvPr>
          <p:cNvSpPr txBox="1">
            <a:spLocks noChangeArrowheads="1"/>
          </p:cNvSpPr>
          <p:nvPr/>
        </p:nvSpPr>
        <p:spPr bwMode="auto">
          <a:xfrm>
            <a:off x="412729" y="232716"/>
            <a:ext cx="11013848" cy="752475"/>
          </a:xfrm>
          <a:prstGeom prst="rect">
            <a:avLst/>
          </a:prstGeom>
          <a:noFill/>
          <a:ln w="9525">
            <a:noFill/>
            <a:miter lim="800000"/>
            <a:headEnd/>
            <a:tailEnd/>
          </a:ln>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2000" tIns="36000" rIns="73152" bIns="36576" numCol="1" anchor="t" anchorCtr="0" compatLnSpc="1">
            <a:prstTxWarp prst="textNoShape">
              <a:avLst/>
            </a:prstTxWarp>
            <a:noAutofit/>
          </a:bodyPr>
          <a:lst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a:lstStyle>
          <a:p>
            <a:r>
              <a:rPr lang="en-US" altLang="en-US" dirty="0">
                <a:solidFill>
                  <a:schemeClr val="bg1"/>
                </a:solidFill>
                <a:latin typeface="+mn-lt"/>
              </a:rPr>
              <a:t>5.4 Change Request approval Stages &amp; Authorities</a:t>
            </a:r>
          </a:p>
        </p:txBody>
      </p:sp>
    </p:spTree>
    <p:extLst>
      <p:ext uri="{BB962C8B-B14F-4D97-AF65-F5344CB8AC3E}">
        <p14:creationId xmlns:p14="http://schemas.microsoft.com/office/powerpoint/2010/main" val="112689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CE1E3-7639-4F53-B21D-63776303C1A7}"/>
              </a:ext>
            </a:extLst>
          </p:cNvPr>
          <p:cNvSpPr>
            <a:spLocks noGrp="1"/>
          </p:cNvSpPr>
          <p:nvPr>
            <p:ph type="title"/>
          </p:nvPr>
        </p:nvSpPr>
        <p:spPr>
          <a:xfrm>
            <a:off x="479424" y="92883"/>
            <a:ext cx="10283650" cy="1081088"/>
          </a:xfrm>
        </p:spPr>
        <p:txBody>
          <a:bodyPr wrap="square" anchor="t">
            <a:noAutofit/>
          </a:bodyPr>
          <a:lstStyle/>
          <a:p>
            <a:r>
              <a:rPr lang="en-US" dirty="0">
                <a:solidFill>
                  <a:schemeClr val="bg1"/>
                </a:solidFill>
                <a:latin typeface="+mn-lt"/>
              </a:rPr>
              <a:t>5.5 Prerequisites for  implementation of a Change</a:t>
            </a:r>
          </a:p>
        </p:txBody>
      </p:sp>
      <p:graphicFrame>
        <p:nvGraphicFramePr>
          <p:cNvPr id="6" name="Content Placeholder 2">
            <a:extLst>
              <a:ext uri="{FF2B5EF4-FFF2-40B4-BE49-F238E27FC236}">
                <a16:creationId xmlns:a16="http://schemas.microsoft.com/office/drawing/2014/main" id="{12FF225C-3D84-4B23-A9D1-E6C4CF153DF8}"/>
              </a:ext>
            </a:extLst>
          </p:cNvPr>
          <p:cNvGraphicFramePr>
            <a:graphicFrameLocks noGrp="1"/>
          </p:cNvGraphicFramePr>
          <p:nvPr>
            <p:ph sz="quarter" idx="11"/>
            <p:extLst>
              <p:ext uri="{D42A27DB-BD31-4B8C-83A1-F6EECF244321}">
                <p14:modId xmlns:p14="http://schemas.microsoft.com/office/powerpoint/2010/main" val="2817893384"/>
              </p:ext>
            </p:extLst>
          </p:nvPr>
        </p:nvGraphicFramePr>
        <p:xfrm>
          <a:off x="1209267" y="1173971"/>
          <a:ext cx="8353426" cy="4392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Stopwatch">
            <a:extLst>
              <a:ext uri="{FF2B5EF4-FFF2-40B4-BE49-F238E27FC236}">
                <a16:creationId xmlns:a16="http://schemas.microsoft.com/office/drawing/2014/main" id="{4EDCE07F-2C59-4A2C-9F7D-9A8ABC6C55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69275" y="542991"/>
            <a:ext cx="1246521" cy="1081088"/>
          </a:xfrm>
          <a:prstGeom prst="rect">
            <a:avLst/>
          </a:prstGeom>
        </p:spPr>
      </p:pic>
    </p:spTree>
    <p:extLst>
      <p:ext uri="{BB962C8B-B14F-4D97-AF65-F5344CB8AC3E}">
        <p14:creationId xmlns:p14="http://schemas.microsoft.com/office/powerpoint/2010/main" val="304948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23854EA-CEFE-4DA8-92CF-3180BAF519C2}"/>
              </a:ext>
            </a:extLst>
          </p:cNvPr>
          <p:cNvSpPr>
            <a:spLocks noGrp="1"/>
          </p:cNvSpPr>
          <p:nvPr>
            <p:ph type="subTitle" idx="1"/>
          </p:nvPr>
        </p:nvSpPr>
        <p:spPr>
          <a:xfrm>
            <a:off x="3071812" y="4156317"/>
            <a:ext cx="6048375" cy="347472"/>
          </a:xfrm>
        </p:spPr>
        <p:txBody>
          <a:bodyPr/>
          <a:lstStyle/>
          <a:p>
            <a:r>
              <a:rPr lang="en-US" dirty="0"/>
              <a:t>Q &amp; A </a:t>
            </a:r>
          </a:p>
        </p:txBody>
      </p:sp>
    </p:spTree>
    <p:extLst>
      <p:ext uri="{BB962C8B-B14F-4D97-AF65-F5344CB8AC3E}">
        <p14:creationId xmlns:p14="http://schemas.microsoft.com/office/powerpoint/2010/main" val="138392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B84672-4388-4652-AA29-4B39D23A34D4}"/>
              </a:ext>
            </a:extLst>
          </p:cNvPr>
          <p:cNvSpPr txBox="1">
            <a:spLocks/>
          </p:cNvSpPr>
          <p:nvPr/>
        </p:nvSpPr>
        <p:spPr>
          <a:xfrm>
            <a:off x="184507" y="400586"/>
            <a:ext cx="10506456" cy="502920"/>
          </a:xfrm>
          <a:prstGeom prst="rect">
            <a:avLst/>
          </a:prstGeom>
          <a:noFill/>
          <a:ln>
            <a:noFill/>
          </a:ln>
        </p:spPr>
        <p:txBody>
          <a:bodyPr/>
          <a:lst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a:lstStyle>
          <a:p>
            <a:r>
              <a:rPr lang="en-US" dirty="0">
                <a:solidFill>
                  <a:schemeClr val="bg1"/>
                </a:solidFill>
              </a:rPr>
              <a:t>Agenda</a:t>
            </a:r>
          </a:p>
        </p:txBody>
      </p:sp>
      <p:sp useBgFill="1">
        <p:nvSpPr>
          <p:cNvPr id="3" name="TextBox 2">
            <a:extLst>
              <a:ext uri="{FF2B5EF4-FFF2-40B4-BE49-F238E27FC236}">
                <a16:creationId xmlns:a16="http://schemas.microsoft.com/office/drawing/2014/main" id="{70B679D5-007E-457C-886C-3C99DCDBD5E2}"/>
              </a:ext>
            </a:extLst>
          </p:cNvPr>
          <p:cNvSpPr txBox="1"/>
          <p:nvPr/>
        </p:nvSpPr>
        <p:spPr bwMode="auto">
          <a:xfrm>
            <a:off x="266700" y="1438275"/>
            <a:ext cx="10029825" cy="4895850"/>
          </a:xfrm>
          <a:prstGeom prst="rect">
            <a:avLst/>
          </a:prstGeom>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ZA" sz="2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What is Change Management Process?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ZA" sz="2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Goals &amp; Objectives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ZA" sz="2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Change Request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ZA" sz="2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Change Request Lifecycle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ZA" sz="2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MS Change Management Practice &amp; Timelines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ZA" sz="2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Q &amp; A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200000"/>
              </a:lnSpc>
            </a:pPr>
            <a:endParaRPr lang="en-ZA" sz="2000" dirty="0"/>
          </a:p>
        </p:txBody>
      </p:sp>
    </p:spTree>
    <p:extLst>
      <p:ext uri="{BB962C8B-B14F-4D97-AF65-F5344CB8AC3E}">
        <p14:creationId xmlns:p14="http://schemas.microsoft.com/office/powerpoint/2010/main" val="267591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56A8EE2-AAAC-4241-8205-E8A107944637}"/>
              </a:ext>
            </a:extLst>
          </p:cNvPr>
          <p:cNvSpPr>
            <a:spLocks noGrp="1"/>
          </p:cNvSpPr>
          <p:nvPr>
            <p:ph sz="quarter" idx="11"/>
          </p:nvPr>
        </p:nvSpPr>
        <p:spPr>
          <a:xfrm>
            <a:off x="560291" y="1437050"/>
            <a:ext cx="11047506" cy="4392612"/>
          </a:xfrm>
        </p:spPr>
        <p:txBody>
          <a:bodyPr/>
          <a:lstStyle/>
          <a:p>
            <a:pPr marL="0" indent="0">
              <a:buNone/>
            </a:pPr>
            <a:r>
              <a:rPr lang="en-US" altLang="en-US" sz="2400" dirty="0">
                <a:solidFill>
                  <a:schemeClr val="bg1"/>
                </a:solidFill>
                <a:ea typeface="MS PGothic" pitchFamily="34" charset="-128"/>
              </a:rPr>
              <a:t>Change Management is a structured approach to ensure that changes are implemented smoothly and successfully to achieve lasting benefits.</a:t>
            </a:r>
            <a:endParaRPr lang="en-US" sz="2400" dirty="0">
              <a:solidFill>
                <a:schemeClr val="bg1"/>
              </a:solidFill>
            </a:endParaRPr>
          </a:p>
        </p:txBody>
      </p:sp>
      <p:sp>
        <p:nvSpPr>
          <p:cNvPr id="8" name="Title 7">
            <a:extLst>
              <a:ext uri="{FF2B5EF4-FFF2-40B4-BE49-F238E27FC236}">
                <a16:creationId xmlns:a16="http://schemas.microsoft.com/office/drawing/2014/main" id="{823C84B8-CB78-4EFC-BD6C-3EA955DF997D}"/>
              </a:ext>
            </a:extLst>
          </p:cNvPr>
          <p:cNvSpPr>
            <a:spLocks noGrp="1"/>
          </p:cNvSpPr>
          <p:nvPr>
            <p:ph type="title"/>
          </p:nvPr>
        </p:nvSpPr>
        <p:spPr>
          <a:xfrm>
            <a:off x="432275" y="206363"/>
            <a:ext cx="10668187" cy="502920"/>
          </a:xfrm>
          <a:noFill/>
          <a:ln>
            <a:noFill/>
          </a:ln>
        </p:spPr>
        <p:txBody>
          <a:bodyPr/>
          <a:lstStyle/>
          <a:p>
            <a:r>
              <a:rPr lang="en-US" dirty="0">
                <a:solidFill>
                  <a:schemeClr val="bg1"/>
                </a:solidFill>
                <a:latin typeface="+mn-lt"/>
              </a:rPr>
              <a:t>Change Management Process</a:t>
            </a:r>
            <a:br>
              <a:rPr lang="en-US" sz="2000" b="1" kern="0" dirty="0">
                <a:latin typeface="+mn-lt"/>
              </a:rPr>
            </a:br>
            <a:endParaRPr lang="en-US" sz="2000" dirty="0">
              <a:latin typeface="+mn-lt"/>
            </a:endParaRPr>
          </a:p>
        </p:txBody>
      </p:sp>
      <p:graphicFrame>
        <p:nvGraphicFramePr>
          <p:cNvPr id="4" name="Content Placeholder 5">
            <a:extLst>
              <a:ext uri="{FF2B5EF4-FFF2-40B4-BE49-F238E27FC236}">
                <a16:creationId xmlns:a16="http://schemas.microsoft.com/office/drawing/2014/main" id="{CA8FE142-13A1-4E61-9D89-B5224CEF1EB7}"/>
              </a:ext>
            </a:extLst>
          </p:cNvPr>
          <p:cNvGraphicFramePr>
            <a:graphicFrameLocks/>
          </p:cNvGraphicFramePr>
          <p:nvPr>
            <p:extLst>
              <p:ext uri="{D42A27DB-BD31-4B8C-83A1-F6EECF244321}">
                <p14:modId xmlns:p14="http://schemas.microsoft.com/office/powerpoint/2010/main" val="3908797978"/>
              </p:ext>
            </p:extLst>
          </p:nvPr>
        </p:nvGraphicFramePr>
        <p:xfrm>
          <a:off x="2419350" y="2404616"/>
          <a:ext cx="6271644" cy="3253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Callout 5">
            <a:extLst>
              <a:ext uri="{FF2B5EF4-FFF2-40B4-BE49-F238E27FC236}">
                <a16:creationId xmlns:a16="http://schemas.microsoft.com/office/drawing/2014/main" id="{FE32E0C5-4721-4445-9B37-05C58CB124FD}"/>
              </a:ext>
            </a:extLst>
          </p:cNvPr>
          <p:cNvSpPr/>
          <p:nvPr/>
        </p:nvSpPr>
        <p:spPr bwMode="auto">
          <a:xfrm>
            <a:off x="6424612" y="2257821"/>
            <a:ext cx="771525" cy="293591"/>
          </a:xfrm>
          <a:prstGeom prst="wedgeEllipseCallout">
            <a:avLst>
              <a:gd name="adj1" fmla="val -82561"/>
              <a:gd name="adj2" fmla="val 112873"/>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ctr" anchorCtr="0" compatLnSpc="1">
            <a:prstTxWarp prst="textNoShape">
              <a:avLst/>
            </a:prstTxWarp>
          </a:bodyPr>
          <a:lstStyle/>
          <a:p>
            <a:pPr fontAlgn="base">
              <a:spcBef>
                <a:spcPct val="50000"/>
              </a:spcBef>
              <a:spcAft>
                <a:spcPct val="0"/>
              </a:spcAft>
            </a:pPr>
            <a:r>
              <a:rPr lang="en-US" sz="1350" dirty="0">
                <a:solidFill>
                  <a:srgbClr val="FFFFFF"/>
                </a:solidFill>
              </a:rPr>
              <a:t> Start</a:t>
            </a:r>
          </a:p>
        </p:txBody>
      </p:sp>
      <p:pic>
        <p:nvPicPr>
          <p:cNvPr id="3" name="Graphic 2" descr="Social network outline">
            <a:extLst>
              <a:ext uri="{FF2B5EF4-FFF2-40B4-BE49-F238E27FC236}">
                <a16:creationId xmlns:a16="http://schemas.microsoft.com/office/drawing/2014/main" id="{759488A1-0833-48A5-A37A-C56B2FDD84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73238" y="2551412"/>
            <a:ext cx="443501" cy="443501"/>
          </a:xfrm>
          <a:prstGeom prst="rect">
            <a:avLst/>
          </a:prstGeom>
        </p:spPr>
      </p:pic>
      <p:sp>
        <p:nvSpPr>
          <p:cNvPr id="5" name="TextBox 4">
            <a:extLst>
              <a:ext uri="{FF2B5EF4-FFF2-40B4-BE49-F238E27FC236}">
                <a16:creationId xmlns:a16="http://schemas.microsoft.com/office/drawing/2014/main" id="{798EF739-BBC8-4BDA-BFE3-71C2462C8282}"/>
              </a:ext>
            </a:extLst>
          </p:cNvPr>
          <p:cNvSpPr txBox="1"/>
          <p:nvPr/>
        </p:nvSpPr>
        <p:spPr bwMode="auto">
          <a:xfrm>
            <a:off x="6773238" y="2749099"/>
            <a:ext cx="1760510" cy="293591"/>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lgn="l">
              <a:buClr>
                <a:schemeClr val="tx1"/>
              </a:buClr>
              <a:buFont typeface="Ericsson Hilda Light" panose="00000400000000000000" pitchFamily="2" charset="0"/>
              <a:buChar char="—"/>
            </a:pPr>
            <a:r>
              <a:rPr lang="en-US" sz="1200" dirty="0">
                <a:solidFill>
                  <a:schemeClr val="bg1"/>
                </a:solidFill>
              </a:rPr>
              <a:t>Change Request</a:t>
            </a:r>
          </a:p>
        </p:txBody>
      </p:sp>
      <p:sp>
        <p:nvSpPr>
          <p:cNvPr id="10" name="TextBox 9">
            <a:extLst>
              <a:ext uri="{FF2B5EF4-FFF2-40B4-BE49-F238E27FC236}">
                <a16:creationId xmlns:a16="http://schemas.microsoft.com/office/drawing/2014/main" id="{620446A8-B212-4DA7-969B-187E414DFFEF}"/>
              </a:ext>
            </a:extLst>
          </p:cNvPr>
          <p:cNvSpPr txBox="1"/>
          <p:nvPr/>
        </p:nvSpPr>
        <p:spPr bwMode="auto">
          <a:xfrm>
            <a:off x="7381263" y="4104158"/>
            <a:ext cx="2511467" cy="226005"/>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l">
              <a:buClr>
                <a:schemeClr val="tx1"/>
              </a:buClr>
            </a:pPr>
            <a:r>
              <a:rPr lang="en-US" sz="1200" dirty="0">
                <a:solidFill>
                  <a:schemeClr val="bg1"/>
                </a:solidFill>
              </a:rPr>
              <a:t>Prioritization</a:t>
            </a:r>
          </a:p>
        </p:txBody>
      </p:sp>
      <p:sp>
        <p:nvSpPr>
          <p:cNvPr id="11" name="TextBox 10">
            <a:extLst>
              <a:ext uri="{FF2B5EF4-FFF2-40B4-BE49-F238E27FC236}">
                <a16:creationId xmlns:a16="http://schemas.microsoft.com/office/drawing/2014/main" id="{0B70A026-23EA-4468-B690-1C507495A78C}"/>
              </a:ext>
            </a:extLst>
          </p:cNvPr>
          <p:cNvSpPr txBox="1"/>
          <p:nvPr/>
        </p:nvSpPr>
        <p:spPr bwMode="auto">
          <a:xfrm>
            <a:off x="6125529" y="5742533"/>
            <a:ext cx="2511467" cy="226005"/>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l">
              <a:buClr>
                <a:schemeClr val="tx1"/>
              </a:buClr>
            </a:pPr>
            <a:r>
              <a:rPr lang="en-US" sz="1200" dirty="0">
                <a:solidFill>
                  <a:schemeClr val="bg1"/>
                </a:solidFill>
              </a:rPr>
              <a:t>Risk assessment</a:t>
            </a:r>
          </a:p>
        </p:txBody>
      </p:sp>
      <p:sp>
        <p:nvSpPr>
          <p:cNvPr id="13" name="TextBox 12">
            <a:extLst>
              <a:ext uri="{FF2B5EF4-FFF2-40B4-BE49-F238E27FC236}">
                <a16:creationId xmlns:a16="http://schemas.microsoft.com/office/drawing/2014/main" id="{D0DA61E3-9769-4949-B3AE-50D79B6A7765}"/>
              </a:ext>
            </a:extLst>
          </p:cNvPr>
          <p:cNvSpPr txBox="1"/>
          <p:nvPr/>
        </p:nvSpPr>
        <p:spPr bwMode="auto">
          <a:xfrm>
            <a:off x="3572577" y="5383122"/>
            <a:ext cx="2511467" cy="226005"/>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l">
              <a:buClr>
                <a:schemeClr val="tx1"/>
              </a:buClr>
            </a:pPr>
            <a:r>
              <a:rPr lang="en-US" sz="1200" dirty="0">
                <a:solidFill>
                  <a:schemeClr val="bg1"/>
                </a:solidFill>
              </a:rPr>
              <a:t>Execution</a:t>
            </a:r>
          </a:p>
        </p:txBody>
      </p:sp>
      <p:sp>
        <p:nvSpPr>
          <p:cNvPr id="14" name="TextBox 13">
            <a:extLst>
              <a:ext uri="{FF2B5EF4-FFF2-40B4-BE49-F238E27FC236}">
                <a16:creationId xmlns:a16="http://schemas.microsoft.com/office/drawing/2014/main" id="{DE2253D6-DAFE-411B-AD96-F456768B99EB}"/>
              </a:ext>
            </a:extLst>
          </p:cNvPr>
          <p:cNvSpPr txBox="1"/>
          <p:nvPr/>
        </p:nvSpPr>
        <p:spPr bwMode="auto">
          <a:xfrm>
            <a:off x="2950022" y="4162564"/>
            <a:ext cx="2511467" cy="226005"/>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l">
              <a:buClr>
                <a:schemeClr val="tx1"/>
              </a:buClr>
            </a:pPr>
            <a:r>
              <a:rPr lang="en-US" sz="1200" dirty="0">
                <a:solidFill>
                  <a:schemeClr val="bg1"/>
                </a:solidFill>
              </a:rPr>
              <a:t>Audit</a:t>
            </a:r>
          </a:p>
        </p:txBody>
      </p:sp>
      <p:sp>
        <p:nvSpPr>
          <p:cNvPr id="15" name="TextBox 14">
            <a:extLst>
              <a:ext uri="{FF2B5EF4-FFF2-40B4-BE49-F238E27FC236}">
                <a16:creationId xmlns:a16="http://schemas.microsoft.com/office/drawing/2014/main" id="{0CAF3BB2-2D8B-4916-9713-5A8A508C25CB}"/>
              </a:ext>
            </a:extLst>
          </p:cNvPr>
          <p:cNvSpPr txBox="1"/>
          <p:nvPr/>
        </p:nvSpPr>
        <p:spPr bwMode="auto">
          <a:xfrm>
            <a:off x="2419350" y="2714383"/>
            <a:ext cx="2511467" cy="226005"/>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l">
              <a:buClr>
                <a:schemeClr val="tx1"/>
              </a:buClr>
            </a:pPr>
            <a:r>
              <a:rPr lang="en-US" sz="1200" dirty="0">
                <a:solidFill>
                  <a:schemeClr val="bg1"/>
                </a:solidFill>
              </a:rPr>
              <a:t>Benefit Realization</a:t>
            </a:r>
          </a:p>
        </p:txBody>
      </p:sp>
      <p:pic>
        <p:nvPicPr>
          <p:cNvPr id="16" name="Graphic 15" descr="Priorities with solid fill">
            <a:extLst>
              <a:ext uri="{FF2B5EF4-FFF2-40B4-BE49-F238E27FC236}">
                <a16:creationId xmlns:a16="http://schemas.microsoft.com/office/drawing/2014/main" id="{191B99AF-7F68-4805-A644-5003893272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36797" y="3581433"/>
            <a:ext cx="488933" cy="488933"/>
          </a:xfrm>
          <a:prstGeom prst="rect">
            <a:avLst/>
          </a:prstGeom>
        </p:spPr>
      </p:pic>
      <p:pic>
        <p:nvPicPr>
          <p:cNvPr id="18" name="Graphic 17" descr="Radioactive with solid fill">
            <a:extLst>
              <a:ext uri="{FF2B5EF4-FFF2-40B4-BE49-F238E27FC236}">
                <a16:creationId xmlns:a16="http://schemas.microsoft.com/office/drawing/2014/main" id="{D38D4B73-00F7-4CA2-A6F6-AF1F3B6D85A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80067" y="5164867"/>
            <a:ext cx="559206" cy="559206"/>
          </a:xfrm>
          <a:prstGeom prst="rect">
            <a:avLst/>
          </a:prstGeom>
        </p:spPr>
      </p:pic>
      <p:pic>
        <p:nvPicPr>
          <p:cNvPr id="20" name="Graphic 19" descr="Gears outline">
            <a:extLst>
              <a:ext uri="{FF2B5EF4-FFF2-40B4-BE49-F238E27FC236}">
                <a16:creationId xmlns:a16="http://schemas.microsoft.com/office/drawing/2014/main" id="{633B1E65-77FE-40EF-94ED-0187899DCD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09848" y="5338307"/>
            <a:ext cx="665843" cy="665843"/>
          </a:xfrm>
          <a:prstGeom prst="rect">
            <a:avLst/>
          </a:prstGeom>
        </p:spPr>
      </p:pic>
      <p:pic>
        <p:nvPicPr>
          <p:cNvPr id="22" name="Graphic 21" descr="Clipboard Checked with solid fill">
            <a:extLst>
              <a:ext uri="{FF2B5EF4-FFF2-40B4-BE49-F238E27FC236}">
                <a16:creationId xmlns:a16="http://schemas.microsoft.com/office/drawing/2014/main" id="{DDE3C70B-3E62-40CF-887A-BC6A54B0152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349375" y="3598146"/>
            <a:ext cx="607982" cy="607982"/>
          </a:xfrm>
          <a:prstGeom prst="rect">
            <a:avLst/>
          </a:prstGeom>
        </p:spPr>
      </p:pic>
      <p:pic>
        <p:nvPicPr>
          <p:cNvPr id="24" name="Graphic 23" descr="Good Inventory with solid fill">
            <a:extLst>
              <a:ext uri="{FF2B5EF4-FFF2-40B4-BE49-F238E27FC236}">
                <a16:creationId xmlns:a16="http://schemas.microsoft.com/office/drawing/2014/main" id="{697C6639-8C3A-419B-9CB8-2D66F650028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7511" y="2406920"/>
            <a:ext cx="577032" cy="577032"/>
          </a:xfrm>
          <a:prstGeom prst="rect">
            <a:avLst/>
          </a:prstGeom>
        </p:spPr>
      </p:pic>
    </p:spTree>
    <p:extLst>
      <p:ext uri="{BB962C8B-B14F-4D97-AF65-F5344CB8AC3E}">
        <p14:creationId xmlns:p14="http://schemas.microsoft.com/office/powerpoint/2010/main" val="418494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772D170-1ECD-45E5-AF7B-DBC76B066347}"/>
              </a:ext>
            </a:extLst>
          </p:cNvPr>
          <p:cNvSpPr txBox="1"/>
          <p:nvPr/>
        </p:nvSpPr>
        <p:spPr bwMode="auto">
          <a:xfrm>
            <a:off x="7197754" y="1363777"/>
            <a:ext cx="3674379" cy="480897"/>
          </a:xfrm>
          <a:prstGeom prst="rect">
            <a:avLst/>
          </a:prstGeom>
          <a:noFill/>
          <a:ln w="9525">
            <a:noFill/>
            <a:miter lim="800000"/>
            <a:headEnd/>
            <a:tailEnd/>
          </a:ln>
        </p:spPr>
        <p:txBody>
          <a:bodyPr vert="horz" wrap="square" lIns="72000" tIns="36000" rIns="73152" bIns="36576" numCol="1" rtlCol="0" anchor="t" anchorCtr="0" compatLnSpc="1">
            <a:prstTxWarp prst="textNoShape">
              <a:avLst/>
            </a:prstTxWarp>
            <a:normAutofit/>
          </a:bodyPr>
          <a:lstStyle/>
          <a:p>
            <a:pPr fontAlgn="base">
              <a:spcBef>
                <a:spcPts val="300"/>
              </a:spcBef>
              <a:spcAft>
                <a:spcPct val="0"/>
              </a:spcAft>
              <a:buClr>
                <a:schemeClr val="tx1"/>
              </a:buClr>
            </a:pPr>
            <a:r>
              <a:rPr lang="en-US" sz="2000" kern="1000" spc="-30" dirty="0">
                <a:solidFill>
                  <a:schemeClr val="bg1"/>
                </a:solidFill>
              </a:rPr>
              <a:t>                    </a:t>
            </a:r>
            <a:r>
              <a:rPr lang="en-US" sz="1400" kern="1000" spc="-30" dirty="0">
                <a:solidFill>
                  <a:schemeClr val="bg1"/>
                </a:solidFill>
              </a:rPr>
              <a:t>Triggers , Inputs &amp; Outputs</a:t>
            </a:r>
            <a:endParaRPr lang="en-US" sz="2000" kern="1000" spc="-30" dirty="0">
              <a:solidFill>
                <a:schemeClr val="bg1"/>
              </a:solidFill>
            </a:endParaRPr>
          </a:p>
        </p:txBody>
      </p:sp>
      <p:pic>
        <p:nvPicPr>
          <p:cNvPr id="11" name="Picture 10">
            <a:extLst>
              <a:ext uri="{FF2B5EF4-FFF2-40B4-BE49-F238E27FC236}">
                <a16:creationId xmlns:a16="http://schemas.microsoft.com/office/drawing/2014/main" id="{AE771076-03A0-4359-8BD8-2766FF3AC226}"/>
              </a:ext>
            </a:extLst>
          </p:cNvPr>
          <p:cNvPicPr>
            <a:picLocks noChangeAspect="1"/>
          </p:cNvPicPr>
          <p:nvPr/>
        </p:nvPicPr>
        <p:blipFill>
          <a:blip r:embed="rId3"/>
          <a:stretch>
            <a:fillRect/>
          </a:stretch>
        </p:blipFill>
        <p:spPr>
          <a:xfrm>
            <a:off x="7874064" y="1844674"/>
            <a:ext cx="2914178" cy="3896530"/>
          </a:xfrm>
          <a:prstGeom prst="rect">
            <a:avLst/>
          </a:prstGeom>
          <a:noFill/>
        </p:spPr>
      </p:pic>
      <p:sp>
        <p:nvSpPr>
          <p:cNvPr id="9" name="Content Placeholder 8">
            <a:extLst>
              <a:ext uri="{FF2B5EF4-FFF2-40B4-BE49-F238E27FC236}">
                <a16:creationId xmlns:a16="http://schemas.microsoft.com/office/drawing/2014/main" id="{B56A8EE2-AAAC-4241-8205-E8A107944637}"/>
              </a:ext>
            </a:extLst>
          </p:cNvPr>
          <p:cNvSpPr>
            <a:spLocks noGrp="1"/>
          </p:cNvSpPr>
          <p:nvPr>
            <p:ph sz="quarter" idx="1"/>
          </p:nvPr>
        </p:nvSpPr>
        <p:spPr>
          <a:xfrm>
            <a:off x="393694" y="1301348"/>
            <a:ext cx="6465905" cy="2094715"/>
          </a:xfrm>
        </p:spPr>
        <p:txBody>
          <a:bodyPr vert="horz" wrap="square" lIns="72000" tIns="36000" rIns="73152" bIns="36576" numCol="1" anchor="t" anchorCtr="0" compatLnSpc="1">
            <a:prstTxWarp prst="textNoShape">
              <a:avLst/>
            </a:prstTxWarp>
            <a:noAutofit/>
          </a:bodyPr>
          <a:lstStyle/>
          <a:p>
            <a:pPr marL="0" indent="0">
              <a:buNone/>
            </a:pPr>
            <a:r>
              <a:rPr lang="en-US" dirty="0">
                <a:solidFill>
                  <a:schemeClr val="bg1"/>
                </a:solidFill>
              </a:rPr>
              <a:t>The goal of Change Management is to support the need to prepare the customer's telecom and IS/IT infrastructure and service portfolio to meet its changing business requirements while protecting the customer's services - reducing outages, disruptions and re-works</a:t>
            </a:r>
            <a:r>
              <a:rPr lang="en-US" sz="2400" dirty="0">
                <a:solidFill>
                  <a:schemeClr val="bg1"/>
                </a:solidFill>
              </a:rPr>
              <a:t>.</a:t>
            </a:r>
          </a:p>
        </p:txBody>
      </p:sp>
      <p:sp>
        <p:nvSpPr>
          <p:cNvPr id="5" name="Rectangle 4">
            <a:extLst>
              <a:ext uri="{FF2B5EF4-FFF2-40B4-BE49-F238E27FC236}">
                <a16:creationId xmlns:a16="http://schemas.microsoft.com/office/drawing/2014/main" id="{D102A16A-07B2-4C74-9169-7BA0EAD9D6CC}"/>
              </a:ext>
            </a:extLst>
          </p:cNvPr>
          <p:cNvSpPr/>
          <p:nvPr/>
        </p:nvSpPr>
        <p:spPr bwMode="auto">
          <a:xfrm>
            <a:off x="393694" y="3597730"/>
            <a:ext cx="7044796" cy="2351919"/>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rmAutofit fontScale="40000" lnSpcReduction="20000"/>
          </a:bodyPr>
          <a:lstStyle/>
          <a:p>
            <a:pPr indent="-342900" fontAlgn="base">
              <a:lnSpc>
                <a:spcPct val="90000"/>
              </a:lnSpc>
              <a:spcBef>
                <a:spcPts val="300"/>
              </a:spcBef>
              <a:spcAft>
                <a:spcPct val="0"/>
              </a:spcAft>
              <a:buClr>
                <a:schemeClr val="tx1"/>
              </a:buClr>
              <a:buFont typeface="Ericsson Hilda Light" panose="00000400000000000000" pitchFamily="2" charset="0"/>
              <a:buChar char="—"/>
            </a:pPr>
            <a:endParaRPr lang="en-US" sz="1400" kern="1000" spc="-30" dirty="0">
              <a:solidFill>
                <a:schemeClr val="bg1"/>
              </a:solidFill>
            </a:endParaRPr>
          </a:p>
          <a:p>
            <a:pPr fontAlgn="base">
              <a:lnSpc>
                <a:spcPct val="90000"/>
              </a:lnSpc>
              <a:spcBef>
                <a:spcPts val="300"/>
              </a:spcBef>
              <a:spcAft>
                <a:spcPct val="0"/>
              </a:spcAft>
              <a:buClr>
                <a:schemeClr val="tx1"/>
              </a:buClr>
            </a:pPr>
            <a:r>
              <a:rPr lang="en-US" sz="4000" kern="1000" spc="-30" dirty="0">
                <a:solidFill>
                  <a:schemeClr val="bg1"/>
                </a:solidFill>
              </a:rPr>
              <a:t>Change Management must ensure that all changes:</a:t>
            </a:r>
          </a:p>
          <a:p>
            <a:pPr marL="0" marR="0">
              <a:lnSpc>
                <a:spcPct val="107000"/>
              </a:lnSpc>
              <a:spcBef>
                <a:spcPts val="0"/>
              </a:spcBef>
              <a:spcAft>
                <a:spcPts val="800"/>
              </a:spcAft>
            </a:pP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Ericsson Hilda Light" panose="00000400000000000000" pitchFamily="2" charset="0"/>
              <a:buChar char="—"/>
              <a:tabLst>
                <a:tab pos="457200" algn="l"/>
              </a:tabLst>
            </a:pPr>
            <a:r>
              <a:rPr lang="en-US"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Are justified </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Ericsson Hilda Light" panose="00000400000000000000" pitchFamily="2" charset="0"/>
              <a:buChar char="—"/>
              <a:tabLst>
                <a:tab pos="457200" algn="l"/>
              </a:tabLst>
            </a:pPr>
            <a:r>
              <a:rPr lang="en-US"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Have their requests properly recorded in the Change  Management tool</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Ericsson Hilda Light" panose="00000400000000000000" pitchFamily="2" charset="0"/>
              <a:buChar char="—"/>
              <a:tabLst>
                <a:tab pos="457200" algn="l"/>
              </a:tabLst>
            </a:pPr>
            <a:r>
              <a:rPr lang="en-US"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Have their results properly recorded in the CMDB</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Ericsson Hilda Light" panose="00000400000000000000" pitchFamily="2" charset="0"/>
              <a:buChar char="—"/>
              <a:tabLst>
                <a:tab pos="457200" algn="l"/>
              </a:tabLst>
            </a:pPr>
            <a:r>
              <a:rPr lang="en-US"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Had their risks properly mitigated by analysis and testing</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Ericsson Hilda Light" panose="00000400000000000000" pitchFamily="2" charset="0"/>
              <a:buChar char="—"/>
              <a:tabLst>
                <a:tab pos="457200" algn="l"/>
              </a:tabLst>
            </a:pPr>
            <a:r>
              <a:rPr lang="en-US" sz="4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Have an adequate fallback plan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342900" fontAlgn="base">
              <a:lnSpc>
                <a:spcPct val="90000"/>
              </a:lnSpc>
              <a:spcBef>
                <a:spcPts val="300"/>
              </a:spcBef>
              <a:spcAft>
                <a:spcPct val="0"/>
              </a:spcAft>
              <a:buClr>
                <a:schemeClr val="tx1"/>
              </a:buClr>
              <a:buFont typeface="Ericsson Hilda Light" panose="00000400000000000000" pitchFamily="2" charset="0"/>
              <a:buChar char="—"/>
            </a:pPr>
            <a:endParaRPr lang="en-US" sz="1400" kern="1000" spc="-30" dirty="0">
              <a:solidFill>
                <a:schemeClr val="bg1"/>
              </a:solidFill>
              <a:effectLst/>
            </a:endParaRPr>
          </a:p>
          <a:p>
            <a:pPr indent="-342900" fontAlgn="base">
              <a:lnSpc>
                <a:spcPct val="90000"/>
              </a:lnSpc>
              <a:spcBef>
                <a:spcPts val="300"/>
              </a:spcBef>
              <a:spcAft>
                <a:spcPct val="0"/>
              </a:spcAft>
              <a:buClr>
                <a:schemeClr val="tx1"/>
              </a:buClr>
              <a:buFont typeface="Ericsson Hilda Light" panose="00000400000000000000" pitchFamily="2" charset="0"/>
              <a:buChar char="—"/>
            </a:pPr>
            <a:endParaRPr lang="en-US" sz="1400" kern="1000" spc="-30" dirty="0">
              <a:solidFill>
                <a:schemeClr val="bg1"/>
              </a:solidFill>
              <a:effectLst/>
            </a:endParaRPr>
          </a:p>
        </p:txBody>
      </p:sp>
      <p:sp>
        <p:nvSpPr>
          <p:cNvPr id="8" name="Title 7">
            <a:extLst>
              <a:ext uri="{FF2B5EF4-FFF2-40B4-BE49-F238E27FC236}">
                <a16:creationId xmlns:a16="http://schemas.microsoft.com/office/drawing/2014/main" id="{823C84B8-CB78-4EFC-BD6C-3EA955DF997D}"/>
              </a:ext>
            </a:extLst>
          </p:cNvPr>
          <p:cNvSpPr>
            <a:spLocks noGrp="1"/>
          </p:cNvSpPr>
          <p:nvPr>
            <p:ph type="title"/>
          </p:nvPr>
        </p:nvSpPr>
        <p:spPr>
          <a:xfrm>
            <a:off x="479424" y="220260"/>
            <a:ext cx="8353426" cy="1081088"/>
          </a:xfrm>
        </p:spPr>
        <p:txBody>
          <a:bodyPr vert="horz" wrap="square" lIns="72000" tIns="36000" rIns="73152" bIns="36576" numCol="1" anchor="t" anchorCtr="0" compatLnSpc="1">
            <a:prstTxWarp prst="textNoShape">
              <a:avLst/>
            </a:prstTxWarp>
            <a:normAutofit/>
          </a:bodyPr>
          <a:lstStyle/>
          <a:p>
            <a:r>
              <a:rPr lang="en-US" sz="3600" kern="1400" spc="-160" dirty="0">
                <a:solidFill>
                  <a:schemeClr val="bg1"/>
                </a:solidFill>
                <a:latin typeface="+mn-lt"/>
                <a:ea typeface="+mj-ea"/>
                <a:cs typeface="+mj-cs"/>
              </a:rPr>
              <a:t>2.1 </a:t>
            </a:r>
            <a:r>
              <a:rPr lang="en-US" kern="1400" spc="-160" dirty="0">
                <a:solidFill>
                  <a:schemeClr val="bg1"/>
                </a:solidFill>
                <a:latin typeface="+mn-lt"/>
                <a:ea typeface="+mj-ea"/>
                <a:cs typeface="+mj-cs"/>
              </a:rPr>
              <a:t>Goal of  Change Management</a:t>
            </a:r>
            <a:br>
              <a:rPr lang="en-US" sz="3600" b="1" kern="1400" spc="-160" dirty="0">
                <a:solidFill>
                  <a:schemeClr val="bg1"/>
                </a:solidFill>
                <a:latin typeface="+mn-lt"/>
                <a:ea typeface="+mj-ea"/>
                <a:cs typeface="+mj-cs"/>
              </a:rPr>
            </a:br>
            <a:endParaRPr lang="en-US" sz="3600" kern="1400" spc="-160" dirty="0">
              <a:solidFill>
                <a:schemeClr val="bg1"/>
              </a:solidFill>
              <a:latin typeface="+mn-lt"/>
              <a:ea typeface="+mj-ea"/>
              <a:cs typeface="+mj-cs"/>
            </a:endParaRPr>
          </a:p>
        </p:txBody>
      </p:sp>
    </p:spTree>
    <p:extLst>
      <p:ext uri="{BB962C8B-B14F-4D97-AF65-F5344CB8AC3E}">
        <p14:creationId xmlns:p14="http://schemas.microsoft.com/office/powerpoint/2010/main" val="45044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1D569-EF20-4812-AD36-EB74B249A9B7}"/>
              </a:ext>
            </a:extLst>
          </p:cNvPr>
          <p:cNvSpPr/>
          <p:nvPr/>
        </p:nvSpPr>
        <p:spPr bwMode="auto">
          <a:xfrm>
            <a:off x="809880" y="1566862"/>
            <a:ext cx="4984745" cy="4392612"/>
          </a:xfrm>
          <a:prstGeom prst="rect">
            <a:avLst/>
          </a:prstGeom>
          <a:noFill/>
          <a:ln w="28575">
            <a:solidFill>
              <a:srgbClr val="0070C0"/>
            </a:solidFill>
            <a:miter lim="800000"/>
            <a:headEnd/>
            <a:tailEnd/>
          </a:ln>
        </p:spPr>
        <p:txBody>
          <a:bodyPr vert="horz" wrap="square" lIns="72000" tIns="36000" rIns="73152" bIns="36576" numCol="1" anchor="t" anchorCtr="0" compatLnSpc="1">
            <a:prstTxWarp prst="textNoShape">
              <a:avLst/>
            </a:prstTxWarp>
            <a:normAutofit/>
          </a:bodyPr>
          <a:lstStyle/>
          <a:p>
            <a:pPr fontAlgn="base">
              <a:spcBef>
                <a:spcPts val="300"/>
              </a:spcBef>
              <a:spcAft>
                <a:spcPct val="0"/>
              </a:spcAft>
              <a:buClr>
                <a:schemeClr val="tx1"/>
              </a:buClr>
            </a:pPr>
            <a:endParaRPr lang="en-US" sz="1400" kern="1000" spc="-30" dirty="0">
              <a:solidFill>
                <a:schemeClr val="bg1"/>
              </a:solidFill>
            </a:endParaRPr>
          </a:p>
          <a:p>
            <a:pPr fontAlgn="base">
              <a:spcBef>
                <a:spcPts val="300"/>
              </a:spcBef>
              <a:spcAft>
                <a:spcPct val="0"/>
              </a:spcAft>
              <a:buClr>
                <a:schemeClr val="tx1"/>
              </a:buClr>
            </a:pPr>
            <a:r>
              <a:rPr lang="en-US" sz="1600" b="1" kern="1000" spc="-30" dirty="0">
                <a:solidFill>
                  <a:schemeClr val="bg1"/>
                </a:solidFill>
              </a:rPr>
              <a:t>          The objectives for Change Management are </a:t>
            </a:r>
          </a:p>
          <a:p>
            <a:pPr indent="-342900" fontAlgn="base">
              <a:spcBef>
                <a:spcPts val="300"/>
              </a:spcBef>
              <a:spcAft>
                <a:spcPct val="0"/>
              </a:spcAft>
              <a:buClr>
                <a:schemeClr val="tx1"/>
              </a:buClr>
              <a:buFont typeface="Ericsson Hilda Light" panose="00000400000000000000" pitchFamily="2" charset="0"/>
              <a:buChar char="—"/>
            </a:pPr>
            <a:endParaRPr lang="en-US" sz="1400" kern="1000" spc="-30" dirty="0">
              <a:solidFill>
                <a:schemeClr val="bg1"/>
              </a:solidFill>
            </a:endParaRPr>
          </a:p>
          <a:p>
            <a:pPr indent="-342900" fontAlgn="base">
              <a:spcBef>
                <a:spcPts val="300"/>
              </a:spcBef>
              <a:spcAft>
                <a:spcPct val="0"/>
              </a:spcAft>
              <a:buClr>
                <a:schemeClr val="tx1"/>
              </a:buClr>
              <a:buFont typeface="Ericsson Hilda Light" panose="00000400000000000000" pitchFamily="2" charset="0"/>
              <a:buChar char="—"/>
            </a:pPr>
            <a:r>
              <a:rPr lang="en-US" sz="1400" kern="1000" spc="-30" dirty="0">
                <a:solidFill>
                  <a:schemeClr val="bg1"/>
                </a:solidFill>
              </a:rPr>
              <a:t> </a:t>
            </a:r>
          </a:p>
          <a:p>
            <a:pPr algn="ctr" fontAlgn="base">
              <a:spcBef>
                <a:spcPts val="300"/>
              </a:spcBef>
              <a:spcAft>
                <a:spcPct val="0"/>
              </a:spcAft>
              <a:buClr>
                <a:schemeClr val="tx1"/>
              </a:buClr>
            </a:pPr>
            <a:r>
              <a:rPr lang="en-US" sz="1400" kern="1000" spc="-30" dirty="0">
                <a:solidFill>
                  <a:schemeClr val="bg1"/>
                </a:solidFill>
              </a:rPr>
              <a:t>To ensure that standardized methods and procedures are used for efficient and prompt handling of all Changes, in order to minimize the impact of change-related Incidents upon Service quality and improve the day-to-day operations of the Services. </a:t>
            </a:r>
          </a:p>
          <a:p>
            <a:pPr algn="ctr" fontAlgn="base">
              <a:spcBef>
                <a:spcPts val="300"/>
              </a:spcBef>
              <a:spcAft>
                <a:spcPct val="0"/>
              </a:spcAft>
              <a:buClr>
                <a:schemeClr val="tx1"/>
              </a:buClr>
            </a:pPr>
            <a:endParaRPr lang="en-US" sz="1400" kern="1000" spc="-30" dirty="0">
              <a:solidFill>
                <a:schemeClr val="bg1"/>
              </a:solidFill>
            </a:endParaRPr>
          </a:p>
          <a:p>
            <a:pPr algn="ctr" fontAlgn="base">
              <a:spcBef>
                <a:spcPts val="300"/>
              </a:spcBef>
              <a:spcAft>
                <a:spcPct val="0"/>
              </a:spcAft>
              <a:buClr>
                <a:schemeClr val="tx1"/>
              </a:buClr>
            </a:pPr>
            <a:r>
              <a:rPr lang="en-US" sz="1400" kern="1000" spc="-30" dirty="0">
                <a:solidFill>
                  <a:schemeClr val="bg1"/>
                </a:solidFill>
              </a:rPr>
              <a:t>To ensure that all Changes are effectively managed, thus reducing or eliminating disruptions to business services (Incidents) resulting from Change.</a:t>
            </a:r>
          </a:p>
        </p:txBody>
      </p:sp>
      <p:sp>
        <p:nvSpPr>
          <p:cNvPr id="10" name="Rectangle 9">
            <a:extLst>
              <a:ext uri="{FF2B5EF4-FFF2-40B4-BE49-F238E27FC236}">
                <a16:creationId xmlns:a16="http://schemas.microsoft.com/office/drawing/2014/main" id="{31D9BF19-3E09-4D31-A27B-5BAD62764684}"/>
              </a:ext>
            </a:extLst>
          </p:cNvPr>
          <p:cNvSpPr/>
          <p:nvPr/>
        </p:nvSpPr>
        <p:spPr bwMode="auto">
          <a:xfrm>
            <a:off x="5967507" y="1566862"/>
            <a:ext cx="4984746" cy="4392612"/>
          </a:xfrm>
          <a:prstGeom prst="rect">
            <a:avLst/>
          </a:prstGeom>
          <a:noFill/>
          <a:ln w="28575">
            <a:solidFill>
              <a:srgbClr val="0070C0"/>
            </a:solidFill>
            <a:miter lim="800000"/>
            <a:headEnd/>
            <a:tailEnd/>
          </a:ln>
        </p:spPr>
        <p:txBody>
          <a:bodyPr vert="horz" wrap="square" lIns="72000" tIns="36000" rIns="73152" bIns="36576" numCol="1" anchor="t" anchorCtr="0" compatLnSpc="1">
            <a:prstTxWarp prst="textNoShape">
              <a:avLst/>
            </a:prstTxWarp>
            <a:normAutofit/>
          </a:bodyPr>
          <a:lstStyle/>
          <a:p>
            <a:pPr fontAlgn="base">
              <a:spcBef>
                <a:spcPts val="300"/>
              </a:spcBef>
              <a:spcAft>
                <a:spcPct val="0"/>
              </a:spcAft>
              <a:buClr>
                <a:schemeClr val="tx1"/>
              </a:buClr>
            </a:pPr>
            <a:endParaRPr lang="en-US" sz="1400" kern="1000" spc="-30" dirty="0">
              <a:solidFill>
                <a:schemeClr val="bg1"/>
              </a:solidFill>
            </a:endParaRPr>
          </a:p>
          <a:p>
            <a:pPr fontAlgn="base">
              <a:spcBef>
                <a:spcPts val="300"/>
              </a:spcBef>
              <a:spcAft>
                <a:spcPct val="0"/>
              </a:spcAft>
              <a:buClr>
                <a:schemeClr val="tx1"/>
              </a:buClr>
            </a:pPr>
            <a:r>
              <a:rPr lang="en-US" sz="1600" b="1" kern="1000" spc="-30" dirty="0">
                <a:solidFill>
                  <a:schemeClr val="bg1"/>
                </a:solidFill>
              </a:rPr>
              <a:t>      The benefits of Change Management process are</a:t>
            </a:r>
          </a:p>
          <a:p>
            <a:pPr indent="-342900" fontAlgn="base">
              <a:spcBef>
                <a:spcPts val="300"/>
              </a:spcBef>
              <a:spcAft>
                <a:spcPct val="0"/>
              </a:spcAft>
              <a:buClr>
                <a:schemeClr val="tx1"/>
              </a:buClr>
              <a:buFont typeface="Ericsson Hilda Light" panose="00000400000000000000" pitchFamily="2" charset="0"/>
              <a:buChar char="—"/>
            </a:pPr>
            <a:endParaRPr lang="en-US" sz="1600" kern="1000" spc="-30" dirty="0">
              <a:solidFill>
                <a:schemeClr val="bg1"/>
              </a:solidFill>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0"/>
              </a:spcBef>
              <a:spcAft>
                <a:spcPts val="800"/>
              </a:spcAft>
              <a:tabLst>
                <a:tab pos="457200" algn="l"/>
              </a:tabLst>
            </a:pPr>
            <a:r>
              <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Reduced number of Incidents due to Changes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0"/>
              </a:spcBef>
              <a:spcAft>
                <a:spcPts val="800"/>
              </a:spcAft>
              <a:tabLst>
                <a:tab pos="457200" algn="l"/>
              </a:tabLst>
            </a:pPr>
            <a:r>
              <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Improved visibility into unauthorized Changes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0"/>
              </a:spcBef>
              <a:spcAft>
                <a:spcPts val="800"/>
              </a:spcAft>
              <a:tabLst>
                <a:tab pos="457200" algn="l"/>
              </a:tabLst>
            </a:pPr>
            <a:r>
              <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Improved managed of risks due to implementation of Changes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0"/>
              </a:spcBef>
              <a:spcAft>
                <a:spcPts val="800"/>
              </a:spcAft>
              <a:tabLst>
                <a:tab pos="457200" algn="l"/>
              </a:tabLst>
            </a:pPr>
            <a:r>
              <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Reduce discrepancies with configuration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0"/>
              </a:spcBef>
              <a:spcAft>
                <a:spcPts val="800"/>
              </a:spcAft>
              <a:tabLst>
                <a:tab pos="457200" algn="l"/>
              </a:tabLst>
            </a:pPr>
            <a:r>
              <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Delivers reduced errors in new or changed services and faster, more accurate implementation of Changes.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7">
            <a:extLst>
              <a:ext uri="{FF2B5EF4-FFF2-40B4-BE49-F238E27FC236}">
                <a16:creationId xmlns:a16="http://schemas.microsoft.com/office/drawing/2014/main" id="{823C84B8-CB78-4EFC-BD6C-3EA955DF997D}"/>
              </a:ext>
            </a:extLst>
          </p:cNvPr>
          <p:cNvSpPr>
            <a:spLocks noGrp="1"/>
          </p:cNvSpPr>
          <p:nvPr>
            <p:ph type="title"/>
          </p:nvPr>
        </p:nvSpPr>
        <p:spPr>
          <a:xfrm>
            <a:off x="437617" y="232582"/>
            <a:ext cx="8353426" cy="772318"/>
          </a:xfrm>
        </p:spPr>
        <p:txBody>
          <a:bodyPr vert="horz" wrap="square" lIns="72000" tIns="36000" rIns="73152" bIns="36576" numCol="1" anchor="t" anchorCtr="0" compatLnSpc="1">
            <a:prstTxWarp prst="textNoShape">
              <a:avLst/>
            </a:prstTxWarp>
            <a:normAutofit fontScale="90000"/>
          </a:bodyPr>
          <a:lstStyle/>
          <a:p>
            <a:r>
              <a:rPr lang="en-US" dirty="0">
                <a:solidFill>
                  <a:schemeClr val="bg1"/>
                </a:solidFill>
                <a:latin typeface="+mn-lt"/>
              </a:rPr>
              <a:t>2.2</a:t>
            </a:r>
            <a:r>
              <a:rPr lang="en-US" sz="3700" kern="1400" spc="-160" dirty="0">
                <a:solidFill>
                  <a:schemeClr val="bg1"/>
                </a:solidFill>
                <a:latin typeface="+mj-lt"/>
                <a:ea typeface="+mj-ea"/>
                <a:cs typeface="+mj-cs"/>
              </a:rPr>
              <a:t> </a:t>
            </a:r>
            <a:r>
              <a:rPr lang="en-US" kern="1400" spc="-160" dirty="0">
                <a:solidFill>
                  <a:schemeClr val="bg1"/>
                </a:solidFill>
                <a:latin typeface="+mn-lt"/>
                <a:ea typeface="+mj-ea"/>
                <a:cs typeface="+mj-cs"/>
              </a:rPr>
              <a:t>Objectives</a:t>
            </a:r>
            <a:br>
              <a:rPr lang="en-US" sz="3700" b="1" kern="1400" spc="-160" dirty="0">
                <a:solidFill>
                  <a:schemeClr val="bg1"/>
                </a:solidFill>
                <a:latin typeface="+mj-lt"/>
                <a:ea typeface="+mj-ea"/>
                <a:cs typeface="+mj-cs"/>
              </a:rPr>
            </a:br>
            <a:endParaRPr lang="en-US" sz="3700" kern="1400" spc="-160" dirty="0">
              <a:solidFill>
                <a:schemeClr val="bg1"/>
              </a:solidFill>
              <a:latin typeface="+mj-lt"/>
              <a:ea typeface="+mj-ea"/>
              <a:cs typeface="+mj-cs"/>
            </a:endParaRPr>
          </a:p>
        </p:txBody>
      </p:sp>
    </p:spTree>
    <p:extLst>
      <p:ext uri="{BB962C8B-B14F-4D97-AF65-F5344CB8AC3E}">
        <p14:creationId xmlns:p14="http://schemas.microsoft.com/office/powerpoint/2010/main" val="414938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02AE36-0736-4A42-9C58-51793681B207}"/>
              </a:ext>
            </a:extLst>
          </p:cNvPr>
          <p:cNvSpPr>
            <a:spLocks noGrp="1"/>
          </p:cNvSpPr>
          <p:nvPr>
            <p:ph type="title"/>
          </p:nvPr>
        </p:nvSpPr>
        <p:spPr/>
        <p:txBody>
          <a:bodyPr/>
          <a:lstStyle/>
          <a:p>
            <a:r>
              <a:rPr lang="en-US" b="1" dirty="0">
                <a:solidFill>
                  <a:schemeClr val="bg1"/>
                </a:solidFill>
              </a:rPr>
              <a:t>Types of Change Request</a:t>
            </a:r>
          </a:p>
        </p:txBody>
      </p:sp>
      <p:graphicFrame>
        <p:nvGraphicFramePr>
          <p:cNvPr id="7" name="Table 6">
            <a:extLst>
              <a:ext uri="{FF2B5EF4-FFF2-40B4-BE49-F238E27FC236}">
                <a16:creationId xmlns:a16="http://schemas.microsoft.com/office/drawing/2014/main" id="{3C088630-8D80-4FA5-88D2-4DCB85BA9658}"/>
              </a:ext>
            </a:extLst>
          </p:cNvPr>
          <p:cNvGraphicFramePr>
            <a:graphicFrameLocks noGrp="1"/>
          </p:cNvGraphicFramePr>
          <p:nvPr>
            <p:extLst>
              <p:ext uri="{D42A27DB-BD31-4B8C-83A1-F6EECF244321}">
                <p14:modId xmlns:p14="http://schemas.microsoft.com/office/powerpoint/2010/main" val="1583023166"/>
              </p:ext>
            </p:extLst>
          </p:nvPr>
        </p:nvGraphicFramePr>
        <p:xfrm>
          <a:off x="503865" y="1844675"/>
          <a:ext cx="11208710" cy="2465588"/>
        </p:xfrm>
        <a:graphic>
          <a:graphicData uri="http://schemas.openxmlformats.org/drawingml/2006/table">
            <a:tbl>
              <a:tblPr firstRow="1" bandRow="1">
                <a:tableStyleId>{F5AB1C69-6EDB-4FF4-983F-18BD219EF322}</a:tableStyleId>
              </a:tblPr>
              <a:tblGrid>
                <a:gridCol w="2611294">
                  <a:extLst>
                    <a:ext uri="{9D8B030D-6E8A-4147-A177-3AD203B41FA5}">
                      <a16:colId xmlns:a16="http://schemas.microsoft.com/office/drawing/2014/main" val="20000"/>
                    </a:ext>
                  </a:extLst>
                </a:gridCol>
                <a:gridCol w="8597416">
                  <a:extLst>
                    <a:ext uri="{9D8B030D-6E8A-4147-A177-3AD203B41FA5}">
                      <a16:colId xmlns:a16="http://schemas.microsoft.com/office/drawing/2014/main" val="20001"/>
                    </a:ext>
                  </a:extLst>
                </a:gridCol>
              </a:tblGrid>
              <a:tr h="430933">
                <a:tc>
                  <a:txBody>
                    <a:bodyPr/>
                    <a:lstStyle/>
                    <a:p>
                      <a:pPr algn="l">
                        <a:lnSpc>
                          <a:spcPts val="1100"/>
                        </a:lnSpc>
                        <a:spcBef>
                          <a:spcPts val="600"/>
                        </a:spcBef>
                        <a:spcAft>
                          <a:spcPts val="0"/>
                        </a:spcAft>
                      </a:pPr>
                      <a:r>
                        <a:rPr lang="en-GB" sz="1800" b="1" i="0" dirty="0">
                          <a:solidFill>
                            <a:schemeClr val="bg1"/>
                          </a:solidFill>
                          <a:effectLst/>
                          <a:latin typeface="+mn-lt"/>
                          <a:ea typeface="Ericsson Hilda"/>
                        </a:rPr>
                        <a:t>Change Request Class</a:t>
                      </a:r>
                    </a:p>
                  </a:txBody>
                  <a:tcPr marL="182880" marT="91440" anchor="ctr">
                    <a:solidFill>
                      <a:schemeClr val="accent1"/>
                    </a:solidFill>
                  </a:tcPr>
                </a:tc>
                <a:tc>
                  <a:txBody>
                    <a:bodyPr/>
                    <a:lstStyle/>
                    <a:p>
                      <a:pPr algn="l">
                        <a:lnSpc>
                          <a:spcPts val="1100"/>
                        </a:lnSpc>
                        <a:spcBef>
                          <a:spcPts val="600"/>
                        </a:spcBef>
                        <a:spcAft>
                          <a:spcPts val="0"/>
                        </a:spcAft>
                      </a:pPr>
                      <a:r>
                        <a:rPr lang="en-GB" sz="1800" b="1" i="0" dirty="0">
                          <a:solidFill>
                            <a:schemeClr val="bg1"/>
                          </a:solidFill>
                          <a:effectLst/>
                          <a:latin typeface="+mn-lt"/>
                          <a:ea typeface="Ericsson Hilda"/>
                        </a:rPr>
                        <a:t>Description</a:t>
                      </a:r>
                    </a:p>
                  </a:txBody>
                  <a:tcPr marL="182880" marT="91440" anchor="ctr">
                    <a:solidFill>
                      <a:schemeClr val="accent1"/>
                    </a:solidFill>
                  </a:tcPr>
                </a:tc>
                <a:extLst>
                  <a:ext uri="{0D108BD9-81ED-4DB2-BD59-A6C34878D82A}">
                    <a16:rowId xmlns:a16="http://schemas.microsoft.com/office/drawing/2014/main" val="10000"/>
                  </a:ext>
                </a:extLst>
              </a:tr>
              <a:tr h="673641">
                <a:tc>
                  <a:txBody>
                    <a:bodyPr/>
                    <a:lstStyle/>
                    <a:p>
                      <a:pPr marL="0" lvl="2" indent="0" algn="l" defTabSz="914400" rtl="0" eaLnBrk="1" latinLnBrk="0" hangingPunct="1">
                        <a:lnSpc>
                          <a:spcPct val="100000"/>
                        </a:lnSpc>
                        <a:spcBef>
                          <a:spcPts val="100"/>
                        </a:spcBef>
                        <a:spcAft>
                          <a:spcPts val="100"/>
                        </a:spcAft>
                      </a:pPr>
                      <a:r>
                        <a:rPr lang="en-GB" sz="1400" b="1" i="0" kern="1200" dirty="0">
                          <a:solidFill>
                            <a:schemeClr val="bg1"/>
                          </a:solidFill>
                          <a:effectLst/>
                          <a:latin typeface="+mn-lt"/>
                          <a:ea typeface="Ericsson Hilda"/>
                          <a:cs typeface="+mn-cs"/>
                        </a:rPr>
                        <a:t>Normal</a:t>
                      </a:r>
                    </a:p>
                  </a:txBody>
                  <a:tcPr marL="182880" marT="0" marB="0" anchor="ctr">
                    <a:solidFill>
                      <a:schemeClr val="bg2">
                        <a:lumMod val="50000"/>
                      </a:schemeClr>
                    </a:solidFill>
                  </a:tcPr>
                </a:tc>
                <a:tc>
                  <a:txBody>
                    <a:bodyPr/>
                    <a:lstStyle/>
                    <a:p>
                      <a:pPr marL="0" indent="0" algn="l" defTabSz="914400" rtl="0" eaLnBrk="1" latinLnBrk="0" hangingPunct="1">
                        <a:lnSpc>
                          <a:spcPct val="100000"/>
                        </a:lnSpc>
                        <a:spcBef>
                          <a:spcPts val="0"/>
                        </a:spcBef>
                        <a:spcAft>
                          <a:spcPts val="200"/>
                        </a:spcAft>
                        <a:buClr>
                          <a:schemeClr val="tx1"/>
                        </a:buClr>
                        <a:buFont typeface="Arial" panose="020B0604020202020204" pitchFamily="34" charset="0"/>
                        <a:buNone/>
                      </a:pPr>
                      <a:r>
                        <a:rPr lang="pt-BR" sz="1200" b="0" i="0" kern="1200" dirty="0">
                          <a:solidFill>
                            <a:schemeClr val="tx1"/>
                          </a:solidFill>
                          <a:effectLst/>
                          <a:latin typeface="+mn-lt"/>
                          <a:ea typeface="Ericsson Hilda"/>
                          <a:cs typeface="+mn-cs"/>
                        </a:rPr>
                        <a:t>A change that is reviewed and communicated at a weekly CAB meeting and is not an Emergency or standard. To be considered a normal change, the CRQ must be in “Request for change” status at least 2 business days before the CAB meeting and must have all the requirements completed at least 1 business day prior to the CAB meeting.</a:t>
                      </a:r>
                    </a:p>
                  </a:txBody>
                  <a:tcPr marL="182880" marT="0" marB="0" anchor="ctr">
                    <a:solidFill>
                      <a:schemeClr val="tx1">
                        <a:lumMod val="10000"/>
                        <a:lumOff val="90000"/>
                      </a:schemeClr>
                    </a:solidFill>
                  </a:tcPr>
                </a:tc>
                <a:extLst>
                  <a:ext uri="{0D108BD9-81ED-4DB2-BD59-A6C34878D82A}">
                    <a16:rowId xmlns:a16="http://schemas.microsoft.com/office/drawing/2014/main" val="10001"/>
                  </a:ext>
                </a:extLst>
              </a:tr>
              <a:tr h="680507">
                <a:tc>
                  <a:txBody>
                    <a:bodyPr/>
                    <a:lstStyle/>
                    <a:p>
                      <a:pPr marL="0" lvl="2" indent="0" algn="l" defTabSz="914400" rtl="0" eaLnBrk="1" latinLnBrk="0" hangingPunct="1">
                        <a:lnSpc>
                          <a:spcPct val="100000"/>
                        </a:lnSpc>
                        <a:spcBef>
                          <a:spcPts val="100"/>
                        </a:spcBef>
                        <a:spcAft>
                          <a:spcPts val="100"/>
                        </a:spcAft>
                      </a:pPr>
                      <a:r>
                        <a:rPr lang="en-GB" sz="1400" b="1" i="0" kern="1200" dirty="0">
                          <a:solidFill>
                            <a:schemeClr val="bg1"/>
                          </a:solidFill>
                          <a:effectLst/>
                          <a:latin typeface="+mn-lt"/>
                          <a:ea typeface="Ericsson Hilda"/>
                          <a:cs typeface="+mn-cs"/>
                        </a:rPr>
                        <a:t>Emergency</a:t>
                      </a:r>
                    </a:p>
                  </a:txBody>
                  <a:tcPr marL="182880" marT="0" marB="0" anchor="ctr">
                    <a:solidFill>
                      <a:schemeClr val="bg2">
                        <a:lumMod val="50000"/>
                      </a:schemeClr>
                    </a:solidFill>
                  </a:tcPr>
                </a:tc>
                <a:tc>
                  <a:txBody>
                    <a:bodyPr/>
                    <a:lstStyle/>
                    <a:p>
                      <a:pPr marL="0" indent="0" algn="l" defTabSz="914400" rtl="0" eaLnBrk="1" latinLnBrk="0" hangingPunct="1">
                        <a:lnSpc>
                          <a:spcPct val="100000"/>
                        </a:lnSpc>
                        <a:spcBef>
                          <a:spcPts val="0"/>
                        </a:spcBef>
                        <a:spcAft>
                          <a:spcPts val="200"/>
                        </a:spcAft>
                        <a:buClr>
                          <a:schemeClr val="tx1"/>
                        </a:buClr>
                        <a:buFont typeface="Arial" panose="020B0604020202020204" pitchFamily="34" charset="0"/>
                        <a:buNone/>
                      </a:pPr>
                      <a:r>
                        <a:rPr lang="pt-BR" sz="1200" b="0" i="0" kern="1200" dirty="0">
                          <a:solidFill>
                            <a:schemeClr val="tx1"/>
                          </a:solidFill>
                          <a:effectLst/>
                          <a:latin typeface="+mn-lt"/>
                          <a:ea typeface="Ericsson Hilda"/>
                          <a:cs typeface="+mn-cs"/>
                        </a:rPr>
                        <a:t>An unplanned and unforeseen change,necessary to restore a service or prevent disruption to the IT environment and used to  address an emergency</a:t>
                      </a:r>
                    </a:p>
                  </a:txBody>
                  <a:tcPr marL="182880" marT="0" marB="0" anchor="ctr">
                    <a:solidFill>
                      <a:schemeClr val="bg1">
                        <a:lumMod val="95000"/>
                        <a:alpha val="80000"/>
                      </a:schemeClr>
                    </a:solidFill>
                  </a:tcPr>
                </a:tc>
                <a:extLst>
                  <a:ext uri="{0D108BD9-81ED-4DB2-BD59-A6C34878D82A}">
                    <a16:rowId xmlns:a16="http://schemas.microsoft.com/office/drawing/2014/main" val="10002"/>
                  </a:ext>
                </a:extLst>
              </a:tr>
              <a:tr h="680507">
                <a:tc>
                  <a:txBody>
                    <a:bodyPr/>
                    <a:lstStyle/>
                    <a:p>
                      <a:pPr marL="0" marR="0" lvl="2" indent="0" algn="l" defTabSz="914400" rtl="0" eaLnBrk="1" fontAlgn="auto" latinLnBrk="0" hangingPunct="1">
                        <a:lnSpc>
                          <a:spcPct val="100000"/>
                        </a:lnSpc>
                        <a:spcBef>
                          <a:spcPts val="100"/>
                        </a:spcBef>
                        <a:spcAft>
                          <a:spcPts val="100"/>
                        </a:spcAft>
                        <a:buClrTx/>
                        <a:buSzTx/>
                        <a:buFontTx/>
                        <a:buNone/>
                        <a:tabLst/>
                        <a:defRPr/>
                      </a:pPr>
                      <a:r>
                        <a:rPr lang="en-GB" sz="1400" b="1" i="0" kern="1200" dirty="0">
                          <a:solidFill>
                            <a:schemeClr val="bg1"/>
                          </a:solidFill>
                          <a:effectLst/>
                          <a:latin typeface="+mn-lt"/>
                          <a:ea typeface="Ericsson Hilda"/>
                          <a:cs typeface="+mn-cs"/>
                        </a:rPr>
                        <a:t>Standard</a:t>
                      </a:r>
                    </a:p>
                  </a:txBody>
                  <a:tcPr marL="182880" marT="0" marB="0" anchor="ctr">
                    <a:solidFill>
                      <a:schemeClr val="bg2">
                        <a:lumMod val="50000"/>
                      </a:schemeClr>
                    </a:solidFill>
                  </a:tcPr>
                </a:tc>
                <a:tc>
                  <a:txBody>
                    <a:bodyPr/>
                    <a:lstStyle/>
                    <a:p>
                      <a:pPr marL="0" indent="0" algn="l" defTabSz="914400" rtl="0" eaLnBrk="1" latinLnBrk="0" hangingPunct="1">
                        <a:lnSpc>
                          <a:spcPct val="100000"/>
                        </a:lnSpc>
                        <a:spcBef>
                          <a:spcPts val="0"/>
                        </a:spcBef>
                        <a:spcAft>
                          <a:spcPts val="200"/>
                        </a:spcAft>
                        <a:buClr>
                          <a:schemeClr val="tx1"/>
                        </a:buClr>
                        <a:buFont typeface="Arial" panose="020B0604020202020204" pitchFamily="34" charset="0"/>
                        <a:buNone/>
                      </a:pPr>
                      <a:r>
                        <a:rPr lang="pt-BR" sz="1200" b="0" i="0" kern="1200" dirty="0">
                          <a:solidFill>
                            <a:schemeClr val="tx1"/>
                          </a:solidFill>
                          <a:effectLst/>
                          <a:latin typeface="+mn-lt"/>
                          <a:ea typeface="Ericsson Hilda"/>
                          <a:cs typeface="+mn-cs"/>
                        </a:rPr>
                        <a:t>A change request to the infrastructure that follows an established path, is relatively common and is the accepted solution to a sepcific requirement. These type of changes are preapproved,low risk,low impact and follow a standard procedure of work instructions. The change request must be executed successfully as a Normal change.</a:t>
                      </a:r>
                    </a:p>
                  </a:txBody>
                  <a:tcPr marL="182880" marT="0" marB="0" anchor="ctr">
                    <a:solidFill>
                      <a:schemeClr val="tx1">
                        <a:lumMod val="10000"/>
                        <a:lumOff val="90000"/>
                      </a:schemeClr>
                    </a:solidFill>
                  </a:tcPr>
                </a:tc>
                <a:extLst>
                  <a:ext uri="{0D108BD9-81ED-4DB2-BD59-A6C34878D82A}">
                    <a16:rowId xmlns:a16="http://schemas.microsoft.com/office/drawing/2014/main" val="10003"/>
                  </a:ext>
                </a:extLst>
              </a:tr>
            </a:tbl>
          </a:graphicData>
        </a:graphic>
      </p:graphicFrame>
    </p:spTree>
    <p:custDataLst>
      <p:custData r:id="rId1"/>
      <p:custData r:id="rId2"/>
      <p:tags r:id="rId3"/>
    </p:custDataLst>
    <p:extLst>
      <p:ext uri="{BB962C8B-B14F-4D97-AF65-F5344CB8AC3E}">
        <p14:creationId xmlns:p14="http://schemas.microsoft.com/office/powerpoint/2010/main" val="305540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CF2FD68-0D86-4B1E-9189-6A94161D4777}"/>
              </a:ext>
            </a:extLst>
          </p:cNvPr>
          <p:cNvSpPr/>
          <p:nvPr/>
        </p:nvSpPr>
        <p:spPr bwMode="auto">
          <a:xfrm>
            <a:off x="8184575" y="1597221"/>
            <a:ext cx="3528000" cy="4708044"/>
          </a:xfrm>
          <a:prstGeom prst="rect">
            <a:avLst/>
          </a:prstGeom>
          <a:noFill/>
          <a:ln w="28575">
            <a:solidFill>
              <a:srgbClr val="0070C0"/>
            </a:solidFill>
            <a:miter lim="800000"/>
            <a:headEnd/>
            <a:tailEnd/>
          </a:ln>
        </p:spPr>
        <p:txBody>
          <a:bodyPr vert="horz" wrap="square" lIns="72000" tIns="36000" rIns="73152" bIns="36576" numCol="1" anchor="t" anchorCtr="0" compatLnSpc="1">
            <a:prstTxWarp prst="textNoShape">
              <a:avLst/>
            </a:prstTxWarp>
            <a:noAutofit/>
          </a:bodyPr>
          <a:lstStyle/>
          <a:p>
            <a:pPr fontAlgn="base">
              <a:lnSpc>
                <a:spcPct val="90000"/>
              </a:lnSpc>
              <a:spcBef>
                <a:spcPts val="300"/>
              </a:spcBef>
              <a:spcAft>
                <a:spcPct val="0"/>
              </a:spcAft>
              <a:buClr>
                <a:schemeClr val="tx1"/>
              </a:buClr>
            </a:pPr>
            <a:r>
              <a:rPr lang="en-US" sz="1400" b="1" kern="1000" spc="-30" dirty="0">
                <a:solidFill>
                  <a:schemeClr val="bg1"/>
                </a:solidFill>
              </a:rPr>
              <a:t>Change Priority</a:t>
            </a:r>
          </a:p>
          <a:p>
            <a:pPr fontAlgn="base">
              <a:lnSpc>
                <a:spcPct val="90000"/>
              </a:lnSpc>
              <a:spcBef>
                <a:spcPts val="300"/>
              </a:spcBef>
              <a:spcAft>
                <a:spcPct val="0"/>
              </a:spcAft>
              <a:buClr>
                <a:schemeClr val="tx1"/>
              </a:buClr>
            </a:pPr>
            <a:endParaRPr lang="en-US" sz="1400" kern="1000" spc="-30" dirty="0">
              <a:solidFill>
                <a:schemeClr val="bg1"/>
              </a:solidFill>
            </a:endParaRPr>
          </a:p>
          <a:p>
            <a:pPr lvl="0" indent="-342900" fontAlgn="base">
              <a:lnSpc>
                <a:spcPct val="90000"/>
              </a:lnSpc>
              <a:spcBef>
                <a:spcPts val="300"/>
              </a:spcBef>
              <a:spcAft>
                <a:spcPct val="0"/>
              </a:spcAft>
              <a:buClr>
                <a:schemeClr val="tx1"/>
              </a:buClr>
              <a:buFont typeface="Ericsson Hilda Light" panose="00000400000000000000" pitchFamily="2" charset="0"/>
              <a:buChar char="—"/>
            </a:pPr>
            <a:r>
              <a:rPr lang="en-US" sz="1400" b="1" kern="1000" spc="-30" dirty="0">
                <a:solidFill>
                  <a:schemeClr val="bg1"/>
                </a:solidFill>
              </a:rPr>
              <a:t>Low</a:t>
            </a:r>
            <a:r>
              <a:rPr lang="en-US" sz="1400" kern="1000" spc="-30" dirty="0">
                <a:solidFill>
                  <a:schemeClr val="bg1"/>
                </a:solidFill>
              </a:rPr>
              <a:t>. </a:t>
            </a:r>
            <a:r>
              <a:rPr lang="en-US" sz="1400" kern="1000" spc="-30" dirty="0">
                <a:solidFill>
                  <a:schemeClr val="bg2">
                    <a:lumMod val="75000"/>
                  </a:schemeClr>
                </a:solidFill>
              </a:rPr>
              <a:t>A Change is justified and necessary but can wait until the next scheduled Release or upgrade.</a:t>
            </a:r>
          </a:p>
          <a:p>
            <a:pPr lvl="0" indent="-342900" fontAlgn="base">
              <a:lnSpc>
                <a:spcPct val="90000"/>
              </a:lnSpc>
              <a:spcBef>
                <a:spcPts val="300"/>
              </a:spcBef>
              <a:spcAft>
                <a:spcPct val="0"/>
              </a:spcAft>
              <a:buClr>
                <a:schemeClr val="tx1"/>
              </a:buClr>
              <a:buFont typeface="Ericsson Hilda Light" panose="00000400000000000000" pitchFamily="2" charset="0"/>
              <a:buChar char="—"/>
            </a:pPr>
            <a:r>
              <a:rPr lang="en-US" sz="1400" b="1" kern="1000" spc="-30" dirty="0">
                <a:solidFill>
                  <a:schemeClr val="bg1"/>
                </a:solidFill>
              </a:rPr>
              <a:t>Medium</a:t>
            </a:r>
            <a:r>
              <a:rPr lang="en-US" sz="1400" kern="1000" spc="-30" dirty="0">
                <a:solidFill>
                  <a:schemeClr val="bg1"/>
                </a:solidFill>
              </a:rPr>
              <a:t>. </a:t>
            </a:r>
            <a:r>
              <a:rPr lang="en-US" sz="1400" kern="1000" spc="-30" dirty="0">
                <a:solidFill>
                  <a:schemeClr val="bg2">
                    <a:lumMod val="75000"/>
                  </a:schemeClr>
                </a:solidFill>
              </a:rPr>
              <a:t>No severe impact to the business, change can be pushed back if necessary.</a:t>
            </a:r>
          </a:p>
          <a:p>
            <a:pPr lvl="0" indent="-342900" fontAlgn="base">
              <a:lnSpc>
                <a:spcPct val="90000"/>
              </a:lnSpc>
              <a:spcBef>
                <a:spcPts val="300"/>
              </a:spcBef>
              <a:spcAft>
                <a:spcPct val="0"/>
              </a:spcAft>
              <a:buClr>
                <a:schemeClr val="tx1"/>
              </a:buClr>
              <a:buFont typeface="Ericsson Hilda Light" panose="00000400000000000000" pitchFamily="2" charset="0"/>
              <a:buChar char="—"/>
            </a:pPr>
            <a:r>
              <a:rPr lang="en-US" sz="1400" b="1" kern="1000" spc="-30" dirty="0">
                <a:solidFill>
                  <a:schemeClr val="bg1"/>
                </a:solidFill>
              </a:rPr>
              <a:t>High</a:t>
            </a:r>
            <a:r>
              <a:rPr lang="en-US" sz="1400" kern="1000" spc="-30" dirty="0">
                <a:solidFill>
                  <a:schemeClr val="bg1"/>
                </a:solidFill>
              </a:rPr>
              <a:t>. </a:t>
            </a:r>
            <a:r>
              <a:rPr lang="en-US" sz="1400" kern="1000" spc="-30" dirty="0">
                <a:solidFill>
                  <a:schemeClr val="bg2">
                    <a:lumMod val="75000"/>
                  </a:schemeClr>
                </a:solidFill>
              </a:rPr>
              <a:t>Severely affecting some users or impacting upon a large number of Users. To be given highest priority for Change building, testing and implementation resources. </a:t>
            </a:r>
          </a:p>
          <a:p>
            <a:pPr lvl="0" indent="-342900" fontAlgn="base">
              <a:lnSpc>
                <a:spcPct val="90000"/>
              </a:lnSpc>
              <a:spcBef>
                <a:spcPts val="300"/>
              </a:spcBef>
              <a:spcAft>
                <a:spcPct val="0"/>
              </a:spcAft>
              <a:buClr>
                <a:schemeClr val="tx1"/>
              </a:buClr>
              <a:buFont typeface="Ericsson Hilda Light" panose="00000400000000000000" pitchFamily="2" charset="0"/>
              <a:buChar char="—"/>
            </a:pPr>
            <a:r>
              <a:rPr lang="en-US" sz="1400" b="1" kern="1000" spc="-30" dirty="0">
                <a:solidFill>
                  <a:schemeClr val="bg1"/>
                </a:solidFill>
              </a:rPr>
              <a:t>Critical</a:t>
            </a:r>
            <a:r>
              <a:rPr lang="en-US" sz="1400" kern="1000" spc="-30" dirty="0">
                <a:solidFill>
                  <a:schemeClr val="bg2">
                    <a:lumMod val="75000"/>
                  </a:schemeClr>
                </a:solidFill>
              </a:rPr>
              <a:t>. Causing loss of service or severe usability problems to a larger number of users, a mission-critical system, or some equally serious problem. Immediate action required. </a:t>
            </a:r>
          </a:p>
          <a:p>
            <a:pPr indent="-342900" fontAlgn="base">
              <a:lnSpc>
                <a:spcPct val="90000"/>
              </a:lnSpc>
              <a:spcBef>
                <a:spcPts val="300"/>
              </a:spcBef>
              <a:spcAft>
                <a:spcPct val="0"/>
              </a:spcAft>
              <a:buClr>
                <a:schemeClr val="tx1"/>
              </a:buClr>
              <a:buFont typeface="Ericsson Hilda Light" panose="00000400000000000000" pitchFamily="2" charset="0"/>
              <a:buChar char="—"/>
            </a:pPr>
            <a:r>
              <a:rPr lang="en-US" sz="1400" kern="1000" spc="-30" dirty="0">
                <a:solidFill>
                  <a:schemeClr val="bg1"/>
                </a:solidFill>
              </a:rPr>
              <a:t>Priority indicates the relative order in which to address the changes. It should be influenced by considerations of risk and resource availability, but primarily is driven by the combination of Impact and Urgency. Priority calculation is based on Impact and Urgency. </a:t>
            </a:r>
          </a:p>
        </p:txBody>
      </p:sp>
      <p:sp>
        <p:nvSpPr>
          <p:cNvPr id="6" name="Rectangle 5">
            <a:extLst>
              <a:ext uri="{FF2B5EF4-FFF2-40B4-BE49-F238E27FC236}">
                <a16:creationId xmlns:a16="http://schemas.microsoft.com/office/drawing/2014/main" id="{A7FACA3C-2B46-4A78-99B7-E5628FDBB919}"/>
              </a:ext>
            </a:extLst>
          </p:cNvPr>
          <p:cNvSpPr/>
          <p:nvPr/>
        </p:nvSpPr>
        <p:spPr bwMode="auto">
          <a:xfrm>
            <a:off x="4332000" y="1597222"/>
            <a:ext cx="3528000" cy="4708043"/>
          </a:xfrm>
          <a:prstGeom prst="rect">
            <a:avLst/>
          </a:prstGeom>
          <a:noFill/>
          <a:ln w="28575">
            <a:solidFill>
              <a:srgbClr val="0070C0"/>
            </a:solidFill>
            <a:miter lim="800000"/>
            <a:headEnd/>
            <a:tailEnd/>
          </a:ln>
        </p:spPr>
        <p:txBody>
          <a:bodyPr vert="horz" wrap="square" lIns="72000" tIns="36000" rIns="73152" bIns="36576" numCol="1" anchor="t" anchorCtr="0" compatLnSpc="1">
            <a:prstTxWarp prst="textNoShape">
              <a:avLst/>
            </a:prstTxWarp>
            <a:noAutofit/>
          </a:bodyPr>
          <a:lstStyle/>
          <a:p>
            <a:pPr fontAlgn="base">
              <a:lnSpc>
                <a:spcPct val="90000"/>
              </a:lnSpc>
              <a:spcBef>
                <a:spcPts val="300"/>
              </a:spcBef>
              <a:spcAft>
                <a:spcPct val="0"/>
              </a:spcAft>
              <a:buClr>
                <a:schemeClr val="tx1"/>
              </a:buClr>
            </a:pPr>
            <a:r>
              <a:rPr lang="en-US" sz="1400" b="1" kern="1000" spc="-30" dirty="0">
                <a:solidFill>
                  <a:schemeClr val="bg1"/>
                </a:solidFill>
              </a:rPr>
              <a:t>Change Impact</a:t>
            </a:r>
          </a:p>
          <a:p>
            <a:pPr fontAlgn="base">
              <a:lnSpc>
                <a:spcPct val="90000"/>
              </a:lnSpc>
              <a:spcBef>
                <a:spcPts val="300"/>
              </a:spcBef>
              <a:spcAft>
                <a:spcPct val="0"/>
              </a:spcAft>
              <a:buClr>
                <a:schemeClr val="tx1"/>
              </a:buClr>
            </a:pPr>
            <a:endParaRPr lang="en-US" sz="1400" kern="1000" spc="-30" dirty="0">
              <a:solidFill>
                <a:schemeClr val="bg1"/>
              </a:solidFill>
            </a:endParaRPr>
          </a:p>
          <a:p>
            <a:pPr marL="342900" marR="0" lvl="0" indent="-342900" fontAlgn="base">
              <a:lnSpc>
                <a:spcPct val="90000"/>
              </a:lnSpc>
              <a:spcBef>
                <a:spcPts val="300"/>
              </a:spcBef>
              <a:spcAft>
                <a:spcPct val="0"/>
              </a:spcAft>
              <a:buClr>
                <a:schemeClr val="tx1"/>
              </a:buClr>
              <a:buFont typeface="Ericsson Hilda Light" panose="00000400000000000000" pitchFamily="2" charset="0"/>
              <a:buChar char="—"/>
              <a:tabLst>
                <a:tab pos="457200" algn="l"/>
              </a:tabLst>
            </a:pPr>
            <a:r>
              <a:rPr lang="en-US" sz="1400" b="1" kern="1000" spc="-30" dirty="0">
                <a:solidFill>
                  <a:schemeClr val="bg1"/>
                </a:solidFill>
              </a:rPr>
              <a:t>Minor/Localized.</a:t>
            </a:r>
            <a:r>
              <a:rPr lang="en-US" sz="1400" kern="1000" spc="-30" dirty="0">
                <a:solidFill>
                  <a:schemeClr val="bg1"/>
                </a:solidFill>
              </a:rPr>
              <a:t> </a:t>
            </a:r>
            <a:r>
              <a:rPr lang="en-US" sz="1400" kern="1000" spc="-30" dirty="0">
                <a:solidFill>
                  <a:schemeClr val="bg2">
                    <a:lumMod val="75000"/>
                  </a:schemeClr>
                </a:solidFill>
              </a:rPr>
              <a:t>Extremely low impact to the business and/or requiring few ‘build’ resources.</a:t>
            </a:r>
          </a:p>
          <a:p>
            <a:pPr marL="342900" marR="0" lvl="0" indent="-342900" fontAlgn="base">
              <a:lnSpc>
                <a:spcPct val="90000"/>
              </a:lnSpc>
              <a:spcBef>
                <a:spcPts val="300"/>
              </a:spcBef>
              <a:spcAft>
                <a:spcPct val="0"/>
              </a:spcAft>
              <a:buClr>
                <a:schemeClr val="tx1"/>
              </a:buClr>
              <a:buFont typeface="Ericsson Hilda Light" panose="00000400000000000000" pitchFamily="2" charset="0"/>
              <a:buChar char="—"/>
              <a:tabLst>
                <a:tab pos="457200" algn="l"/>
              </a:tabLst>
            </a:pPr>
            <a:r>
              <a:rPr lang="en-US" sz="1400" b="1" kern="1000" spc="-30" dirty="0">
                <a:solidFill>
                  <a:schemeClr val="bg1"/>
                </a:solidFill>
              </a:rPr>
              <a:t>Moderate/Limited.</a:t>
            </a:r>
            <a:r>
              <a:rPr lang="en-US" sz="1400" kern="1000" spc="-30" dirty="0">
                <a:solidFill>
                  <a:schemeClr val="bg1"/>
                </a:solidFill>
              </a:rPr>
              <a:t> </a:t>
            </a:r>
            <a:r>
              <a:rPr lang="en-US" sz="1400" kern="1000" spc="-30" dirty="0">
                <a:solidFill>
                  <a:schemeClr val="bg2">
                    <a:lumMod val="75000"/>
                  </a:schemeClr>
                </a:solidFill>
              </a:rPr>
              <a:t>Moderate impact to the business and/or requiring multiple resources to implement.</a:t>
            </a:r>
          </a:p>
          <a:p>
            <a:pPr marL="342900" marR="0" lvl="0" indent="-342900" fontAlgn="base">
              <a:lnSpc>
                <a:spcPct val="90000"/>
              </a:lnSpc>
              <a:spcBef>
                <a:spcPts val="300"/>
              </a:spcBef>
              <a:spcAft>
                <a:spcPct val="0"/>
              </a:spcAft>
              <a:buClr>
                <a:schemeClr val="tx1"/>
              </a:buClr>
              <a:buFont typeface="Ericsson Hilda Light" panose="00000400000000000000" pitchFamily="2" charset="0"/>
              <a:buChar char="—"/>
              <a:tabLst>
                <a:tab pos="457200" algn="l"/>
              </a:tabLst>
            </a:pPr>
            <a:r>
              <a:rPr lang="en-US" sz="1400" b="1" kern="1000" spc="-30" dirty="0">
                <a:solidFill>
                  <a:schemeClr val="bg1"/>
                </a:solidFill>
              </a:rPr>
              <a:t>Significant/Large.</a:t>
            </a:r>
            <a:r>
              <a:rPr lang="en-US" sz="1400" kern="1000" spc="-30" dirty="0">
                <a:solidFill>
                  <a:schemeClr val="bg1"/>
                </a:solidFill>
              </a:rPr>
              <a:t> </a:t>
            </a:r>
            <a:r>
              <a:rPr lang="en-US" sz="1400" kern="1000" spc="-30" dirty="0">
                <a:solidFill>
                  <a:schemeClr val="bg2">
                    <a:lumMod val="75000"/>
                  </a:schemeClr>
                </a:solidFill>
              </a:rPr>
              <a:t>Large impact to the business and IT and/or requiring several resources to implement</a:t>
            </a:r>
            <a:r>
              <a:rPr lang="en-US" sz="1400" kern="1000" spc="-30" dirty="0">
                <a:solidFill>
                  <a:schemeClr val="bg1"/>
                </a:solidFill>
              </a:rPr>
              <a:t>. </a:t>
            </a:r>
          </a:p>
          <a:p>
            <a:pPr marL="342900" marR="0" lvl="0" indent="-342900" fontAlgn="base">
              <a:lnSpc>
                <a:spcPct val="90000"/>
              </a:lnSpc>
              <a:spcBef>
                <a:spcPts val="300"/>
              </a:spcBef>
              <a:spcAft>
                <a:spcPct val="0"/>
              </a:spcAft>
              <a:buClr>
                <a:schemeClr val="tx1"/>
              </a:buClr>
              <a:buFont typeface="Ericsson Hilda Light" panose="00000400000000000000" pitchFamily="2" charset="0"/>
              <a:buChar char="—"/>
              <a:tabLst>
                <a:tab pos="457200" algn="l"/>
              </a:tabLst>
            </a:pPr>
            <a:r>
              <a:rPr lang="en-US" sz="1400" b="1" kern="1000" spc="-30" dirty="0">
                <a:solidFill>
                  <a:schemeClr val="bg1"/>
                </a:solidFill>
              </a:rPr>
              <a:t>Extensive/Widespread</a:t>
            </a:r>
            <a:r>
              <a:rPr lang="en-US" sz="1400" b="1" kern="1000" spc="-30" dirty="0">
                <a:solidFill>
                  <a:schemeClr val="bg2">
                    <a:lumMod val="75000"/>
                  </a:schemeClr>
                </a:solidFill>
              </a:rPr>
              <a:t>.</a:t>
            </a:r>
            <a:r>
              <a:rPr lang="en-US" sz="1400" kern="1000" spc="-30" dirty="0">
                <a:solidFill>
                  <a:schemeClr val="bg2">
                    <a:lumMod val="75000"/>
                  </a:schemeClr>
                </a:solidFill>
              </a:rPr>
              <a:t> Major impact to the business and IT and/or requiring a very large amount of build resources to implement.</a:t>
            </a:r>
          </a:p>
          <a:p>
            <a:pPr fontAlgn="base">
              <a:lnSpc>
                <a:spcPct val="90000"/>
              </a:lnSpc>
              <a:spcBef>
                <a:spcPts val="300"/>
              </a:spcBef>
              <a:spcAft>
                <a:spcPct val="0"/>
              </a:spcAft>
              <a:buClr>
                <a:schemeClr val="tx1"/>
              </a:buClr>
            </a:pPr>
            <a:endParaRPr lang="en-US" sz="1400" kern="1000" spc="-30" dirty="0">
              <a:solidFill>
                <a:schemeClr val="bg1"/>
              </a:solidFill>
              <a:effectLst/>
            </a:endParaRPr>
          </a:p>
        </p:txBody>
      </p:sp>
      <p:sp>
        <p:nvSpPr>
          <p:cNvPr id="4" name="Rectangle 3">
            <a:extLst>
              <a:ext uri="{FF2B5EF4-FFF2-40B4-BE49-F238E27FC236}">
                <a16:creationId xmlns:a16="http://schemas.microsoft.com/office/drawing/2014/main" id="{59B4CF9B-5D63-4821-9223-BB4E1860778C}"/>
              </a:ext>
            </a:extLst>
          </p:cNvPr>
          <p:cNvSpPr/>
          <p:nvPr/>
        </p:nvSpPr>
        <p:spPr bwMode="auto">
          <a:xfrm>
            <a:off x="479425" y="1597223"/>
            <a:ext cx="3528000" cy="4708042"/>
          </a:xfrm>
          <a:prstGeom prst="rect">
            <a:avLst/>
          </a:prstGeom>
          <a:noFill/>
          <a:ln w="28575">
            <a:solidFill>
              <a:srgbClr val="0070C0"/>
            </a:solidFill>
            <a:prstDash val="solid"/>
            <a:miter lim="800000"/>
            <a:headEnd/>
            <a:tailEnd/>
          </a:ln>
        </p:spPr>
        <p:txBody>
          <a:bodyPr vert="horz" wrap="square" lIns="72000" tIns="36000" rIns="73152" bIns="36576" numCol="1" anchor="t" anchorCtr="0" compatLnSpc="1">
            <a:prstTxWarp prst="textNoShape">
              <a:avLst/>
            </a:prstTxWarp>
            <a:normAutofit/>
          </a:bodyPr>
          <a:lstStyle/>
          <a:p>
            <a:pPr marR="0" lvl="0" defTabSz="914400" fontAlgn="base" latinLnBrk="0">
              <a:lnSpc>
                <a:spcPct val="90000"/>
              </a:lnSpc>
              <a:spcBef>
                <a:spcPts val="300"/>
              </a:spcBef>
              <a:spcAft>
                <a:spcPct val="0"/>
              </a:spcAft>
              <a:buClr>
                <a:schemeClr val="tx1"/>
              </a:buClr>
              <a:buSzTx/>
              <a:tabLst/>
              <a:defRPr/>
            </a:pPr>
            <a:r>
              <a:rPr kumimoji="0" lang="en-US" sz="1400" b="1" i="0" u="none" strike="noStrike" kern="1000" cap="none" spc="-30" normalizeH="0" baseline="0" noProof="0" dirty="0">
                <a:ln>
                  <a:noFill/>
                </a:ln>
                <a:solidFill>
                  <a:schemeClr val="bg1"/>
                </a:solidFill>
                <a:effectLst/>
                <a:uLnTx/>
                <a:uFillTx/>
              </a:rPr>
              <a:t>Severity Definitions for a change</a:t>
            </a:r>
          </a:p>
          <a:p>
            <a:pPr marR="0" lvl="0" defTabSz="914400" fontAlgn="base" latinLnBrk="0">
              <a:lnSpc>
                <a:spcPct val="90000"/>
              </a:lnSpc>
              <a:spcBef>
                <a:spcPts val="300"/>
              </a:spcBef>
              <a:spcAft>
                <a:spcPct val="0"/>
              </a:spcAft>
              <a:buClr>
                <a:schemeClr val="tx1"/>
              </a:buClr>
              <a:buSzTx/>
              <a:tabLst/>
              <a:defRPr/>
            </a:pPr>
            <a:endParaRPr kumimoji="0" lang="en-US" sz="1400" b="1" i="0" u="none" strike="noStrike" kern="1000" cap="none" spc="-30" normalizeH="0" baseline="0" noProof="0" dirty="0">
              <a:ln>
                <a:noFill/>
              </a:ln>
              <a:solidFill>
                <a:schemeClr val="bg1"/>
              </a:solidFill>
              <a:effectLst/>
              <a:uLnTx/>
              <a:uFillTx/>
            </a:endParaRPr>
          </a:p>
          <a:p>
            <a:pPr marL="342900" marR="0" lvl="0" indent="-342900" defTabSz="914400" fontAlgn="base" latinLnBrk="0">
              <a:lnSpc>
                <a:spcPct val="90000"/>
              </a:lnSpc>
              <a:spcBef>
                <a:spcPts val="300"/>
              </a:spcBef>
              <a:spcAft>
                <a:spcPct val="0"/>
              </a:spcAft>
              <a:buClr>
                <a:schemeClr val="tx1"/>
              </a:buClr>
              <a:buSzTx/>
              <a:buFont typeface="Ericsson Hilda Light" panose="00000400000000000000" pitchFamily="2" charset="0"/>
              <a:buChar char="—"/>
              <a:tabLst/>
              <a:defRPr/>
            </a:pPr>
            <a:r>
              <a:rPr lang="en-US" sz="1400" kern="1000" spc="-30" dirty="0">
                <a:solidFill>
                  <a:schemeClr val="bg1"/>
                </a:solidFill>
              </a:rPr>
              <a:t>High/Critical Risk </a:t>
            </a:r>
            <a:r>
              <a:rPr lang="en-US" sz="1400" kern="1000" spc="-30" dirty="0">
                <a:solidFill>
                  <a:schemeClr val="bg2">
                    <a:lumMod val="75000"/>
                  </a:schemeClr>
                </a:solidFill>
              </a:rPr>
              <a:t>- Any of the existing running service have to bring down to implement the change, including service outage </a:t>
            </a:r>
          </a:p>
          <a:p>
            <a:pPr marL="342900" marR="0" lvl="0" indent="-342900" defTabSz="914400" fontAlgn="base" latinLnBrk="0">
              <a:lnSpc>
                <a:spcPct val="90000"/>
              </a:lnSpc>
              <a:spcBef>
                <a:spcPts val="300"/>
              </a:spcBef>
              <a:spcAft>
                <a:spcPct val="0"/>
              </a:spcAft>
              <a:buClr>
                <a:schemeClr val="tx1"/>
              </a:buClr>
              <a:buSzTx/>
              <a:buFont typeface="Ericsson Hilda Light" panose="00000400000000000000" pitchFamily="2" charset="0"/>
              <a:buChar char="—"/>
              <a:tabLst/>
              <a:defRPr/>
            </a:pPr>
            <a:r>
              <a:rPr lang="en-US" sz="1400" kern="1000" spc="-30" dirty="0">
                <a:solidFill>
                  <a:schemeClr val="bg1"/>
                </a:solidFill>
              </a:rPr>
              <a:t>Medium Risk - </a:t>
            </a:r>
            <a:r>
              <a:rPr lang="en-US" sz="1400" kern="1000" spc="-30" dirty="0">
                <a:solidFill>
                  <a:schemeClr val="bg2">
                    <a:lumMod val="75000"/>
                  </a:schemeClr>
                </a:solidFill>
              </a:rPr>
              <a:t>Redundancy of the existing running service have to bring down to implement the change</a:t>
            </a:r>
            <a:r>
              <a:rPr lang="en-US" sz="1400" kern="1000" spc="-30" dirty="0">
                <a:solidFill>
                  <a:schemeClr val="bg1"/>
                </a:solidFill>
              </a:rPr>
              <a:t>.</a:t>
            </a:r>
          </a:p>
          <a:p>
            <a:pPr marL="342900" marR="0" lvl="0" indent="-342900" defTabSz="914400" fontAlgn="base" latinLnBrk="0">
              <a:lnSpc>
                <a:spcPct val="90000"/>
              </a:lnSpc>
              <a:spcBef>
                <a:spcPts val="300"/>
              </a:spcBef>
              <a:spcAft>
                <a:spcPct val="0"/>
              </a:spcAft>
              <a:buClr>
                <a:schemeClr val="tx1"/>
              </a:buClr>
              <a:buSzTx/>
              <a:buFont typeface="Ericsson Hilda Light" panose="00000400000000000000" pitchFamily="2" charset="0"/>
              <a:buChar char="—"/>
              <a:tabLst/>
              <a:defRPr/>
            </a:pPr>
            <a:r>
              <a:rPr lang="en-US" sz="1400" kern="1000" spc="-30" dirty="0">
                <a:solidFill>
                  <a:schemeClr val="bg1"/>
                </a:solidFill>
              </a:rPr>
              <a:t>Minor Risk </a:t>
            </a:r>
            <a:r>
              <a:rPr lang="en-US" sz="1400" kern="1000" spc="-30" dirty="0">
                <a:solidFill>
                  <a:schemeClr val="bg2">
                    <a:lumMod val="75000"/>
                  </a:schemeClr>
                </a:solidFill>
              </a:rPr>
              <a:t>- Changes in supporting application modules that do not impact any of the business continuity.</a:t>
            </a:r>
          </a:p>
        </p:txBody>
      </p:sp>
      <p:sp>
        <p:nvSpPr>
          <p:cNvPr id="2" name="Title 1">
            <a:extLst>
              <a:ext uri="{FF2B5EF4-FFF2-40B4-BE49-F238E27FC236}">
                <a16:creationId xmlns:a16="http://schemas.microsoft.com/office/drawing/2014/main" id="{5027317B-F64B-4E9C-A2D0-8BF40BEEFD8C}"/>
              </a:ext>
            </a:extLst>
          </p:cNvPr>
          <p:cNvSpPr>
            <a:spLocks noGrp="1"/>
          </p:cNvSpPr>
          <p:nvPr>
            <p:ph type="title"/>
          </p:nvPr>
        </p:nvSpPr>
        <p:spPr>
          <a:xfrm>
            <a:off x="395535" y="174269"/>
            <a:ext cx="8236736" cy="756932"/>
          </a:xfrm>
        </p:spPr>
        <p:txBody>
          <a:bodyPr vert="horz" wrap="square" lIns="72000" tIns="36000" rIns="73152" bIns="36576" numCol="1" anchor="t" anchorCtr="0" compatLnSpc="1">
            <a:prstTxWarp prst="textNoShape">
              <a:avLst/>
            </a:prstTxWarp>
            <a:normAutofit/>
          </a:bodyPr>
          <a:lstStyle/>
          <a:p>
            <a:r>
              <a:rPr lang="en-US" sz="3600" dirty="0">
                <a:solidFill>
                  <a:schemeClr val="bg1"/>
                </a:solidFill>
                <a:latin typeface="+mn-lt"/>
              </a:rPr>
              <a:t>3.2</a:t>
            </a:r>
            <a:r>
              <a:rPr lang="en-US" sz="3600" kern="1400" spc="-160" dirty="0">
                <a:solidFill>
                  <a:schemeClr val="bg1"/>
                </a:solidFill>
                <a:latin typeface="+mn-lt"/>
                <a:ea typeface="+mj-ea"/>
                <a:cs typeface="+mj-cs"/>
              </a:rPr>
              <a:t>  Change Impact , Urgency &amp; Priority</a:t>
            </a:r>
          </a:p>
        </p:txBody>
      </p:sp>
    </p:spTree>
    <p:extLst>
      <p:ext uri="{BB962C8B-B14F-4D97-AF65-F5344CB8AC3E}">
        <p14:creationId xmlns:p14="http://schemas.microsoft.com/office/powerpoint/2010/main" val="376876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2424">
            <a:alpha val="42000"/>
          </a:srgb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80AF10-96BE-4FF2-A256-3F96C3409DC7}"/>
              </a:ext>
            </a:extLst>
          </p:cNvPr>
          <p:cNvSpPr>
            <a:spLocks noGrp="1"/>
          </p:cNvSpPr>
          <p:nvPr>
            <p:ph type="title"/>
          </p:nvPr>
        </p:nvSpPr>
        <p:spPr>
          <a:xfrm>
            <a:off x="421926" y="217005"/>
            <a:ext cx="10505251" cy="502920"/>
          </a:xfrm>
          <a:noFill/>
          <a:ln w="9525">
            <a:noFill/>
            <a:miter lim="800000"/>
            <a:headEnd/>
            <a:tailEnd/>
          </a:ln>
        </p:spPr>
        <p:txBody>
          <a:bodyPr vert="horz" wrap="square" lIns="72000" tIns="36000" rIns="73152" bIns="36576" numCol="1" anchor="t" anchorCtr="0" compatLnSpc="1">
            <a:prstTxWarp prst="textNoShape">
              <a:avLst/>
            </a:prstTxWarp>
            <a:noAutofit/>
          </a:bodyPr>
          <a:lstStyle/>
          <a:p>
            <a:r>
              <a:rPr lang="en-US" sz="3600" dirty="0">
                <a:latin typeface="+mn-lt"/>
              </a:rPr>
              <a:t>4.1 Normal Change  Request lifecycle</a:t>
            </a:r>
          </a:p>
        </p:txBody>
      </p:sp>
      <p:sp>
        <p:nvSpPr>
          <p:cNvPr id="7" name="Rounded Rectangle 4">
            <a:extLst>
              <a:ext uri="{FF2B5EF4-FFF2-40B4-BE49-F238E27FC236}">
                <a16:creationId xmlns:a16="http://schemas.microsoft.com/office/drawing/2014/main" id="{B097C62A-143B-4306-9650-5E94AF95D9AF}"/>
              </a:ext>
            </a:extLst>
          </p:cNvPr>
          <p:cNvSpPr/>
          <p:nvPr/>
        </p:nvSpPr>
        <p:spPr bwMode="auto">
          <a:xfrm>
            <a:off x="827496" y="3406060"/>
            <a:ext cx="3970557" cy="1722639"/>
          </a:xfrm>
          <a:prstGeom prst="roundRect">
            <a:avLst/>
          </a:prstGeom>
          <a:ln>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54000" tIns="34290" rIns="54000" bIns="3429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solidFill>
                  <a:srgbClr val="181818"/>
                </a:solidFill>
                <a:prstDash val="sysDash"/>
              </a:ln>
              <a:solidFill>
                <a:srgbClr val="181818"/>
              </a:solidFill>
              <a:effectLst/>
              <a:uLnTx/>
              <a:uFillTx/>
              <a:latin typeface="Arial" charset="0"/>
              <a:ea typeface="+mn-ea"/>
              <a:cs typeface="+mn-cs"/>
            </a:endParaRPr>
          </a:p>
        </p:txBody>
      </p:sp>
      <p:grpSp>
        <p:nvGrpSpPr>
          <p:cNvPr id="8" name="Group 7">
            <a:extLst>
              <a:ext uri="{FF2B5EF4-FFF2-40B4-BE49-F238E27FC236}">
                <a16:creationId xmlns:a16="http://schemas.microsoft.com/office/drawing/2014/main" id="{F9D36E1D-A47A-487C-9914-B9A6367758BD}"/>
              </a:ext>
            </a:extLst>
          </p:cNvPr>
          <p:cNvGrpSpPr/>
          <p:nvPr/>
        </p:nvGrpSpPr>
        <p:grpSpPr>
          <a:xfrm>
            <a:off x="2294543" y="3550124"/>
            <a:ext cx="1852625" cy="1522919"/>
            <a:chOff x="6401959" y="4594761"/>
            <a:chExt cx="2766198" cy="1779473"/>
          </a:xfrm>
        </p:grpSpPr>
        <p:pic>
          <p:nvPicPr>
            <p:cNvPr id="10" name="Picture 9">
              <a:hlinkClick r:id="" action="ppaction://noaction"/>
              <a:extLst>
                <a:ext uri="{FF2B5EF4-FFF2-40B4-BE49-F238E27FC236}">
                  <a16:creationId xmlns:a16="http://schemas.microsoft.com/office/drawing/2014/main" id="{E0944293-502F-4E17-9112-577724950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183" y="4594761"/>
              <a:ext cx="1349401" cy="102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a:extLst>
                <a:ext uri="{FF2B5EF4-FFF2-40B4-BE49-F238E27FC236}">
                  <a16:creationId xmlns:a16="http://schemas.microsoft.com/office/drawing/2014/main" id="{66669BA8-0B77-4DAA-BB13-F3A78433DDB1}"/>
                </a:ext>
              </a:extLst>
            </p:cNvPr>
            <p:cNvSpPr/>
            <p:nvPr/>
          </p:nvSpPr>
          <p:spPr>
            <a:xfrm>
              <a:off x="7673667" y="5818574"/>
              <a:ext cx="1494490" cy="242747"/>
            </a:xfrm>
            <a:prstGeom prst="rect">
              <a:avLst/>
            </a:prstGeom>
          </p:spPr>
          <p:txBody>
            <a:bodyPr wrap="none">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750" b="0" i="0" u="none" strike="noStrike" kern="1200" cap="none" spc="0" normalizeH="0" baseline="0" noProof="0" dirty="0">
                  <a:ln>
                    <a:noFill/>
                  </a:ln>
                  <a:solidFill>
                    <a:srgbClr val="000000"/>
                  </a:solidFill>
                  <a:effectLst/>
                  <a:uLnTx/>
                  <a:uFillTx/>
                  <a:latin typeface="Ericsson Hilda"/>
                  <a:ea typeface="+mn-ea"/>
                  <a:cs typeface="+mn-cs"/>
                </a:rPr>
                <a:t>Using </a:t>
              </a:r>
              <a:r>
                <a:rPr lang="en-US" sz="750" dirty="0">
                  <a:solidFill>
                    <a:srgbClr val="000000"/>
                  </a:solidFill>
                  <a:latin typeface="Ericsson Hilda"/>
                </a:rPr>
                <a:t>ITSM Tool</a:t>
              </a:r>
              <a:endParaRPr kumimoji="0" lang="en-US" sz="750" b="0" i="0" u="none" strike="noStrike" kern="1200" cap="none" spc="0" normalizeH="0" baseline="0" noProof="0" dirty="0">
                <a:ln>
                  <a:noFill/>
                </a:ln>
                <a:solidFill>
                  <a:srgbClr val="000000"/>
                </a:solidFill>
                <a:effectLst/>
                <a:uLnTx/>
                <a:uFillTx/>
                <a:latin typeface="Ericsson Hilda"/>
                <a:ea typeface="+mn-ea"/>
                <a:cs typeface="+mn-cs"/>
              </a:endParaRPr>
            </a:p>
          </p:txBody>
        </p:sp>
        <p:sp>
          <p:nvSpPr>
            <p:cNvPr id="12" name="Oval 11">
              <a:extLst>
                <a:ext uri="{FF2B5EF4-FFF2-40B4-BE49-F238E27FC236}">
                  <a16:creationId xmlns:a16="http://schemas.microsoft.com/office/drawing/2014/main" id="{093888F6-9314-498A-85D1-49D8D6614D7B}"/>
                </a:ext>
              </a:extLst>
            </p:cNvPr>
            <p:cNvSpPr/>
            <p:nvPr/>
          </p:nvSpPr>
          <p:spPr>
            <a:xfrm>
              <a:off x="8231864" y="6060645"/>
              <a:ext cx="387299" cy="313589"/>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4</a:t>
              </a:r>
            </a:p>
          </p:txBody>
        </p:sp>
        <p:cxnSp>
          <p:nvCxnSpPr>
            <p:cNvPr id="13" name="Straight Arrow Connector 12">
              <a:extLst>
                <a:ext uri="{FF2B5EF4-FFF2-40B4-BE49-F238E27FC236}">
                  <a16:creationId xmlns:a16="http://schemas.microsoft.com/office/drawing/2014/main" id="{79F4B827-2C63-4B19-87EE-0FB2DC5C17D6}"/>
                </a:ext>
              </a:extLst>
            </p:cNvPr>
            <p:cNvCxnSpPr>
              <a:cxnSpLocks/>
            </p:cNvCxnSpPr>
            <p:nvPr/>
          </p:nvCxnSpPr>
          <p:spPr>
            <a:xfrm>
              <a:off x="6401959" y="5143536"/>
              <a:ext cx="1156778" cy="0"/>
            </a:xfrm>
            <a:prstGeom prst="straightConnector1">
              <a:avLst/>
            </a:prstGeom>
            <a:ln w="57150" cap="flat" cmpd="sng" algn="ctr">
              <a:solidFill>
                <a:srgbClr val="002060"/>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FA2BF714-EEFA-4D7A-A2E3-F182485A7A5B}"/>
              </a:ext>
            </a:extLst>
          </p:cNvPr>
          <p:cNvGrpSpPr/>
          <p:nvPr/>
        </p:nvGrpSpPr>
        <p:grpSpPr>
          <a:xfrm>
            <a:off x="867303" y="3575291"/>
            <a:ext cx="1884170" cy="1732484"/>
            <a:chOff x="4289165" y="4693963"/>
            <a:chExt cx="2335566" cy="1995442"/>
          </a:xfrm>
        </p:grpSpPr>
        <p:sp>
          <p:nvSpPr>
            <p:cNvPr id="15" name="TextBox 14">
              <a:extLst>
                <a:ext uri="{FF2B5EF4-FFF2-40B4-BE49-F238E27FC236}">
                  <a16:creationId xmlns:a16="http://schemas.microsoft.com/office/drawing/2014/main" id="{885739DC-2B6E-4847-B1A7-3A64DC005474}"/>
                </a:ext>
              </a:extLst>
            </p:cNvPr>
            <p:cNvSpPr txBox="1"/>
            <p:nvPr/>
          </p:nvSpPr>
          <p:spPr>
            <a:xfrm>
              <a:off x="4289165" y="5785453"/>
              <a:ext cx="2335566" cy="903952"/>
            </a:xfrm>
            <a:prstGeom prst="rect">
              <a:avLst/>
            </a:prstGeom>
            <a:noFill/>
          </p:spPr>
          <p:txBody>
            <a:bodyPr wrap="none" rtlCol="0">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Basic Sanity Checks</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Review CR By Change Manager</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Perform Validations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p:txBody>
        </p:sp>
        <p:grpSp>
          <p:nvGrpSpPr>
            <p:cNvPr id="16" name="Group 15">
              <a:extLst>
                <a:ext uri="{FF2B5EF4-FFF2-40B4-BE49-F238E27FC236}">
                  <a16:creationId xmlns:a16="http://schemas.microsoft.com/office/drawing/2014/main" id="{9626E5AB-FB15-40CF-AFCD-BEBB22E44E43}"/>
                </a:ext>
              </a:extLst>
            </p:cNvPr>
            <p:cNvGrpSpPr/>
            <p:nvPr/>
          </p:nvGrpSpPr>
          <p:grpSpPr>
            <a:xfrm>
              <a:off x="4816259" y="4693963"/>
              <a:ext cx="1468534" cy="1150417"/>
              <a:chOff x="4816259" y="4693963"/>
              <a:chExt cx="1468534" cy="1150417"/>
            </a:xfrm>
          </p:grpSpPr>
          <p:sp>
            <p:nvSpPr>
              <p:cNvPr id="17" name="Freeform 3">
                <a:extLst>
                  <a:ext uri="{FF2B5EF4-FFF2-40B4-BE49-F238E27FC236}">
                    <a16:creationId xmlns:a16="http://schemas.microsoft.com/office/drawing/2014/main" id="{CE6F87EB-DDE6-4CC4-B9B6-6D326D39A819}"/>
                  </a:ext>
                </a:extLst>
              </p:cNvPr>
              <p:cNvSpPr>
                <a:spLocks noChangeAspect="1" noEditPoints="1"/>
              </p:cNvSpPr>
              <p:nvPr/>
            </p:nvSpPr>
            <p:spPr bwMode="auto">
              <a:xfrm>
                <a:off x="5388662" y="4693963"/>
                <a:ext cx="542293" cy="848231"/>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18" name="TextBox 17">
                <a:extLst>
                  <a:ext uri="{FF2B5EF4-FFF2-40B4-BE49-F238E27FC236}">
                    <a16:creationId xmlns:a16="http://schemas.microsoft.com/office/drawing/2014/main" id="{68E75E4D-6B5A-4C38-AEDF-CB209D909BE8}"/>
                  </a:ext>
                </a:extLst>
              </p:cNvPr>
              <p:cNvSpPr txBox="1"/>
              <p:nvPr/>
            </p:nvSpPr>
            <p:spPr>
              <a:xfrm>
                <a:off x="5093023" y="5547048"/>
                <a:ext cx="1191770" cy="297332"/>
              </a:xfrm>
              <a:prstGeom prst="rect">
                <a:avLst/>
              </a:prstGeom>
              <a:noFill/>
            </p:spPr>
            <p:txBody>
              <a:bodyPr wrap="none" rtlCol="0">
                <a:spAutoFit/>
              </a:bodyPr>
              <a:lstStyle>
                <a:defPPr>
                  <a:defRPr lang="en-GB"/>
                </a:defPPr>
                <a:lvl1pPr>
                  <a:defRPr sz="10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dirty="0">
                    <a:ln>
                      <a:noFill/>
                    </a:ln>
                    <a:solidFill>
                      <a:srgbClr val="000000"/>
                    </a:solidFill>
                    <a:effectLst/>
                    <a:uLnTx/>
                    <a:uFillTx/>
                    <a:latin typeface="Ericsson Hilda"/>
                    <a:ea typeface="+mn-ea"/>
                    <a:cs typeface="+mn-cs"/>
                  </a:rPr>
                  <a:t>Change</a:t>
                </a:r>
                <a:r>
                  <a:rPr kumimoji="0" lang="en-US" sz="750" b="1" i="0" u="none" strike="noStrike" kern="1200" cap="none" spc="0" normalizeH="0" baseline="0" noProof="0" dirty="0">
                    <a:ln>
                      <a:noFill/>
                    </a:ln>
                    <a:solidFill>
                      <a:srgbClr val="181818"/>
                    </a:solidFill>
                    <a:effectLst/>
                    <a:uLnTx/>
                    <a:uFillTx/>
                    <a:latin typeface="Ericsson Hilda"/>
                    <a:ea typeface="+mn-ea"/>
                    <a:cs typeface="+mn-cs"/>
                  </a:rPr>
                  <a:t> </a:t>
                </a:r>
                <a:r>
                  <a:rPr kumimoji="0" lang="en-US" sz="750" b="1" i="0" u="none" strike="noStrike" kern="1200" cap="none" spc="0" normalizeH="0" baseline="0" noProof="0" dirty="0">
                    <a:ln>
                      <a:noFill/>
                    </a:ln>
                    <a:solidFill>
                      <a:srgbClr val="000000"/>
                    </a:solidFill>
                    <a:effectLst/>
                    <a:uLnTx/>
                    <a:uFillTx/>
                    <a:latin typeface="Ericsson Hilda"/>
                    <a:ea typeface="+mn-ea"/>
                    <a:cs typeface="+mn-cs"/>
                  </a:rPr>
                  <a:t>Manager</a:t>
                </a:r>
              </a:p>
            </p:txBody>
          </p:sp>
          <p:sp>
            <p:nvSpPr>
              <p:cNvPr id="19" name="Oval 18">
                <a:extLst>
                  <a:ext uri="{FF2B5EF4-FFF2-40B4-BE49-F238E27FC236}">
                    <a16:creationId xmlns:a16="http://schemas.microsoft.com/office/drawing/2014/main" id="{133D7751-F3D5-4777-A893-A25CC26B0FEF}"/>
                  </a:ext>
                </a:extLst>
              </p:cNvPr>
              <p:cNvSpPr/>
              <p:nvPr/>
            </p:nvSpPr>
            <p:spPr bwMode="auto">
              <a:xfrm>
                <a:off x="4816259" y="4959858"/>
                <a:ext cx="341793" cy="298937"/>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3</a:t>
                </a:r>
              </a:p>
            </p:txBody>
          </p:sp>
        </p:grpSp>
      </p:grpSp>
      <p:grpSp>
        <p:nvGrpSpPr>
          <p:cNvPr id="20" name="Group 19">
            <a:extLst>
              <a:ext uri="{FF2B5EF4-FFF2-40B4-BE49-F238E27FC236}">
                <a16:creationId xmlns:a16="http://schemas.microsoft.com/office/drawing/2014/main" id="{4AE3F40D-FFB5-4DDB-AA0B-01CA0498B77B}"/>
              </a:ext>
            </a:extLst>
          </p:cNvPr>
          <p:cNvGrpSpPr/>
          <p:nvPr/>
        </p:nvGrpSpPr>
        <p:grpSpPr>
          <a:xfrm>
            <a:off x="5724857" y="847088"/>
            <a:ext cx="5568392" cy="2999967"/>
            <a:chOff x="458146" y="731503"/>
            <a:chExt cx="7676110" cy="1749613"/>
          </a:xfrm>
        </p:grpSpPr>
        <p:sp>
          <p:nvSpPr>
            <p:cNvPr id="21" name="Rounded Rectangle 71">
              <a:extLst>
                <a:ext uri="{FF2B5EF4-FFF2-40B4-BE49-F238E27FC236}">
                  <a16:creationId xmlns:a16="http://schemas.microsoft.com/office/drawing/2014/main" id="{C2DE9CA0-9062-4F92-A426-EFD195387548}"/>
                </a:ext>
              </a:extLst>
            </p:cNvPr>
            <p:cNvSpPr/>
            <p:nvPr/>
          </p:nvSpPr>
          <p:spPr>
            <a:xfrm>
              <a:off x="458146" y="731503"/>
              <a:ext cx="7676110" cy="1591115"/>
            </a:xfrm>
            <a:prstGeom prst="roundRect">
              <a:avLst/>
            </a:prstGeom>
            <a:ln>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22" name="Rectangle 21">
              <a:extLst>
                <a:ext uri="{FF2B5EF4-FFF2-40B4-BE49-F238E27FC236}">
                  <a16:creationId xmlns:a16="http://schemas.microsoft.com/office/drawing/2014/main" id="{558F4CF2-7512-4F96-8D43-7E627E8C61C7}"/>
                </a:ext>
              </a:extLst>
            </p:cNvPr>
            <p:cNvSpPr/>
            <p:nvPr/>
          </p:nvSpPr>
          <p:spPr>
            <a:xfrm>
              <a:off x="2487444" y="854532"/>
              <a:ext cx="1791053" cy="215398"/>
            </a:xfrm>
            <a:prstGeom prst="rect">
              <a:avLst/>
            </a:prstGeom>
            <a:ln>
              <a:solidFill>
                <a:srgbClr val="00B050"/>
              </a:solidFill>
            </a:ln>
          </p:spPr>
          <p:txBody>
            <a:bodyPr wrap="square">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CR Scheduled For Implementation</a:t>
              </a:r>
            </a:p>
          </p:txBody>
        </p:sp>
        <p:sp>
          <p:nvSpPr>
            <p:cNvPr id="23" name="Rectangle 22">
              <a:extLst>
                <a:ext uri="{FF2B5EF4-FFF2-40B4-BE49-F238E27FC236}">
                  <a16:creationId xmlns:a16="http://schemas.microsoft.com/office/drawing/2014/main" id="{2A9FCB96-69C0-4DA7-8836-4246816B958B}"/>
                </a:ext>
              </a:extLst>
            </p:cNvPr>
            <p:cNvSpPr/>
            <p:nvPr/>
          </p:nvSpPr>
          <p:spPr>
            <a:xfrm>
              <a:off x="3839072" y="1808463"/>
              <a:ext cx="2788964" cy="457721"/>
            </a:xfrm>
            <a:prstGeom prst="rect">
              <a:avLst/>
            </a:prstGeom>
            <a:ln>
              <a:solidFill>
                <a:srgbClr val="00B050"/>
              </a:solidFill>
            </a:ln>
          </p:spPr>
          <p:txBody>
            <a:bodyPr wrap="square">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CR Implemented</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Update the Outcome in </a:t>
              </a:r>
              <a:r>
                <a:rPr lang="en-US" sz="900" dirty="0">
                  <a:solidFill>
                    <a:srgbClr val="000000"/>
                  </a:solidFill>
                  <a:latin typeface="Ericsson Hilda"/>
                </a:rPr>
                <a:t>ITSM tool </a:t>
              </a: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Implementer to get Incident raised in case of unresolved issues and update in </a:t>
              </a:r>
              <a:r>
                <a:rPr lang="en-US" sz="900" dirty="0">
                  <a:solidFill>
                    <a:srgbClr val="000000"/>
                  </a:solidFill>
                  <a:latin typeface="Ericsson Hilda"/>
                </a:rPr>
                <a:t>ITSM tool</a:t>
              </a: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p:txBody>
        </p:sp>
        <p:pic>
          <p:nvPicPr>
            <p:cNvPr id="24" name="Picture 23">
              <a:hlinkClick r:id="" action="ppaction://noaction"/>
              <a:extLst>
                <a:ext uri="{FF2B5EF4-FFF2-40B4-BE49-F238E27FC236}">
                  <a16:creationId xmlns:a16="http://schemas.microsoft.com/office/drawing/2014/main" id="{3441A811-C116-4208-8BA1-AFF7725CA8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8283" y="1157510"/>
              <a:ext cx="1311212" cy="741118"/>
            </a:xfrm>
            <a:prstGeom prst="roundRect">
              <a:avLst>
                <a:gd name="adj" fmla="val 8594"/>
              </a:avLst>
            </a:prstGeom>
            <a:ln>
              <a:solidFill>
                <a:srgbClr val="00B050"/>
              </a:solidFill>
              <a:headEnd type="none" w="med" len="med"/>
              <a:tailEnd type="none" w="med" len="med"/>
            </a:ln>
          </p:spPr>
        </p:pic>
        <p:sp>
          <p:nvSpPr>
            <p:cNvPr id="25" name="Freeform 3">
              <a:extLst>
                <a:ext uri="{FF2B5EF4-FFF2-40B4-BE49-F238E27FC236}">
                  <a16:creationId xmlns:a16="http://schemas.microsoft.com/office/drawing/2014/main" id="{3ECDAEEC-5164-49EC-BFF8-B40B75C50AA6}"/>
                </a:ext>
              </a:extLst>
            </p:cNvPr>
            <p:cNvSpPr>
              <a:spLocks noChangeAspect="1" noEditPoints="1"/>
            </p:cNvSpPr>
            <p:nvPr/>
          </p:nvSpPr>
          <p:spPr bwMode="auto">
            <a:xfrm>
              <a:off x="6434847" y="2086821"/>
              <a:ext cx="464478" cy="180272"/>
            </a:xfrm>
            <a:custGeom>
              <a:avLst/>
              <a:gdLst>
                <a:gd name="T0" fmla="*/ 29994 w 423"/>
                <a:gd name="T1" fmla="*/ 911110 h 304"/>
                <a:gd name="T2" fmla="*/ 29994 w 423"/>
                <a:gd name="T3" fmla="*/ 971101 h 304"/>
                <a:gd name="T4" fmla="*/ 389917 w 423"/>
                <a:gd name="T5" fmla="*/ 941106 h 304"/>
                <a:gd name="T6" fmla="*/ 359924 w 423"/>
                <a:gd name="T7" fmla="*/ 1079834 h 304"/>
                <a:gd name="T8" fmla="*/ 0 w 423"/>
                <a:gd name="T9" fmla="*/ 1109830 h 304"/>
                <a:gd name="T10" fmla="*/ 359924 w 423"/>
                <a:gd name="T11" fmla="*/ 1139825 h 304"/>
                <a:gd name="T12" fmla="*/ 359924 w 423"/>
                <a:gd name="T13" fmla="*/ 1079834 h 304"/>
                <a:gd name="T14" fmla="*/ 1300974 w 423"/>
                <a:gd name="T15" fmla="*/ 146228 h 304"/>
                <a:gd name="T16" fmla="*/ 764837 w 423"/>
                <a:gd name="T17" fmla="*/ 723639 h 304"/>
                <a:gd name="T18" fmla="*/ 806079 w 423"/>
                <a:gd name="T19" fmla="*/ 723639 h 304"/>
                <a:gd name="T20" fmla="*/ 1342215 w 423"/>
                <a:gd name="T21" fmla="*/ 146228 h 304"/>
                <a:gd name="T22" fmla="*/ 1420948 w 423"/>
                <a:gd name="T23" fmla="*/ 48743 h 304"/>
                <a:gd name="T24" fmla="*/ 551133 w 423"/>
                <a:gd name="T25" fmla="*/ 716140 h 304"/>
                <a:gd name="T26" fmla="*/ 446155 w 423"/>
                <a:gd name="T27" fmla="*/ 1102331 h 304"/>
                <a:gd name="T28" fmla="*/ 472400 w 423"/>
                <a:gd name="T29" fmla="*/ 1139825 h 304"/>
                <a:gd name="T30" fmla="*/ 854818 w 423"/>
                <a:gd name="T31" fmla="*/ 1042340 h 304"/>
                <a:gd name="T32" fmla="*/ 1383456 w 423"/>
                <a:gd name="T33" fmla="*/ 517421 h 304"/>
                <a:gd name="T34" fmla="*/ 1338466 w 423"/>
                <a:gd name="T35" fmla="*/ 476177 h 304"/>
                <a:gd name="T36" fmla="*/ 832323 w 423"/>
                <a:gd name="T37" fmla="*/ 869866 h 304"/>
                <a:gd name="T38" fmla="*/ 622368 w 423"/>
                <a:gd name="T39" fmla="*/ 723639 h 304"/>
                <a:gd name="T40" fmla="*/ 1379707 w 423"/>
                <a:gd name="T41" fmla="*/ 93736 h 304"/>
                <a:gd name="T42" fmla="*/ 1510929 w 423"/>
                <a:gd name="T43" fmla="*/ 303703 h 304"/>
                <a:gd name="T44" fmla="*/ 1424697 w 423"/>
                <a:gd name="T45" fmla="*/ 434933 h 304"/>
                <a:gd name="T46" fmla="*/ 1555919 w 423"/>
                <a:gd name="T47" fmla="*/ 341198 h 304"/>
                <a:gd name="T48" fmla="*/ 674857 w 423"/>
                <a:gd name="T49" fmla="*/ 798627 h 304"/>
                <a:gd name="T50" fmla="*/ 802330 w 423"/>
                <a:gd name="T51" fmla="*/ 993597 h 304"/>
                <a:gd name="T52" fmla="*/ 599873 w 423"/>
                <a:gd name="T53" fmla="*/ 993597 h 304"/>
                <a:gd name="T54" fmla="*/ 588625 w 423"/>
                <a:gd name="T55" fmla="*/ 779880 h 304"/>
                <a:gd name="T56" fmla="*/ 881063 w 423"/>
                <a:gd name="T57" fmla="*/ 828623 h 304"/>
                <a:gd name="T58" fmla="*/ 1439694 w 423"/>
                <a:gd name="T59" fmla="*/ 288706 h 304"/>
                <a:gd name="T60" fmla="*/ 1398453 w 423"/>
                <a:gd name="T61" fmla="*/ 243713 h 304"/>
                <a:gd name="T62" fmla="*/ 862317 w 423"/>
                <a:gd name="T63" fmla="*/ 821124 h 3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3" h="304">
                  <a:moveTo>
                    <a:pt x="96" y="243"/>
                  </a:moveTo>
                  <a:cubicBezTo>
                    <a:pt x="8" y="243"/>
                    <a:pt x="8" y="243"/>
                    <a:pt x="8" y="243"/>
                  </a:cubicBezTo>
                  <a:cubicBezTo>
                    <a:pt x="3" y="243"/>
                    <a:pt x="0" y="247"/>
                    <a:pt x="0" y="251"/>
                  </a:cubicBezTo>
                  <a:cubicBezTo>
                    <a:pt x="0" y="256"/>
                    <a:pt x="3" y="259"/>
                    <a:pt x="8" y="259"/>
                  </a:cubicBezTo>
                  <a:cubicBezTo>
                    <a:pt x="96" y="259"/>
                    <a:pt x="96" y="259"/>
                    <a:pt x="96" y="259"/>
                  </a:cubicBezTo>
                  <a:cubicBezTo>
                    <a:pt x="101" y="259"/>
                    <a:pt x="104" y="256"/>
                    <a:pt x="104" y="251"/>
                  </a:cubicBezTo>
                  <a:cubicBezTo>
                    <a:pt x="104" y="247"/>
                    <a:pt x="101" y="243"/>
                    <a:pt x="96" y="243"/>
                  </a:cubicBezTo>
                  <a:moveTo>
                    <a:pt x="96" y="288"/>
                  </a:moveTo>
                  <a:cubicBezTo>
                    <a:pt x="8" y="288"/>
                    <a:pt x="8" y="288"/>
                    <a:pt x="8" y="288"/>
                  </a:cubicBezTo>
                  <a:cubicBezTo>
                    <a:pt x="3" y="288"/>
                    <a:pt x="0" y="291"/>
                    <a:pt x="0" y="296"/>
                  </a:cubicBezTo>
                  <a:cubicBezTo>
                    <a:pt x="0" y="300"/>
                    <a:pt x="3" y="304"/>
                    <a:pt x="8" y="304"/>
                  </a:cubicBezTo>
                  <a:cubicBezTo>
                    <a:pt x="96" y="304"/>
                    <a:pt x="96" y="304"/>
                    <a:pt x="96" y="304"/>
                  </a:cubicBezTo>
                  <a:cubicBezTo>
                    <a:pt x="101" y="304"/>
                    <a:pt x="104" y="300"/>
                    <a:pt x="104" y="296"/>
                  </a:cubicBezTo>
                  <a:cubicBezTo>
                    <a:pt x="104" y="291"/>
                    <a:pt x="101" y="288"/>
                    <a:pt x="96" y="288"/>
                  </a:cubicBezTo>
                  <a:moveTo>
                    <a:pt x="358" y="39"/>
                  </a:moveTo>
                  <a:cubicBezTo>
                    <a:pt x="355" y="36"/>
                    <a:pt x="350" y="36"/>
                    <a:pt x="347" y="39"/>
                  </a:cubicBezTo>
                  <a:cubicBezTo>
                    <a:pt x="204" y="182"/>
                    <a:pt x="204" y="182"/>
                    <a:pt x="204" y="182"/>
                  </a:cubicBezTo>
                  <a:cubicBezTo>
                    <a:pt x="201" y="185"/>
                    <a:pt x="201" y="190"/>
                    <a:pt x="204" y="193"/>
                  </a:cubicBezTo>
                  <a:cubicBezTo>
                    <a:pt x="205" y="194"/>
                    <a:pt x="207" y="195"/>
                    <a:pt x="209" y="195"/>
                  </a:cubicBezTo>
                  <a:cubicBezTo>
                    <a:pt x="211" y="195"/>
                    <a:pt x="213" y="194"/>
                    <a:pt x="215" y="193"/>
                  </a:cubicBezTo>
                  <a:cubicBezTo>
                    <a:pt x="358" y="50"/>
                    <a:pt x="358" y="50"/>
                    <a:pt x="358" y="50"/>
                  </a:cubicBezTo>
                  <a:cubicBezTo>
                    <a:pt x="361" y="47"/>
                    <a:pt x="361" y="42"/>
                    <a:pt x="358" y="39"/>
                  </a:cubicBezTo>
                  <a:moveTo>
                    <a:pt x="410" y="43"/>
                  </a:moveTo>
                  <a:cubicBezTo>
                    <a:pt x="406" y="39"/>
                    <a:pt x="384" y="17"/>
                    <a:pt x="379" y="13"/>
                  </a:cubicBezTo>
                  <a:cubicBezTo>
                    <a:pt x="373" y="7"/>
                    <a:pt x="339" y="0"/>
                    <a:pt x="331" y="7"/>
                  </a:cubicBezTo>
                  <a:cubicBezTo>
                    <a:pt x="328" y="10"/>
                    <a:pt x="165" y="172"/>
                    <a:pt x="147" y="191"/>
                  </a:cubicBezTo>
                  <a:cubicBezTo>
                    <a:pt x="146" y="192"/>
                    <a:pt x="145" y="193"/>
                    <a:pt x="144" y="194"/>
                  </a:cubicBezTo>
                  <a:cubicBezTo>
                    <a:pt x="119" y="294"/>
                    <a:pt x="119" y="294"/>
                    <a:pt x="119" y="294"/>
                  </a:cubicBezTo>
                  <a:cubicBezTo>
                    <a:pt x="118" y="297"/>
                    <a:pt x="119" y="299"/>
                    <a:pt x="121" y="301"/>
                  </a:cubicBezTo>
                  <a:cubicBezTo>
                    <a:pt x="122" y="303"/>
                    <a:pt x="124" y="304"/>
                    <a:pt x="126" y="304"/>
                  </a:cubicBezTo>
                  <a:cubicBezTo>
                    <a:pt x="127" y="304"/>
                    <a:pt x="128" y="304"/>
                    <a:pt x="128" y="304"/>
                  </a:cubicBezTo>
                  <a:cubicBezTo>
                    <a:pt x="228" y="278"/>
                    <a:pt x="228" y="278"/>
                    <a:pt x="228" y="278"/>
                  </a:cubicBezTo>
                  <a:cubicBezTo>
                    <a:pt x="229" y="277"/>
                    <a:pt x="231" y="277"/>
                    <a:pt x="232" y="276"/>
                  </a:cubicBezTo>
                  <a:cubicBezTo>
                    <a:pt x="232" y="276"/>
                    <a:pt x="314" y="193"/>
                    <a:pt x="369" y="138"/>
                  </a:cubicBezTo>
                  <a:cubicBezTo>
                    <a:pt x="372" y="135"/>
                    <a:pt x="372" y="130"/>
                    <a:pt x="369" y="127"/>
                  </a:cubicBezTo>
                  <a:cubicBezTo>
                    <a:pt x="366" y="124"/>
                    <a:pt x="361" y="124"/>
                    <a:pt x="357" y="127"/>
                  </a:cubicBezTo>
                  <a:cubicBezTo>
                    <a:pt x="314" y="170"/>
                    <a:pt x="252" y="232"/>
                    <a:pt x="229" y="255"/>
                  </a:cubicBezTo>
                  <a:cubicBezTo>
                    <a:pt x="228" y="246"/>
                    <a:pt x="225" y="236"/>
                    <a:pt x="222" y="232"/>
                  </a:cubicBezTo>
                  <a:cubicBezTo>
                    <a:pt x="218" y="228"/>
                    <a:pt x="196" y="206"/>
                    <a:pt x="191" y="201"/>
                  </a:cubicBezTo>
                  <a:cubicBezTo>
                    <a:pt x="187" y="197"/>
                    <a:pt x="176" y="195"/>
                    <a:pt x="166" y="193"/>
                  </a:cubicBezTo>
                  <a:cubicBezTo>
                    <a:pt x="227" y="133"/>
                    <a:pt x="329" y="31"/>
                    <a:pt x="341" y="20"/>
                  </a:cubicBezTo>
                  <a:cubicBezTo>
                    <a:pt x="347" y="19"/>
                    <a:pt x="364" y="22"/>
                    <a:pt x="368" y="25"/>
                  </a:cubicBezTo>
                  <a:cubicBezTo>
                    <a:pt x="373" y="29"/>
                    <a:pt x="394" y="50"/>
                    <a:pt x="398" y="54"/>
                  </a:cubicBezTo>
                  <a:cubicBezTo>
                    <a:pt x="400" y="58"/>
                    <a:pt x="403" y="76"/>
                    <a:pt x="403" y="81"/>
                  </a:cubicBezTo>
                  <a:cubicBezTo>
                    <a:pt x="400" y="84"/>
                    <a:pt x="394" y="90"/>
                    <a:pt x="380" y="104"/>
                  </a:cubicBezTo>
                  <a:cubicBezTo>
                    <a:pt x="377" y="107"/>
                    <a:pt x="377" y="112"/>
                    <a:pt x="380" y="116"/>
                  </a:cubicBezTo>
                  <a:cubicBezTo>
                    <a:pt x="383" y="119"/>
                    <a:pt x="388" y="119"/>
                    <a:pt x="391" y="116"/>
                  </a:cubicBezTo>
                  <a:cubicBezTo>
                    <a:pt x="412" y="95"/>
                    <a:pt x="415" y="92"/>
                    <a:pt x="415" y="91"/>
                  </a:cubicBezTo>
                  <a:cubicBezTo>
                    <a:pt x="423" y="83"/>
                    <a:pt x="415" y="49"/>
                    <a:pt x="410" y="43"/>
                  </a:cubicBezTo>
                  <a:moveTo>
                    <a:pt x="180" y="213"/>
                  </a:moveTo>
                  <a:cubicBezTo>
                    <a:pt x="185" y="218"/>
                    <a:pt x="206" y="239"/>
                    <a:pt x="210" y="243"/>
                  </a:cubicBezTo>
                  <a:cubicBezTo>
                    <a:pt x="211" y="245"/>
                    <a:pt x="214" y="256"/>
                    <a:pt x="214" y="265"/>
                  </a:cubicBezTo>
                  <a:cubicBezTo>
                    <a:pt x="167" y="277"/>
                    <a:pt x="167" y="277"/>
                    <a:pt x="167" y="277"/>
                  </a:cubicBezTo>
                  <a:cubicBezTo>
                    <a:pt x="165" y="274"/>
                    <a:pt x="163" y="269"/>
                    <a:pt x="160" y="265"/>
                  </a:cubicBezTo>
                  <a:cubicBezTo>
                    <a:pt x="156" y="260"/>
                    <a:pt x="150" y="256"/>
                    <a:pt x="145" y="254"/>
                  </a:cubicBezTo>
                  <a:cubicBezTo>
                    <a:pt x="157" y="208"/>
                    <a:pt x="157" y="208"/>
                    <a:pt x="157" y="208"/>
                  </a:cubicBezTo>
                  <a:cubicBezTo>
                    <a:pt x="166" y="209"/>
                    <a:pt x="177" y="212"/>
                    <a:pt x="180" y="213"/>
                  </a:cubicBezTo>
                  <a:moveTo>
                    <a:pt x="235" y="221"/>
                  </a:moveTo>
                  <a:cubicBezTo>
                    <a:pt x="237" y="221"/>
                    <a:pt x="239" y="221"/>
                    <a:pt x="241" y="219"/>
                  </a:cubicBezTo>
                  <a:cubicBezTo>
                    <a:pt x="384" y="77"/>
                    <a:pt x="384" y="77"/>
                    <a:pt x="384" y="77"/>
                  </a:cubicBezTo>
                  <a:cubicBezTo>
                    <a:pt x="387" y="73"/>
                    <a:pt x="387" y="68"/>
                    <a:pt x="384" y="65"/>
                  </a:cubicBezTo>
                  <a:cubicBezTo>
                    <a:pt x="381" y="62"/>
                    <a:pt x="376" y="62"/>
                    <a:pt x="373" y="65"/>
                  </a:cubicBezTo>
                  <a:cubicBezTo>
                    <a:pt x="230" y="208"/>
                    <a:pt x="230" y="208"/>
                    <a:pt x="230" y="208"/>
                  </a:cubicBezTo>
                  <a:cubicBezTo>
                    <a:pt x="226" y="211"/>
                    <a:pt x="226" y="216"/>
                    <a:pt x="230" y="219"/>
                  </a:cubicBezTo>
                  <a:cubicBezTo>
                    <a:pt x="231" y="221"/>
                    <a:pt x="233" y="221"/>
                    <a:pt x="235" y="221"/>
                  </a:cubicBezTo>
                </a:path>
              </a:pathLst>
            </a:custGeom>
            <a:solidFill>
              <a:srgbClr val="433D3F"/>
            </a:solidFill>
            <a:ln w="9525">
              <a:solidFill>
                <a:srgbClr val="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26" name="Rectangle 25">
              <a:extLst>
                <a:ext uri="{FF2B5EF4-FFF2-40B4-BE49-F238E27FC236}">
                  <a16:creationId xmlns:a16="http://schemas.microsoft.com/office/drawing/2014/main" id="{85712526-BEBF-4D60-89E5-46836C4DAC72}"/>
                </a:ext>
              </a:extLst>
            </p:cNvPr>
            <p:cNvSpPr/>
            <p:nvPr/>
          </p:nvSpPr>
          <p:spPr>
            <a:xfrm>
              <a:off x="575150" y="1952197"/>
              <a:ext cx="3447837" cy="134624"/>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Ericsson Hilda"/>
                  <a:ea typeface="+mn-ea"/>
                  <a:cs typeface="+mn-cs"/>
                </a:rPr>
                <a:t>CR Approved in CAB and is Scheduled</a:t>
              </a:r>
            </a:p>
          </p:txBody>
        </p:sp>
        <p:sp>
          <p:nvSpPr>
            <p:cNvPr id="27" name="Oval 26">
              <a:extLst>
                <a:ext uri="{FF2B5EF4-FFF2-40B4-BE49-F238E27FC236}">
                  <a16:creationId xmlns:a16="http://schemas.microsoft.com/office/drawing/2014/main" id="{C561C103-3DC4-438F-9882-66578C0E6C48}"/>
                </a:ext>
              </a:extLst>
            </p:cNvPr>
            <p:cNvSpPr/>
            <p:nvPr/>
          </p:nvSpPr>
          <p:spPr>
            <a:xfrm>
              <a:off x="760106" y="1391668"/>
              <a:ext cx="596697" cy="235629"/>
            </a:xfrm>
            <a:prstGeom prst="ellipse">
              <a:avLst/>
            </a:prstGeom>
            <a:ln>
              <a:solidFill>
                <a:srgbClr val="00B0F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7</a:t>
              </a:r>
            </a:p>
          </p:txBody>
        </p:sp>
        <p:cxnSp>
          <p:nvCxnSpPr>
            <p:cNvPr id="28" name="Straight Arrow Connector 27">
              <a:extLst>
                <a:ext uri="{FF2B5EF4-FFF2-40B4-BE49-F238E27FC236}">
                  <a16:creationId xmlns:a16="http://schemas.microsoft.com/office/drawing/2014/main" id="{07C1C294-D23F-4C64-9F84-9C2E6FDC1E45}"/>
                </a:ext>
              </a:extLst>
            </p:cNvPr>
            <p:cNvCxnSpPr>
              <a:cxnSpLocks/>
            </p:cNvCxnSpPr>
            <p:nvPr/>
          </p:nvCxnSpPr>
          <p:spPr>
            <a:xfrm>
              <a:off x="4806983" y="1524632"/>
              <a:ext cx="1258225" cy="0"/>
            </a:xfrm>
            <a:prstGeom prst="straightConnector1">
              <a:avLst/>
            </a:prstGeom>
            <a:ln w="57150" cap="flat" cmpd="sng" algn="ctr">
              <a:solidFill>
                <a:srgbClr val="002060"/>
              </a:solidFill>
              <a:prstDash val="sys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1B7AC6-8DE0-45E3-B26C-C9036BD1682C}"/>
                </a:ext>
              </a:extLst>
            </p:cNvPr>
            <p:cNvCxnSpPr>
              <a:cxnSpLocks/>
            </p:cNvCxnSpPr>
            <p:nvPr/>
          </p:nvCxnSpPr>
          <p:spPr>
            <a:xfrm flipV="1">
              <a:off x="2620662" y="1495305"/>
              <a:ext cx="471937" cy="802"/>
            </a:xfrm>
            <a:prstGeom prst="straightConnector1">
              <a:avLst/>
            </a:prstGeom>
            <a:ln w="57150" cap="flat" cmpd="sng" algn="ctr">
              <a:solidFill>
                <a:srgbClr val="002060"/>
              </a:solidFill>
              <a:prstDash val="sys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Elbow Connector 84">
              <a:extLst>
                <a:ext uri="{FF2B5EF4-FFF2-40B4-BE49-F238E27FC236}">
                  <a16:creationId xmlns:a16="http://schemas.microsoft.com/office/drawing/2014/main" id="{DE24C32B-D063-4BA0-B907-E1A6F44A0B7A}"/>
                </a:ext>
              </a:extLst>
            </p:cNvPr>
            <p:cNvCxnSpPr>
              <a:cxnSpLocks/>
              <a:stCxn id="24" idx="3"/>
            </p:cNvCxnSpPr>
            <p:nvPr/>
          </p:nvCxnSpPr>
          <p:spPr>
            <a:xfrm>
              <a:off x="7379494" y="1528069"/>
              <a:ext cx="274592" cy="953047"/>
            </a:xfrm>
            <a:prstGeom prst="bentConnector2">
              <a:avLst/>
            </a:prstGeom>
            <a:ln w="57150" cap="flat" cmpd="sng" algn="ctr">
              <a:solidFill>
                <a:srgbClr val="002060"/>
              </a:solidFill>
              <a:prstDash val="sys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D1C40FE-EF58-41D3-9C1C-0E822AABB404}"/>
              </a:ext>
            </a:extLst>
          </p:cNvPr>
          <p:cNvGrpSpPr/>
          <p:nvPr/>
        </p:nvGrpSpPr>
        <p:grpSpPr>
          <a:xfrm>
            <a:off x="2116766" y="5138913"/>
            <a:ext cx="3557786" cy="1335255"/>
            <a:chOff x="1112526" y="5125413"/>
            <a:chExt cx="3782381" cy="1462607"/>
          </a:xfrm>
        </p:grpSpPr>
        <p:sp>
          <p:nvSpPr>
            <p:cNvPr id="32" name="TextBox 31">
              <a:extLst>
                <a:ext uri="{FF2B5EF4-FFF2-40B4-BE49-F238E27FC236}">
                  <a16:creationId xmlns:a16="http://schemas.microsoft.com/office/drawing/2014/main" id="{D90A58E3-F97D-47A3-A687-742F408F8FBB}"/>
                </a:ext>
              </a:extLst>
            </p:cNvPr>
            <p:cNvSpPr txBox="1"/>
            <p:nvPr/>
          </p:nvSpPr>
          <p:spPr>
            <a:xfrm>
              <a:off x="2489944" y="6335172"/>
              <a:ext cx="2404963" cy="2528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Ericsson Hilda"/>
                  <a:ea typeface="+mn-ea"/>
                  <a:cs typeface="+mn-cs"/>
                </a:rPr>
                <a:t>Change Requester(ADM, OPS, SRF, SOC)</a:t>
              </a:r>
            </a:p>
          </p:txBody>
        </p:sp>
        <p:cxnSp>
          <p:nvCxnSpPr>
            <p:cNvPr id="33" name="Elbow Connector 31">
              <a:extLst>
                <a:ext uri="{FF2B5EF4-FFF2-40B4-BE49-F238E27FC236}">
                  <a16:creationId xmlns:a16="http://schemas.microsoft.com/office/drawing/2014/main" id="{72E4FF97-FA68-4013-A9B3-A78892D199A2}"/>
                </a:ext>
              </a:extLst>
            </p:cNvPr>
            <p:cNvCxnSpPr>
              <a:cxnSpLocks/>
            </p:cNvCxnSpPr>
            <p:nvPr/>
          </p:nvCxnSpPr>
          <p:spPr>
            <a:xfrm rot="10800000">
              <a:off x="1112527" y="5125413"/>
              <a:ext cx="1225150" cy="439948"/>
            </a:xfrm>
            <a:prstGeom prst="bentConnector2">
              <a:avLst/>
            </a:prstGeom>
            <a:ln w="57150" cap="flat" cmpd="sng" algn="ctr">
              <a:solidFill>
                <a:srgbClr val="002060"/>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9823E9B-F36F-4239-8F96-07EED5361B12}"/>
                </a:ext>
              </a:extLst>
            </p:cNvPr>
            <p:cNvSpPr/>
            <p:nvPr/>
          </p:nvSpPr>
          <p:spPr>
            <a:xfrm>
              <a:off x="2118687" y="5176853"/>
              <a:ext cx="2433717" cy="252848"/>
            </a:xfrm>
            <a:prstGeom prst="rect">
              <a:avLst/>
            </a:prstGeom>
          </p:spPr>
          <p:txBody>
            <a:bodyPr wrap="square">
              <a:spAutoFit/>
            </a:bodyPr>
            <a:lstStyle/>
            <a:p>
              <a:pPr marL="214313" marR="0" lvl="0" indent="-214313"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Change  Requested By Initiator Teams</a:t>
              </a:r>
              <a:endParaRPr kumimoji="0" lang="en-US" sz="900" b="0" i="0" u="none" strike="noStrike" kern="1200" cap="none" spc="0" normalizeH="0" baseline="0" noProof="0" dirty="0">
                <a:ln>
                  <a:noFill/>
                </a:ln>
                <a:solidFill>
                  <a:srgbClr val="181818">
                    <a:lumMod val="50000"/>
                  </a:srgbClr>
                </a:solidFill>
                <a:effectLst/>
                <a:uLnTx/>
                <a:uFillTx/>
                <a:latin typeface="Ericsson Hilda"/>
                <a:ea typeface="+mn-ea"/>
                <a:cs typeface="+mn-cs"/>
              </a:endParaRPr>
            </a:p>
          </p:txBody>
        </p:sp>
        <p:sp>
          <p:nvSpPr>
            <p:cNvPr id="35" name="Freeform 3">
              <a:extLst>
                <a:ext uri="{FF2B5EF4-FFF2-40B4-BE49-F238E27FC236}">
                  <a16:creationId xmlns:a16="http://schemas.microsoft.com/office/drawing/2014/main" id="{562B6A69-F414-4098-9322-9C1F20061EFC}"/>
                </a:ext>
              </a:extLst>
            </p:cNvPr>
            <p:cNvSpPr>
              <a:spLocks noChangeAspect="1" noEditPoints="1"/>
            </p:cNvSpPr>
            <p:nvPr/>
          </p:nvSpPr>
          <p:spPr bwMode="auto">
            <a:xfrm>
              <a:off x="2741544" y="5629715"/>
              <a:ext cx="441025" cy="689833"/>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36" name="Oval 35">
              <a:extLst>
                <a:ext uri="{FF2B5EF4-FFF2-40B4-BE49-F238E27FC236}">
                  <a16:creationId xmlns:a16="http://schemas.microsoft.com/office/drawing/2014/main" id="{E8CC9D51-04F3-4715-88E4-647945C7598D}"/>
                </a:ext>
              </a:extLst>
            </p:cNvPr>
            <p:cNvSpPr/>
            <p:nvPr/>
          </p:nvSpPr>
          <p:spPr>
            <a:xfrm>
              <a:off x="3318206" y="6003462"/>
              <a:ext cx="387300" cy="309996"/>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2</a:t>
              </a:r>
            </a:p>
          </p:txBody>
        </p:sp>
      </p:grpSp>
      <p:grpSp>
        <p:nvGrpSpPr>
          <p:cNvPr id="37" name="Group 36">
            <a:extLst>
              <a:ext uri="{FF2B5EF4-FFF2-40B4-BE49-F238E27FC236}">
                <a16:creationId xmlns:a16="http://schemas.microsoft.com/office/drawing/2014/main" id="{2348F423-47B7-41BF-B3FB-8D537274B4F0}"/>
              </a:ext>
            </a:extLst>
          </p:cNvPr>
          <p:cNvGrpSpPr/>
          <p:nvPr/>
        </p:nvGrpSpPr>
        <p:grpSpPr>
          <a:xfrm>
            <a:off x="1630641" y="5547642"/>
            <a:ext cx="1831559" cy="907526"/>
            <a:chOff x="81620" y="5713203"/>
            <a:chExt cx="2240241" cy="973788"/>
          </a:xfrm>
        </p:grpSpPr>
        <p:sp>
          <p:nvSpPr>
            <p:cNvPr id="38" name="Oval 37">
              <a:extLst>
                <a:ext uri="{FF2B5EF4-FFF2-40B4-BE49-F238E27FC236}">
                  <a16:creationId xmlns:a16="http://schemas.microsoft.com/office/drawing/2014/main" id="{38A84455-CFE8-4678-91BF-D51E1E80ECB8}"/>
                </a:ext>
              </a:extLst>
            </p:cNvPr>
            <p:cNvSpPr/>
            <p:nvPr/>
          </p:nvSpPr>
          <p:spPr>
            <a:xfrm>
              <a:off x="81620" y="5713203"/>
              <a:ext cx="380708" cy="309995"/>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1</a:t>
              </a:r>
            </a:p>
          </p:txBody>
        </p:sp>
        <p:grpSp>
          <p:nvGrpSpPr>
            <p:cNvPr id="39" name="Group 38">
              <a:extLst>
                <a:ext uri="{FF2B5EF4-FFF2-40B4-BE49-F238E27FC236}">
                  <a16:creationId xmlns:a16="http://schemas.microsoft.com/office/drawing/2014/main" id="{5001C86C-384B-4482-B8BB-55B2C3B1B72A}"/>
                </a:ext>
              </a:extLst>
            </p:cNvPr>
            <p:cNvGrpSpPr/>
            <p:nvPr/>
          </p:nvGrpSpPr>
          <p:grpSpPr>
            <a:xfrm>
              <a:off x="540157" y="5738999"/>
              <a:ext cx="1781704" cy="947992"/>
              <a:chOff x="2630250" y="3336522"/>
              <a:chExt cx="3248821" cy="1567193"/>
            </a:xfrm>
          </p:grpSpPr>
          <p:sp>
            <p:nvSpPr>
              <p:cNvPr id="40" name="Freeform 10">
                <a:extLst>
                  <a:ext uri="{FF2B5EF4-FFF2-40B4-BE49-F238E27FC236}">
                    <a16:creationId xmlns:a16="http://schemas.microsoft.com/office/drawing/2014/main" id="{232AF86E-E378-4FB6-A606-F25BF254A7E0}"/>
                  </a:ext>
                </a:extLst>
              </p:cNvPr>
              <p:cNvSpPr>
                <a:spLocks noChangeAspect="1"/>
              </p:cNvSpPr>
              <p:nvPr/>
            </p:nvSpPr>
            <p:spPr bwMode="auto">
              <a:xfrm>
                <a:off x="2630250" y="3877250"/>
                <a:ext cx="2960019" cy="1026465"/>
              </a:xfrm>
              <a:custGeom>
                <a:avLst/>
                <a:gdLst>
                  <a:gd name="T0" fmla="*/ 1162651 w 522"/>
                  <a:gd name="T1" fmla="*/ 4534757 h 399"/>
                  <a:gd name="T2" fmla="*/ 329473 w 522"/>
                  <a:gd name="T3" fmla="*/ 3404336 h 399"/>
                  <a:gd name="T4" fmla="*/ 0 w 522"/>
                  <a:gd name="T5" fmla="*/ 2605100 h 399"/>
                  <a:gd name="T6" fmla="*/ 1020227 w 522"/>
                  <a:gd name="T7" fmla="*/ 1410115 h 399"/>
                  <a:gd name="T8" fmla="*/ 1913836 w 522"/>
                  <a:gd name="T9" fmla="*/ 522097 h 399"/>
                  <a:gd name="T10" fmla="*/ 3552297 w 522"/>
                  <a:gd name="T11" fmla="*/ 0 h 399"/>
                  <a:gd name="T12" fmla="*/ 4802296 w 522"/>
                  <a:gd name="T13" fmla="*/ 914141 h 399"/>
                  <a:gd name="T14" fmla="*/ 5493554 w 522"/>
                  <a:gd name="T15" fmla="*/ 1082091 h 399"/>
                  <a:gd name="T16" fmla="*/ 5513690 w 522"/>
                  <a:gd name="T17" fmla="*/ 1221188 h 399"/>
                  <a:gd name="T18" fmla="*/ 5374300 w 522"/>
                  <a:gd name="T19" fmla="*/ 1241938 h 399"/>
                  <a:gd name="T20" fmla="*/ 4752306 w 522"/>
                  <a:gd name="T21" fmla="*/ 1118477 h 399"/>
                  <a:gd name="T22" fmla="*/ 4632948 w 522"/>
                  <a:gd name="T23" fmla="*/ 1043287 h 399"/>
                  <a:gd name="T24" fmla="*/ 2540594 w 522"/>
                  <a:gd name="T25" fmla="*/ 877226 h 399"/>
                  <a:gd name="T26" fmla="*/ 2465223 w 522"/>
                  <a:gd name="T27" fmla="*/ 925573 h 399"/>
                  <a:gd name="T28" fmla="*/ 1913836 w 522"/>
                  <a:gd name="T29" fmla="*/ 726960 h 399"/>
                  <a:gd name="T30" fmla="*/ 1226686 w 522"/>
                  <a:gd name="T31" fmla="*/ 1410115 h 399"/>
                  <a:gd name="T32" fmla="*/ 1226686 w 522"/>
                  <a:gd name="T33" fmla="*/ 1613570 h 399"/>
                  <a:gd name="T34" fmla="*/ 1151197 w 522"/>
                  <a:gd name="T35" fmla="*/ 1652537 h 399"/>
                  <a:gd name="T36" fmla="*/ 507873 w 522"/>
                  <a:gd name="T37" fmla="*/ 3303665 h 399"/>
                  <a:gd name="T38" fmla="*/ 535798 w 522"/>
                  <a:gd name="T39" fmla="*/ 3415756 h 399"/>
                  <a:gd name="T40" fmla="*/ 1162651 w 522"/>
                  <a:gd name="T41" fmla="*/ 4331949 h 399"/>
                  <a:gd name="T42" fmla="*/ 1433384 w 522"/>
                  <a:gd name="T43" fmla="*/ 4281784 h 399"/>
                  <a:gd name="T44" fmla="*/ 1572869 w 522"/>
                  <a:gd name="T45" fmla="*/ 4331949 h 399"/>
                  <a:gd name="T46" fmla="*/ 2352732 w 522"/>
                  <a:gd name="T47" fmla="*/ 4862691 h 399"/>
                  <a:gd name="T48" fmla="*/ 3092076 w 522"/>
                  <a:gd name="T49" fmla="*/ 4482454 h 399"/>
                  <a:gd name="T50" fmla="*/ 3167950 w 522"/>
                  <a:gd name="T51" fmla="*/ 4507390 h 399"/>
                  <a:gd name="T52" fmla="*/ 4394502 w 522"/>
                  <a:gd name="T53" fmla="*/ 4293154 h 399"/>
                  <a:gd name="T54" fmla="*/ 4470086 w 522"/>
                  <a:gd name="T55" fmla="*/ 4244874 h 399"/>
                  <a:gd name="T56" fmla="*/ 5044798 w 522"/>
                  <a:gd name="T57" fmla="*/ 4432212 h 399"/>
                  <a:gd name="T58" fmla="*/ 5811205 w 522"/>
                  <a:gd name="T59" fmla="*/ 3668875 h 399"/>
                  <a:gd name="T60" fmla="*/ 5898644 w 522"/>
                  <a:gd name="T61" fmla="*/ 3556874 h 399"/>
                  <a:gd name="T62" fmla="*/ 6461492 w 522"/>
                  <a:gd name="T63" fmla="*/ 2910095 h 399"/>
                  <a:gd name="T64" fmla="*/ 5811205 w 522"/>
                  <a:gd name="T65" fmla="*/ 2222098 h 399"/>
                  <a:gd name="T66" fmla="*/ 5784149 w 522"/>
                  <a:gd name="T67" fmla="*/ 2146761 h 399"/>
                  <a:gd name="T68" fmla="*/ 5644660 w 522"/>
                  <a:gd name="T69" fmla="*/ 1510772 h 399"/>
                  <a:gd name="T70" fmla="*/ 5671798 w 522"/>
                  <a:gd name="T71" fmla="*/ 1360239 h 399"/>
                  <a:gd name="T72" fmla="*/ 6001058 w 522"/>
                  <a:gd name="T73" fmla="*/ 2007704 h 399"/>
                  <a:gd name="T74" fmla="*/ 6001058 w 522"/>
                  <a:gd name="T75" fmla="*/ 2083008 h 399"/>
                  <a:gd name="T76" fmla="*/ 6017586 w 522"/>
                  <a:gd name="T77" fmla="*/ 3732620 h 399"/>
                  <a:gd name="T78" fmla="*/ 5044798 w 522"/>
                  <a:gd name="T79" fmla="*/ 4636944 h 399"/>
                  <a:gd name="T80" fmla="*/ 3675438 w 522"/>
                  <a:gd name="T81" fmla="*/ 4889535 h 399"/>
                  <a:gd name="T82" fmla="*/ 3130970 w 522"/>
                  <a:gd name="T83" fmla="*/ 4723691 h 399"/>
                  <a:gd name="T84" fmla="*/ 1416540 w 522"/>
                  <a:gd name="T85" fmla="*/ 4498005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00B050"/>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AF78D2"/>
                  </a:solidFill>
                  <a:effectLst/>
                  <a:uLnTx/>
                  <a:uFillTx/>
                  <a:latin typeface="Ericsson Hilda"/>
                  <a:ea typeface="+mn-ea"/>
                  <a:cs typeface="+mn-cs"/>
                </a:endParaRPr>
              </a:p>
            </p:txBody>
          </p:sp>
          <p:sp>
            <p:nvSpPr>
              <p:cNvPr id="41" name="Text Box 11">
                <a:extLst>
                  <a:ext uri="{FF2B5EF4-FFF2-40B4-BE49-F238E27FC236}">
                    <a16:creationId xmlns:a16="http://schemas.microsoft.com/office/drawing/2014/main" id="{EF587301-6E17-4328-BD20-FE4E0E6F99D6}"/>
                  </a:ext>
                </a:extLst>
              </p:cNvPr>
              <p:cNvSpPr txBox="1">
                <a:spLocks noChangeAspect="1" noChangeArrowheads="1"/>
              </p:cNvSpPr>
              <p:nvPr/>
            </p:nvSpPr>
            <p:spPr bwMode="auto">
              <a:xfrm>
                <a:off x="3625251" y="4137053"/>
                <a:ext cx="1339911" cy="57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rIns="0"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charset="0"/>
                    <a:ea typeface="+mn-ea"/>
                    <a:cs typeface="+mn-cs"/>
                  </a:rPr>
                  <a:t>Customer</a:t>
                </a:r>
                <a:r>
                  <a:rPr kumimoji="0" lang="en-US" sz="1000" b="1" i="0" u="none" strike="noStrike" kern="1200" cap="none" spc="0" normalizeH="0" baseline="0" noProof="0" dirty="0">
                    <a:ln>
                      <a:noFill/>
                    </a:ln>
                    <a:solidFill>
                      <a:srgbClr val="181818"/>
                    </a:solidFill>
                    <a:effectLst/>
                    <a:uLnTx/>
                    <a:uFillTx/>
                    <a:latin typeface="Arial" charset="0"/>
                    <a:ea typeface="MS PGothic" pitchFamily="34" charset="-128"/>
                    <a:cs typeface="+mn-cs"/>
                  </a:rPr>
                  <a:t> </a:t>
                </a:r>
                <a:r>
                  <a:rPr kumimoji="0" lang="en-US" sz="900" b="1" i="0" u="none" strike="noStrike" kern="1200" cap="none" spc="0" normalizeH="0" baseline="0" noProof="0" dirty="0">
                    <a:ln>
                      <a:noFill/>
                    </a:ln>
                    <a:solidFill>
                      <a:srgbClr val="000000"/>
                    </a:solidFill>
                    <a:effectLst/>
                    <a:uLnTx/>
                    <a:uFillTx/>
                    <a:latin typeface="Arial" charset="0"/>
                    <a:ea typeface="+mn-ea"/>
                    <a:cs typeface="+mn-cs"/>
                  </a:rPr>
                  <a:t>Network</a:t>
                </a:r>
              </a:p>
            </p:txBody>
          </p:sp>
          <p:grpSp>
            <p:nvGrpSpPr>
              <p:cNvPr id="42" name="Group 20">
                <a:extLst>
                  <a:ext uri="{FF2B5EF4-FFF2-40B4-BE49-F238E27FC236}">
                    <a16:creationId xmlns:a16="http://schemas.microsoft.com/office/drawing/2014/main" id="{17B4074E-3170-4E54-A04D-A0A20681517E}"/>
                  </a:ext>
                </a:extLst>
              </p:cNvPr>
              <p:cNvGrpSpPr>
                <a:grpSpLocks noChangeAspect="1"/>
              </p:cNvGrpSpPr>
              <p:nvPr/>
            </p:nvGrpSpPr>
            <p:grpSpPr bwMode="auto">
              <a:xfrm>
                <a:off x="3755760" y="3535454"/>
                <a:ext cx="466637" cy="703415"/>
                <a:chOff x="3452" y="2203"/>
                <a:chExt cx="1104" cy="1667"/>
              </a:xfrm>
            </p:grpSpPr>
            <p:grpSp>
              <p:nvGrpSpPr>
                <p:cNvPr id="60" name="Group 49">
                  <a:extLst>
                    <a:ext uri="{FF2B5EF4-FFF2-40B4-BE49-F238E27FC236}">
                      <a16:creationId xmlns:a16="http://schemas.microsoft.com/office/drawing/2014/main" id="{1294CE43-A0E7-47F1-A021-E869EA22F85D}"/>
                    </a:ext>
                  </a:extLst>
                </p:cNvPr>
                <p:cNvGrpSpPr>
                  <a:grpSpLocks noChangeAspect="1"/>
                </p:cNvGrpSpPr>
                <p:nvPr/>
              </p:nvGrpSpPr>
              <p:grpSpPr bwMode="auto">
                <a:xfrm>
                  <a:off x="3534" y="2203"/>
                  <a:ext cx="1022" cy="1391"/>
                  <a:chOff x="3534" y="2203"/>
                  <a:chExt cx="1022" cy="1391"/>
                </a:xfrm>
              </p:grpSpPr>
              <p:sp>
                <p:nvSpPr>
                  <p:cNvPr id="62" name="Freeform 32">
                    <a:extLst>
                      <a:ext uri="{FF2B5EF4-FFF2-40B4-BE49-F238E27FC236}">
                        <a16:creationId xmlns:a16="http://schemas.microsoft.com/office/drawing/2014/main" id="{B78785A6-1763-4057-80F0-E640E267A6B5}"/>
                      </a:ext>
                    </a:extLst>
                  </p:cNvPr>
                  <p:cNvSpPr>
                    <a:spLocks noChangeAspect="1"/>
                  </p:cNvSpPr>
                  <p:nvPr/>
                </p:nvSpPr>
                <p:spPr bwMode="auto">
                  <a:xfrm>
                    <a:off x="3628" y="2203"/>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63" name="Freeform 33">
                    <a:extLst>
                      <a:ext uri="{FF2B5EF4-FFF2-40B4-BE49-F238E27FC236}">
                        <a16:creationId xmlns:a16="http://schemas.microsoft.com/office/drawing/2014/main" id="{8E09CC8F-D84C-487A-A508-61EC7D94E014}"/>
                      </a:ext>
                    </a:extLst>
                  </p:cNvPr>
                  <p:cNvSpPr>
                    <a:spLocks noChangeAspect="1" noEditPoints="1"/>
                  </p:cNvSpPr>
                  <p:nvPr/>
                </p:nvSpPr>
                <p:spPr bwMode="auto">
                  <a:xfrm>
                    <a:off x="3534" y="2203"/>
                    <a:ext cx="966" cy="1391"/>
                  </a:xfrm>
                  <a:custGeom>
                    <a:avLst/>
                    <a:gdLst>
                      <a:gd name="T0" fmla="*/ 5219154 w 409"/>
                      <a:gd name="T1" fmla="*/ 749817 h 589"/>
                      <a:gd name="T2" fmla="*/ 4710866 w 409"/>
                      <a:gd name="T3" fmla="*/ 0 h 589"/>
                      <a:gd name="T4" fmla="*/ 0 w 409"/>
                      <a:gd name="T5" fmla="*/ 506747 h 589"/>
                      <a:gd name="T6" fmla="*/ 507566 w 409"/>
                      <a:gd name="T7" fmla="*/ 7506861 h 589"/>
                      <a:gd name="T8" fmla="*/ 5219154 w 409"/>
                      <a:gd name="T9" fmla="*/ 6999550 h 589"/>
                      <a:gd name="T10" fmla="*/ 5115837 w 409"/>
                      <a:gd name="T11" fmla="*/ 1057394 h 589"/>
                      <a:gd name="T12" fmla="*/ 5012933 w 409"/>
                      <a:gd name="T13" fmla="*/ 6999550 h 589"/>
                      <a:gd name="T14" fmla="*/ 507566 w 409"/>
                      <a:gd name="T15" fmla="*/ 7300391 h 589"/>
                      <a:gd name="T16" fmla="*/ 206221 w 409"/>
                      <a:gd name="T17" fmla="*/ 506747 h 589"/>
                      <a:gd name="T18" fmla="*/ 4710866 w 409"/>
                      <a:gd name="T19" fmla="*/ 206149 h 589"/>
                      <a:gd name="T20" fmla="*/ 5012933 w 409"/>
                      <a:gd name="T21" fmla="*/ 749817 h 589"/>
                      <a:gd name="T22" fmla="*/ 4065998 w 409"/>
                      <a:gd name="T23" fmla="*/ 1948647 h 589"/>
                      <a:gd name="T24" fmla="*/ 4169622 w 409"/>
                      <a:gd name="T25" fmla="*/ 1846214 h 589"/>
                      <a:gd name="T26" fmla="*/ 4132810 w 409"/>
                      <a:gd name="T27" fmla="*/ 1018923 h 589"/>
                      <a:gd name="T28" fmla="*/ 3316398 w 409"/>
                      <a:gd name="T29" fmla="*/ 993568 h 589"/>
                      <a:gd name="T30" fmla="*/ 3316398 w 409"/>
                      <a:gd name="T31" fmla="*/ 1196749 h 589"/>
                      <a:gd name="T32" fmla="*/ 2527120 w 409"/>
                      <a:gd name="T33" fmla="*/ 2488719 h 589"/>
                      <a:gd name="T34" fmla="*/ 1749813 w 409"/>
                      <a:gd name="T35" fmla="*/ 1196749 h 589"/>
                      <a:gd name="T36" fmla="*/ 1749813 w 409"/>
                      <a:gd name="T37" fmla="*/ 993568 h 589"/>
                      <a:gd name="T38" fmla="*/ 928687 w 409"/>
                      <a:gd name="T39" fmla="*/ 1018923 h 589"/>
                      <a:gd name="T40" fmla="*/ 891720 w 409"/>
                      <a:gd name="T41" fmla="*/ 1846214 h 589"/>
                      <a:gd name="T42" fmla="*/ 1095175 w 409"/>
                      <a:gd name="T43" fmla="*/ 1846214 h 589"/>
                      <a:gd name="T44" fmla="*/ 2387699 w 409"/>
                      <a:gd name="T45" fmla="*/ 2622935 h 589"/>
                      <a:gd name="T46" fmla="*/ 1095175 w 409"/>
                      <a:gd name="T47" fmla="*/ 3416674 h 589"/>
                      <a:gd name="T48" fmla="*/ 891720 w 409"/>
                      <a:gd name="T49" fmla="*/ 3416674 h 589"/>
                      <a:gd name="T50" fmla="*/ 891720 w 409"/>
                      <a:gd name="T51" fmla="*/ 4165620 h 589"/>
                      <a:gd name="T52" fmla="*/ 994630 w 409"/>
                      <a:gd name="T53" fmla="*/ 4269203 h 589"/>
                      <a:gd name="T54" fmla="*/ 1847495 w 409"/>
                      <a:gd name="T55" fmla="*/ 4165620 h 589"/>
                      <a:gd name="T56" fmla="*/ 1237323 w 409"/>
                      <a:gd name="T57" fmla="*/ 4062776 h 589"/>
                      <a:gd name="T58" fmla="*/ 3812519 w 409"/>
                      <a:gd name="T59" fmla="*/ 4062776 h 589"/>
                      <a:gd name="T60" fmla="*/ 3213150 w 409"/>
                      <a:gd name="T61" fmla="*/ 4165620 h 589"/>
                      <a:gd name="T62" fmla="*/ 3316398 w 409"/>
                      <a:gd name="T63" fmla="*/ 4269203 h 589"/>
                      <a:gd name="T64" fmla="*/ 4132810 w 409"/>
                      <a:gd name="T65" fmla="*/ 4232404 h 589"/>
                      <a:gd name="T66" fmla="*/ 4169622 w 409"/>
                      <a:gd name="T67" fmla="*/ 3416674 h 589"/>
                      <a:gd name="T68" fmla="*/ 3970319 w 409"/>
                      <a:gd name="T69" fmla="*/ 3416674 h 589"/>
                      <a:gd name="T70" fmla="*/ 2678439 w 409"/>
                      <a:gd name="T71" fmla="*/ 2622935 h 589"/>
                      <a:gd name="T72" fmla="*/ 3970319 w 409"/>
                      <a:gd name="T73" fmla="*/ 184621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61" name="Rectangle 60">
                  <a:extLst>
                    <a:ext uri="{FF2B5EF4-FFF2-40B4-BE49-F238E27FC236}">
                      <a16:creationId xmlns:a16="http://schemas.microsoft.com/office/drawing/2014/main" id="{8AF64C9B-1791-4F61-BABC-D456AE7DEF11}"/>
                    </a:ext>
                  </a:extLst>
                </p:cNvPr>
                <p:cNvSpPr>
                  <a:spLocks noChangeAspect="1" noChangeArrowheads="1"/>
                </p:cNvSpPr>
                <p:nvPr/>
              </p:nvSpPr>
              <p:spPr bwMode="auto">
                <a:xfrm>
                  <a:off x="3452"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0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43" name="Group 74">
                <a:extLst>
                  <a:ext uri="{FF2B5EF4-FFF2-40B4-BE49-F238E27FC236}">
                    <a16:creationId xmlns:a16="http://schemas.microsoft.com/office/drawing/2014/main" id="{74864125-FA51-44E6-893B-F450FB682801}"/>
                  </a:ext>
                </a:extLst>
              </p:cNvPr>
              <p:cNvGrpSpPr>
                <a:grpSpLocks noChangeAspect="1"/>
              </p:cNvGrpSpPr>
              <p:nvPr/>
            </p:nvGrpSpPr>
            <p:grpSpPr bwMode="auto">
              <a:xfrm>
                <a:off x="3142388" y="3605095"/>
                <a:ext cx="591406" cy="724075"/>
                <a:chOff x="7678994" y="3549059"/>
                <a:chExt cx="706914" cy="863020"/>
              </a:xfrm>
            </p:grpSpPr>
            <p:sp>
              <p:nvSpPr>
                <p:cNvPr id="57" name="Freeform 32">
                  <a:extLst>
                    <a:ext uri="{FF2B5EF4-FFF2-40B4-BE49-F238E27FC236}">
                      <a16:creationId xmlns:a16="http://schemas.microsoft.com/office/drawing/2014/main" id="{91E09E7A-ABFD-46A2-90D2-81C84B8B8AA6}"/>
                    </a:ext>
                  </a:extLst>
                </p:cNvPr>
                <p:cNvSpPr>
                  <a:spLocks noChangeAspect="1"/>
                </p:cNvSpPr>
                <p:nvPr/>
              </p:nvSpPr>
              <p:spPr bwMode="auto">
                <a:xfrm>
                  <a:off x="7920687" y="3549059"/>
                  <a:ext cx="465221" cy="68047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8" name="Rectangle 196">
                  <a:extLst>
                    <a:ext uri="{FF2B5EF4-FFF2-40B4-BE49-F238E27FC236}">
                      <a16:creationId xmlns:a16="http://schemas.microsoft.com/office/drawing/2014/main" id="{44AD3771-ED5E-4AEB-B4DF-74621510B6A2}"/>
                    </a:ext>
                  </a:extLst>
                </p:cNvPr>
                <p:cNvSpPr>
                  <a:spLocks noChangeAspect="1" noChangeArrowheads="1"/>
                </p:cNvSpPr>
                <p:nvPr/>
              </p:nvSpPr>
              <p:spPr bwMode="auto">
                <a:xfrm>
                  <a:off x="7678994" y="3711991"/>
                  <a:ext cx="48577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75"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sp>
              <p:nvSpPr>
                <p:cNvPr id="59" name="Freeform 33">
                  <a:extLst>
                    <a:ext uri="{FF2B5EF4-FFF2-40B4-BE49-F238E27FC236}">
                      <a16:creationId xmlns:a16="http://schemas.microsoft.com/office/drawing/2014/main" id="{272CE091-0693-4D82-A4BE-278A39C86EED}"/>
                    </a:ext>
                  </a:extLst>
                </p:cNvPr>
                <p:cNvSpPr>
                  <a:spLocks noChangeAspect="1" noEditPoints="1"/>
                </p:cNvSpPr>
                <p:nvPr/>
              </p:nvSpPr>
              <p:spPr bwMode="auto">
                <a:xfrm>
                  <a:off x="7891996" y="3712494"/>
                  <a:ext cx="484271" cy="699585"/>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2147483647 w 409"/>
                    <a:gd name="T77" fmla="*/ 2147483647 h 589"/>
                    <a:gd name="T78" fmla="*/ 2147483647 w 409"/>
                    <a:gd name="T79" fmla="*/ 2147483647 h 589"/>
                    <a:gd name="T80" fmla="*/ 2147483647 w 409"/>
                    <a:gd name="T81" fmla="*/ 2147483647 h 589"/>
                    <a:gd name="T82" fmla="*/ 2147483647 w 409"/>
                    <a:gd name="T83" fmla="*/ 2147483647 h 589"/>
                    <a:gd name="T84" fmla="*/ 2147483647 w 409"/>
                    <a:gd name="T85" fmla="*/ 2147483647 h 589"/>
                    <a:gd name="T86" fmla="*/ 2147483647 w 409"/>
                    <a:gd name="T87" fmla="*/ 2147483647 h 589"/>
                    <a:gd name="T88" fmla="*/ 2147483647 w 409"/>
                    <a:gd name="T89" fmla="*/ 2147483647 h 589"/>
                    <a:gd name="T90" fmla="*/ 2147483647 w 409"/>
                    <a:gd name="T91" fmla="*/ 2147483647 h 589"/>
                    <a:gd name="T92" fmla="*/ 2147483647 w 409"/>
                    <a:gd name="T93" fmla="*/ 2147483647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grpSp>
            <p:nvGrpSpPr>
              <p:cNvPr id="44" name="Group 34">
                <a:extLst>
                  <a:ext uri="{FF2B5EF4-FFF2-40B4-BE49-F238E27FC236}">
                    <a16:creationId xmlns:a16="http://schemas.microsoft.com/office/drawing/2014/main" id="{AF9AAAD6-DDBE-46B2-B99B-B54FD38D6351}"/>
                  </a:ext>
                </a:extLst>
              </p:cNvPr>
              <p:cNvGrpSpPr>
                <a:grpSpLocks noChangeAspect="1"/>
              </p:cNvGrpSpPr>
              <p:nvPr/>
            </p:nvGrpSpPr>
            <p:grpSpPr bwMode="auto">
              <a:xfrm>
                <a:off x="4237506" y="3336522"/>
                <a:ext cx="633067" cy="746173"/>
                <a:chOff x="183" y="2478"/>
                <a:chExt cx="1181" cy="1392"/>
              </a:xfrm>
            </p:grpSpPr>
            <p:grpSp>
              <p:nvGrpSpPr>
                <p:cNvPr id="53" name="Group 35">
                  <a:extLst>
                    <a:ext uri="{FF2B5EF4-FFF2-40B4-BE49-F238E27FC236}">
                      <a16:creationId xmlns:a16="http://schemas.microsoft.com/office/drawing/2014/main" id="{DB85530E-E34D-446F-A71C-692E129A2F28}"/>
                    </a:ext>
                  </a:extLst>
                </p:cNvPr>
                <p:cNvGrpSpPr>
                  <a:grpSpLocks noChangeAspect="1"/>
                </p:cNvGrpSpPr>
                <p:nvPr/>
              </p:nvGrpSpPr>
              <p:grpSpPr bwMode="auto">
                <a:xfrm>
                  <a:off x="205" y="2478"/>
                  <a:ext cx="1159" cy="1391"/>
                  <a:chOff x="205" y="2478"/>
                  <a:chExt cx="1159" cy="1391"/>
                </a:xfrm>
              </p:grpSpPr>
              <p:sp>
                <p:nvSpPr>
                  <p:cNvPr id="55" name="Freeform 11">
                    <a:extLst>
                      <a:ext uri="{FF2B5EF4-FFF2-40B4-BE49-F238E27FC236}">
                        <a16:creationId xmlns:a16="http://schemas.microsoft.com/office/drawing/2014/main" id="{D0A9C172-6591-4D9D-80FC-51CA99F0D797}"/>
                      </a:ext>
                    </a:extLst>
                  </p:cNvPr>
                  <p:cNvSpPr>
                    <a:spLocks noChangeAspect="1"/>
                  </p:cNvSpPr>
                  <p:nvPr/>
                </p:nvSpPr>
                <p:spPr bwMode="auto">
                  <a:xfrm>
                    <a:off x="205" y="2497"/>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6" name="Freeform 38">
                    <a:extLst>
                      <a:ext uri="{FF2B5EF4-FFF2-40B4-BE49-F238E27FC236}">
                        <a16:creationId xmlns:a16="http://schemas.microsoft.com/office/drawing/2014/main" id="{1CD8FE70-459D-4F0C-BE47-E6ABB78BBCDB}"/>
                      </a:ext>
                    </a:extLst>
                  </p:cNvPr>
                  <p:cNvSpPr>
                    <a:spLocks noChangeAspect="1" noEditPoints="1"/>
                  </p:cNvSpPr>
                  <p:nvPr/>
                </p:nvSpPr>
                <p:spPr bwMode="auto">
                  <a:xfrm>
                    <a:off x="398" y="2478"/>
                    <a:ext cx="966" cy="1391"/>
                  </a:xfrm>
                  <a:custGeom>
                    <a:avLst/>
                    <a:gdLst>
                      <a:gd name="T0" fmla="*/ 2209766 w 409"/>
                      <a:gd name="T1" fmla="*/ 317500 h 589"/>
                      <a:gd name="T2" fmla="*/ 1994559 w 409"/>
                      <a:gd name="T3" fmla="*/ 0 h 589"/>
                      <a:gd name="T4" fmla="*/ 0 w 409"/>
                      <a:gd name="T5" fmla="*/ 214575 h 589"/>
                      <a:gd name="T6" fmla="*/ 214901 w 409"/>
                      <a:gd name="T7" fmla="*/ 3178678 h 589"/>
                      <a:gd name="T8" fmla="*/ 2209766 w 409"/>
                      <a:gd name="T9" fmla="*/ 2963864 h 589"/>
                      <a:gd name="T10" fmla="*/ 2166022 w 409"/>
                      <a:gd name="T11" fmla="*/ 447739 h 589"/>
                      <a:gd name="T12" fmla="*/ 2122453 w 409"/>
                      <a:gd name="T13" fmla="*/ 2963864 h 589"/>
                      <a:gd name="T14" fmla="*/ 214901 w 409"/>
                      <a:gd name="T15" fmla="*/ 3091251 h 589"/>
                      <a:gd name="T16" fmla="*/ 87313 w 409"/>
                      <a:gd name="T17" fmla="*/ 214575 h 589"/>
                      <a:gd name="T18" fmla="*/ 1994559 w 409"/>
                      <a:gd name="T19" fmla="*/ 87291 h 589"/>
                      <a:gd name="T20" fmla="*/ 2122453 w 409"/>
                      <a:gd name="T21" fmla="*/ 317500 h 589"/>
                      <a:gd name="T22" fmla="*/ 610821 w 409"/>
                      <a:gd name="T23" fmla="*/ 1731934 h 589"/>
                      <a:gd name="T24" fmla="*/ 923616 w 409"/>
                      <a:gd name="T25" fmla="*/ 1711811 h 589"/>
                      <a:gd name="T26" fmla="*/ 1296849 w 409"/>
                      <a:gd name="T27" fmla="*/ 1711811 h 589"/>
                      <a:gd name="T28" fmla="*/ 1603397 w 409"/>
                      <a:gd name="T29" fmla="*/ 1731934 h 589"/>
                      <a:gd name="T30" fmla="*/ 1637443 w 409"/>
                      <a:gd name="T31" fmla="*/ 1656473 h 589"/>
                      <a:gd name="T32" fmla="*/ 1392330 w 409"/>
                      <a:gd name="T33" fmla="*/ 1364318 h 589"/>
                      <a:gd name="T34" fmla="*/ 1182497 w 409"/>
                      <a:gd name="T35" fmla="*/ 982988 h 589"/>
                      <a:gd name="T36" fmla="*/ 1367339 w 409"/>
                      <a:gd name="T37" fmla="*/ 733364 h 589"/>
                      <a:gd name="T38" fmla="*/ 1289787 w 409"/>
                      <a:gd name="T39" fmla="*/ 610552 h 589"/>
                      <a:gd name="T40" fmla="*/ 1281263 w 409"/>
                      <a:gd name="T41" fmla="*/ 733364 h 589"/>
                      <a:gd name="T42" fmla="*/ 940180 w 409"/>
                      <a:gd name="T43" fmla="*/ 733364 h 589"/>
                      <a:gd name="T44" fmla="*/ 1182497 w 409"/>
                      <a:gd name="T45" fmla="*/ 577702 h 589"/>
                      <a:gd name="T46" fmla="*/ 1221022 w 409"/>
                      <a:gd name="T47" fmla="*/ 503138 h 589"/>
                      <a:gd name="T48" fmla="*/ 1113567 w 409"/>
                      <a:gd name="T49" fmla="*/ 475214 h 589"/>
                      <a:gd name="T50" fmla="*/ 1036015 w 409"/>
                      <a:gd name="T51" fmla="*/ 982988 h 589"/>
                      <a:gd name="T52" fmla="*/ 1036015 w 409"/>
                      <a:gd name="T53" fmla="*/ 982988 h 589"/>
                      <a:gd name="T54" fmla="*/ 567477 w 409"/>
                      <a:gd name="T55" fmla="*/ 1704908 h 589"/>
                      <a:gd name="T56" fmla="*/ 1113567 w 409"/>
                      <a:gd name="T57" fmla="*/ 1030367 h 589"/>
                      <a:gd name="T58" fmla="*/ 1107005 w 409"/>
                      <a:gd name="T59" fmla="*/ 1272595 h 589"/>
                      <a:gd name="T60" fmla="*/ 1113567 w 409"/>
                      <a:gd name="T61" fmla="*/ 1030367 h 589"/>
                      <a:gd name="T62" fmla="*/ 1107005 w 409"/>
                      <a:gd name="T63" fmla="*/ 1359472 h 589"/>
                      <a:gd name="T64" fmla="*/ 1506740 w 409"/>
                      <a:gd name="T65" fmla="*/ 1645017 h 589"/>
                      <a:gd name="T66" fmla="*/ 1113567 w 409"/>
                      <a:gd name="T67" fmla="*/ 1490080 h 589"/>
                      <a:gd name="T68" fmla="*/ 706819 w 409"/>
                      <a:gd name="T69" fmla="*/ 1645017 h 589"/>
                      <a:gd name="T70" fmla="*/ 800731 w 409"/>
                      <a:gd name="T71" fmla="*/ 506747 h 589"/>
                      <a:gd name="T72" fmla="*/ 642813 w 409"/>
                      <a:gd name="T73" fmla="*/ 733364 h 589"/>
                      <a:gd name="T74" fmla="*/ 765910 w 409"/>
                      <a:gd name="T75" fmla="*/ 975497 h 589"/>
                      <a:gd name="T76" fmla="*/ 800731 w 409"/>
                      <a:gd name="T77" fmla="*/ 899679 h 589"/>
                      <a:gd name="T78" fmla="*/ 800731 w 409"/>
                      <a:gd name="T79" fmla="*/ 566966 h 589"/>
                      <a:gd name="T80" fmla="*/ 587978 w 409"/>
                      <a:gd name="T81" fmla="*/ 361046 h 589"/>
                      <a:gd name="T82" fmla="*/ 587978 w 409"/>
                      <a:gd name="T83" fmla="*/ 1105826 h 589"/>
                      <a:gd name="T84" fmla="*/ 653552 w 409"/>
                      <a:gd name="T85" fmla="*/ 1105826 h 589"/>
                      <a:gd name="T86" fmla="*/ 519018 w 409"/>
                      <a:gd name="T87" fmla="*/ 733364 h 589"/>
                      <a:gd name="T88" fmla="*/ 653552 w 409"/>
                      <a:gd name="T89" fmla="*/ 361046 h 589"/>
                      <a:gd name="T90" fmla="*/ 1427245 w 409"/>
                      <a:gd name="T91" fmla="*/ 959913 h 589"/>
                      <a:gd name="T92" fmla="*/ 1486242 w 409"/>
                      <a:gd name="T93" fmla="*/ 959913 h 589"/>
                      <a:gd name="T94" fmla="*/ 1486242 w 409"/>
                      <a:gd name="T95" fmla="*/ 506747 h 589"/>
                      <a:gd name="T96" fmla="*/ 1427245 w 409"/>
                      <a:gd name="T97" fmla="*/ 566966 h 589"/>
                      <a:gd name="T98" fmla="*/ 1427245 w 409"/>
                      <a:gd name="T99" fmla="*/ 899679 h 589"/>
                      <a:gd name="T100" fmla="*/ 1630537 w 409"/>
                      <a:gd name="T101" fmla="*/ 361046 h 589"/>
                      <a:gd name="T102" fmla="*/ 1571500 w 409"/>
                      <a:gd name="T103" fmla="*/ 420713 h 589"/>
                      <a:gd name="T104" fmla="*/ 1571500 w 409"/>
                      <a:gd name="T105" fmla="*/ 1046818 h 589"/>
                      <a:gd name="T106" fmla="*/ 1603397 w 409"/>
                      <a:gd name="T107" fmla="*/ 1122280 h 589"/>
                      <a:gd name="T108" fmla="*/ 1788338 w 409"/>
                      <a:gd name="T109" fmla="*/ 733364 h 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9"/>
                      <a:gd name="T166" fmla="*/ 0 h 589"/>
                      <a:gd name="T167" fmla="*/ 409 w 409"/>
                      <a:gd name="T168" fmla="*/ 589 h 5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9" h="589">
                        <a:moveTo>
                          <a:pt x="401" y="67"/>
                        </a:moveTo>
                        <a:cubicBezTo>
                          <a:pt x="406" y="67"/>
                          <a:pt x="409" y="64"/>
                          <a:pt x="409" y="59"/>
                        </a:cubicBezTo>
                        <a:cubicBezTo>
                          <a:pt x="409" y="40"/>
                          <a:pt x="409" y="40"/>
                          <a:pt x="409" y="40"/>
                        </a:cubicBezTo>
                        <a:cubicBezTo>
                          <a:pt x="409" y="18"/>
                          <a:pt x="392"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2" y="589"/>
                          <a:pt x="409" y="571"/>
                          <a:pt x="409" y="549"/>
                        </a:cubicBezTo>
                        <a:cubicBezTo>
                          <a:pt x="409" y="91"/>
                          <a:pt x="409" y="91"/>
                          <a:pt x="409" y="91"/>
                        </a:cubicBezTo>
                        <a:cubicBezTo>
                          <a:pt x="409" y="87"/>
                          <a:pt x="406" y="83"/>
                          <a:pt x="401" y="83"/>
                        </a:cubicBezTo>
                        <a:cubicBezTo>
                          <a:pt x="397" y="83"/>
                          <a:pt x="393" y="87"/>
                          <a:pt x="393" y="91"/>
                        </a:cubicBezTo>
                        <a:cubicBezTo>
                          <a:pt x="393" y="549"/>
                          <a:pt x="393" y="549"/>
                          <a:pt x="393" y="549"/>
                        </a:cubicBezTo>
                        <a:cubicBezTo>
                          <a:pt x="393" y="562"/>
                          <a:pt x="383" y="573"/>
                          <a:pt x="369" y="573"/>
                        </a:cubicBezTo>
                        <a:cubicBezTo>
                          <a:pt x="40" y="573"/>
                          <a:pt x="40" y="573"/>
                          <a:pt x="40" y="573"/>
                        </a:cubicBezTo>
                        <a:cubicBezTo>
                          <a:pt x="27" y="573"/>
                          <a:pt x="16" y="562"/>
                          <a:pt x="16" y="549"/>
                        </a:cubicBezTo>
                        <a:cubicBezTo>
                          <a:pt x="16" y="40"/>
                          <a:pt x="16" y="40"/>
                          <a:pt x="16" y="40"/>
                        </a:cubicBezTo>
                        <a:cubicBezTo>
                          <a:pt x="16" y="27"/>
                          <a:pt x="27" y="16"/>
                          <a:pt x="40" y="16"/>
                        </a:cubicBezTo>
                        <a:cubicBezTo>
                          <a:pt x="369" y="16"/>
                          <a:pt x="369" y="16"/>
                          <a:pt x="369" y="16"/>
                        </a:cubicBezTo>
                        <a:cubicBezTo>
                          <a:pt x="383" y="16"/>
                          <a:pt x="393" y="27"/>
                          <a:pt x="393" y="40"/>
                        </a:cubicBezTo>
                        <a:cubicBezTo>
                          <a:pt x="393" y="59"/>
                          <a:pt x="393" y="59"/>
                          <a:pt x="393" y="59"/>
                        </a:cubicBezTo>
                        <a:cubicBezTo>
                          <a:pt x="393" y="64"/>
                          <a:pt x="397" y="67"/>
                          <a:pt x="401" y="67"/>
                        </a:cubicBezTo>
                        <a:close/>
                        <a:moveTo>
                          <a:pt x="113" y="321"/>
                        </a:moveTo>
                        <a:cubicBezTo>
                          <a:pt x="164" y="321"/>
                          <a:pt x="164" y="321"/>
                          <a:pt x="164" y="321"/>
                        </a:cubicBezTo>
                        <a:cubicBezTo>
                          <a:pt x="167" y="321"/>
                          <a:pt x="170" y="319"/>
                          <a:pt x="171" y="317"/>
                        </a:cubicBezTo>
                        <a:cubicBezTo>
                          <a:pt x="171" y="316"/>
                          <a:pt x="185" y="292"/>
                          <a:pt x="206" y="292"/>
                        </a:cubicBezTo>
                        <a:cubicBezTo>
                          <a:pt x="226" y="292"/>
                          <a:pt x="240" y="316"/>
                          <a:pt x="240" y="317"/>
                        </a:cubicBezTo>
                        <a:cubicBezTo>
                          <a:pt x="242" y="319"/>
                          <a:pt x="244" y="321"/>
                          <a:pt x="247" y="321"/>
                        </a:cubicBezTo>
                        <a:cubicBezTo>
                          <a:pt x="297" y="321"/>
                          <a:pt x="297" y="321"/>
                          <a:pt x="297" y="321"/>
                        </a:cubicBezTo>
                        <a:cubicBezTo>
                          <a:pt x="301" y="321"/>
                          <a:pt x="304" y="319"/>
                          <a:pt x="305" y="316"/>
                        </a:cubicBezTo>
                        <a:cubicBezTo>
                          <a:pt x="306" y="313"/>
                          <a:pt x="305" y="309"/>
                          <a:pt x="303" y="307"/>
                        </a:cubicBezTo>
                        <a:cubicBezTo>
                          <a:pt x="285" y="289"/>
                          <a:pt x="270" y="271"/>
                          <a:pt x="258" y="254"/>
                        </a:cubicBezTo>
                        <a:cubicBezTo>
                          <a:pt x="258" y="253"/>
                          <a:pt x="258" y="253"/>
                          <a:pt x="258" y="253"/>
                        </a:cubicBezTo>
                        <a:cubicBezTo>
                          <a:pt x="238" y="224"/>
                          <a:pt x="225" y="198"/>
                          <a:pt x="219" y="182"/>
                        </a:cubicBezTo>
                        <a:cubicBezTo>
                          <a:pt x="219" y="182"/>
                          <a:pt x="219" y="182"/>
                          <a:pt x="219" y="182"/>
                        </a:cubicBezTo>
                        <a:cubicBezTo>
                          <a:pt x="219" y="182"/>
                          <a:pt x="219" y="182"/>
                          <a:pt x="219" y="182"/>
                        </a:cubicBezTo>
                        <a:cubicBezTo>
                          <a:pt x="239" y="176"/>
                          <a:pt x="253" y="158"/>
                          <a:pt x="253" y="136"/>
                        </a:cubicBezTo>
                        <a:cubicBezTo>
                          <a:pt x="253" y="129"/>
                          <a:pt x="252" y="123"/>
                          <a:pt x="250" y="117"/>
                        </a:cubicBezTo>
                        <a:cubicBezTo>
                          <a:pt x="248" y="113"/>
                          <a:pt x="243" y="111"/>
                          <a:pt x="239" y="113"/>
                        </a:cubicBezTo>
                        <a:cubicBezTo>
                          <a:pt x="235" y="115"/>
                          <a:pt x="233" y="120"/>
                          <a:pt x="235" y="124"/>
                        </a:cubicBezTo>
                        <a:cubicBezTo>
                          <a:pt x="237" y="127"/>
                          <a:pt x="237" y="132"/>
                          <a:pt x="237" y="136"/>
                        </a:cubicBezTo>
                        <a:cubicBezTo>
                          <a:pt x="237" y="153"/>
                          <a:pt x="223" y="168"/>
                          <a:pt x="206" y="168"/>
                        </a:cubicBezTo>
                        <a:cubicBezTo>
                          <a:pt x="188" y="168"/>
                          <a:pt x="174" y="153"/>
                          <a:pt x="174" y="136"/>
                        </a:cubicBezTo>
                        <a:cubicBezTo>
                          <a:pt x="174" y="118"/>
                          <a:pt x="188" y="104"/>
                          <a:pt x="206" y="104"/>
                        </a:cubicBezTo>
                        <a:cubicBezTo>
                          <a:pt x="211" y="104"/>
                          <a:pt x="215" y="105"/>
                          <a:pt x="219" y="107"/>
                        </a:cubicBezTo>
                        <a:cubicBezTo>
                          <a:pt x="223" y="109"/>
                          <a:pt x="228" y="107"/>
                          <a:pt x="230" y="103"/>
                        </a:cubicBezTo>
                        <a:cubicBezTo>
                          <a:pt x="232" y="99"/>
                          <a:pt x="230" y="95"/>
                          <a:pt x="226" y="93"/>
                        </a:cubicBezTo>
                        <a:cubicBezTo>
                          <a:pt x="226" y="93"/>
                          <a:pt x="226" y="93"/>
                          <a:pt x="226" y="93"/>
                        </a:cubicBezTo>
                        <a:cubicBezTo>
                          <a:pt x="220" y="90"/>
                          <a:pt x="213" y="88"/>
                          <a:pt x="206" y="88"/>
                        </a:cubicBezTo>
                        <a:cubicBezTo>
                          <a:pt x="179" y="88"/>
                          <a:pt x="158" y="110"/>
                          <a:pt x="158" y="136"/>
                        </a:cubicBezTo>
                        <a:cubicBezTo>
                          <a:pt x="158" y="157"/>
                          <a:pt x="172" y="176"/>
                          <a:pt x="192" y="182"/>
                        </a:cubicBezTo>
                        <a:cubicBezTo>
                          <a:pt x="192" y="182"/>
                          <a:pt x="192" y="182"/>
                          <a:pt x="192" y="182"/>
                        </a:cubicBezTo>
                        <a:cubicBezTo>
                          <a:pt x="192" y="182"/>
                          <a:pt x="192" y="182"/>
                          <a:pt x="192" y="182"/>
                        </a:cubicBezTo>
                        <a:cubicBezTo>
                          <a:pt x="181" y="207"/>
                          <a:pt x="156" y="258"/>
                          <a:pt x="107" y="307"/>
                        </a:cubicBezTo>
                        <a:cubicBezTo>
                          <a:pt x="105" y="309"/>
                          <a:pt x="104" y="313"/>
                          <a:pt x="105" y="316"/>
                        </a:cubicBezTo>
                        <a:cubicBezTo>
                          <a:pt x="107" y="319"/>
                          <a:pt x="109" y="321"/>
                          <a:pt x="113" y="321"/>
                        </a:cubicBezTo>
                        <a:close/>
                        <a:moveTo>
                          <a:pt x="206" y="191"/>
                        </a:moveTo>
                        <a:cubicBezTo>
                          <a:pt x="211" y="204"/>
                          <a:pt x="219" y="221"/>
                          <a:pt x="231" y="240"/>
                        </a:cubicBezTo>
                        <a:cubicBezTo>
                          <a:pt x="223" y="238"/>
                          <a:pt x="214" y="236"/>
                          <a:pt x="205" y="236"/>
                        </a:cubicBezTo>
                        <a:cubicBezTo>
                          <a:pt x="196" y="236"/>
                          <a:pt x="188" y="238"/>
                          <a:pt x="180" y="240"/>
                        </a:cubicBezTo>
                        <a:cubicBezTo>
                          <a:pt x="192" y="221"/>
                          <a:pt x="200" y="204"/>
                          <a:pt x="206" y="191"/>
                        </a:cubicBezTo>
                        <a:close/>
                        <a:moveTo>
                          <a:pt x="164" y="264"/>
                        </a:moveTo>
                        <a:cubicBezTo>
                          <a:pt x="169" y="261"/>
                          <a:pt x="188" y="252"/>
                          <a:pt x="205" y="252"/>
                        </a:cubicBezTo>
                        <a:cubicBezTo>
                          <a:pt x="221" y="252"/>
                          <a:pt x="240" y="261"/>
                          <a:pt x="246" y="264"/>
                        </a:cubicBezTo>
                        <a:cubicBezTo>
                          <a:pt x="255" y="277"/>
                          <a:pt x="266" y="291"/>
                          <a:pt x="279" y="305"/>
                        </a:cubicBezTo>
                        <a:cubicBezTo>
                          <a:pt x="252" y="305"/>
                          <a:pt x="252" y="305"/>
                          <a:pt x="252" y="305"/>
                        </a:cubicBezTo>
                        <a:cubicBezTo>
                          <a:pt x="246" y="296"/>
                          <a:pt x="230" y="276"/>
                          <a:pt x="206" y="276"/>
                        </a:cubicBezTo>
                        <a:cubicBezTo>
                          <a:pt x="182" y="276"/>
                          <a:pt x="166" y="296"/>
                          <a:pt x="160" y="305"/>
                        </a:cubicBezTo>
                        <a:cubicBezTo>
                          <a:pt x="131" y="305"/>
                          <a:pt x="131" y="305"/>
                          <a:pt x="131" y="305"/>
                        </a:cubicBezTo>
                        <a:cubicBezTo>
                          <a:pt x="144" y="291"/>
                          <a:pt x="155" y="277"/>
                          <a:pt x="164" y="264"/>
                        </a:cubicBezTo>
                        <a:close/>
                        <a:moveTo>
                          <a:pt x="148" y="94"/>
                        </a:moveTo>
                        <a:cubicBezTo>
                          <a:pt x="145" y="91"/>
                          <a:pt x="140" y="91"/>
                          <a:pt x="136" y="94"/>
                        </a:cubicBezTo>
                        <a:cubicBezTo>
                          <a:pt x="125" y="106"/>
                          <a:pt x="119" y="121"/>
                          <a:pt x="119" y="136"/>
                        </a:cubicBezTo>
                        <a:cubicBezTo>
                          <a:pt x="119" y="151"/>
                          <a:pt x="125" y="167"/>
                          <a:pt x="136" y="178"/>
                        </a:cubicBezTo>
                        <a:cubicBezTo>
                          <a:pt x="138" y="180"/>
                          <a:pt x="140" y="181"/>
                          <a:pt x="142" y="181"/>
                        </a:cubicBezTo>
                        <a:cubicBezTo>
                          <a:pt x="144" y="181"/>
                          <a:pt x="146" y="180"/>
                          <a:pt x="148" y="178"/>
                        </a:cubicBezTo>
                        <a:cubicBezTo>
                          <a:pt x="151" y="175"/>
                          <a:pt x="151" y="170"/>
                          <a:pt x="148" y="167"/>
                        </a:cubicBezTo>
                        <a:cubicBezTo>
                          <a:pt x="139" y="158"/>
                          <a:pt x="135" y="147"/>
                          <a:pt x="135" y="136"/>
                        </a:cubicBezTo>
                        <a:cubicBezTo>
                          <a:pt x="135" y="125"/>
                          <a:pt x="139" y="114"/>
                          <a:pt x="148" y="105"/>
                        </a:cubicBezTo>
                        <a:cubicBezTo>
                          <a:pt x="151" y="102"/>
                          <a:pt x="151" y="97"/>
                          <a:pt x="148" y="94"/>
                        </a:cubicBezTo>
                        <a:close/>
                        <a:moveTo>
                          <a:pt x="109" y="67"/>
                        </a:moveTo>
                        <a:cubicBezTo>
                          <a:pt x="90" y="86"/>
                          <a:pt x="80" y="111"/>
                          <a:pt x="80" y="136"/>
                        </a:cubicBezTo>
                        <a:cubicBezTo>
                          <a:pt x="80" y="161"/>
                          <a:pt x="90" y="186"/>
                          <a:pt x="109" y="205"/>
                        </a:cubicBezTo>
                        <a:cubicBezTo>
                          <a:pt x="111" y="207"/>
                          <a:pt x="113" y="208"/>
                          <a:pt x="115" y="208"/>
                        </a:cubicBezTo>
                        <a:cubicBezTo>
                          <a:pt x="117" y="208"/>
                          <a:pt x="119" y="207"/>
                          <a:pt x="121" y="205"/>
                        </a:cubicBezTo>
                        <a:cubicBezTo>
                          <a:pt x="124" y="202"/>
                          <a:pt x="124" y="197"/>
                          <a:pt x="121" y="194"/>
                        </a:cubicBezTo>
                        <a:cubicBezTo>
                          <a:pt x="104" y="178"/>
                          <a:pt x="96" y="157"/>
                          <a:pt x="96" y="136"/>
                        </a:cubicBezTo>
                        <a:cubicBezTo>
                          <a:pt x="96" y="115"/>
                          <a:pt x="104" y="94"/>
                          <a:pt x="121" y="78"/>
                        </a:cubicBezTo>
                        <a:cubicBezTo>
                          <a:pt x="124" y="75"/>
                          <a:pt x="124" y="70"/>
                          <a:pt x="121" y="67"/>
                        </a:cubicBezTo>
                        <a:cubicBezTo>
                          <a:pt x="117" y="64"/>
                          <a:pt x="112" y="64"/>
                          <a:pt x="109" y="67"/>
                        </a:cubicBezTo>
                        <a:close/>
                        <a:moveTo>
                          <a:pt x="264" y="178"/>
                        </a:moveTo>
                        <a:cubicBezTo>
                          <a:pt x="265" y="180"/>
                          <a:pt x="267" y="181"/>
                          <a:pt x="269" y="181"/>
                        </a:cubicBezTo>
                        <a:cubicBezTo>
                          <a:pt x="271" y="181"/>
                          <a:pt x="273" y="180"/>
                          <a:pt x="275" y="178"/>
                        </a:cubicBezTo>
                        <a:cubicBezTo>
                          <a:pt x="287" y="167"/>
                          <a:pt x="292" y="151"/>
                          <a:pt x="292" y="136"/>
                        </a:cubicBezTo>
                        <a:cubicBezTo>
                          <a:pt x="292" y="121"/>
                          <a:pt x="287" y="106"/>
                          <a:pt x="275" y="94"/>
                        </a:cubicBezTo>
                        <a:cubicBezTo>
                          <a:pt x="272" y="91"/>
                          <a:pt x="267" y="91"/>
                          <a:pt x="264" y="94"/>
                        </a:cubicBezTo>
                        <a:cubicBezTo>
                          <a:pt x="261" y="97"/>
                          <a:pt x="261" y="102"/>
                          <a:pt x="264" y="105"/>
                        </a:cubicBezTo>
                        <a:cubicBezTo>
                          <a:pt x="272" y="114"/>
                          <a:pt x="276" y="125"/>
                          <a:pt x="276" y="136"/>
                        </a:cubicBezTo>
                        <a:cubicBezTo>
                          <a:pt x="276" y="147"/>
                          <a:pt x="272" y="158"/>
                          <a:pt x="264" y="167"/>
                        </a:cubicBezTo>
                        <a:cubicBezTo>
                          <a:pt x="261" y="170"/>
                          <a:pt x="261" y="175"/>
                          <a:pt x="264" y="178"/>
                        </a:cubicBezTo>
                        <a:close/>
                        <a:moveTo>
                          <a:pt x="302" y="67"/>
                        </a:moveTo>
                        <a:cubicBezTo>
                          <a:pt x="299" y="64"/>
                          <a:pt x="294" y="64"/>
                          <a:pt x="291" y="67"/>
                        </a:cubicBezTo>
                        <a:cubicBezTo>
                          <a:pt x="288" y="70"/>
                          <a:pt x="288" y="75"/>
                          <a:pt x="291" y="78"/>
                        </a:cubicBezTo>
                        <a:cubicBezTo>
                          <a:pt x="307" y="94"/>
                          <a:pt x="315" y="115"/>
                          <a:pt x="315" y="136"/>
                        </a:cubicBezTo>
                        <a:cubicBezTo>
                          <a:pt x="315" y="157"/>
                          <a:pt x="307" y="178"/>
                          <a:pt x="291" y="194"/>
                        </a:cubicBezTo>
                        <a:cubicBezTo>
                          <a:pt x="288" y="197"/>
                          <a:pt x="288" y="202"/>
                          <a:pt x="291" y="205"/>
                        </a:cubicBezTo>
                        <a:cubicBezTo>
                          <a:pt x="293" y="207"/>
                          <a:pt x="295" y="208"/>
                          <a:pt x="297" y="208"/>
                        </a:cubicBezTo>
                        <a:cubicBezTo>
                          <a:pt x="299" y="208"/>
                          <a:pt x="301" y="207"/>
                          <a:pt x="302" y="205"/>
                        </a:cubicBezTo>
                        <a:cubicBezTo>
                          <a:pt x="321" y="186"/>
                          <a:pt x="331" y="161"/>
                          <a:pt x="331" y="136"/>
                        </a:cubicBezTo>
                        <a:cubicBezTo>
                          <a:pt x="331" y="111"/>
                          <a:pt x="321" y="86"/>
                          <a:pt x="302" y="67"/>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54" name="Rectangle 39">
                  <a:extLst>
                    <a:ext uri="{FF2B5EF4-FFF2-40B4-BE49-F238E27FC236}">
                      <a16:creationId xmlns:a16="http://schemas.microsoft.com/office/drawing/2014/main" id="{ECEB16E6-2328-414A-8BFC-39DAC30AFDC6}"/>
                    </a:ext>
                  </a:extLst>
                </p:cNvPr>
                <p:cNvSpPr>
                  <a:spLocks noChangeAspect="1" noChangeArrowheads="1"/>
                </p:cNvSpPr>
                <p:nvPr/>
              </p:nvSpPr>
              <p:spPr bwMode="auto">
                <a:xfrm>
                  <a:off x="183"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45" name="Group 33">
                <a:extLst>
                  <a:ext uri="{FF2B5EF4-FFF2-40B4-BE49-F238E27FC236}">
                    <a16:creationId xmlns:a16="http://schemas.microsoft.com/office/drawing/2014/main" id="{CD77E70E-67E8-4E6F-9874-60FA49412DBB}"/>
                  </a:ext>
                </a:extLst>
              </p:cNvPr>
              <p:cNvGrpSpPr>
                <a:grpSpLocks noChangeAspect="1"/>
              </p:cNvGrpSpPr>
              <p:nvPr/>
            </p:nvGrpSpPr>
            <p:grpSpPr bwMode="auto">
              <a:xfrm>
                <a:off x="4875271" y="3566925"/>
                <a:ext cx="498036" cy="688869"/>
                <a:chOff x="183" y="860"/>
                <a:chExt cx="1117" cy="1545"/>
              </a:xfrm>
            </p:grpSpPr>
            <p:sp>
              <p:nvSpPr>
                <p:cNvPr id="51" name="Freeform 3">
                  <a:extLst>
                    <a:ext uri="{FF2B5EF4-FFF2-40B4-BE49-F238E27FC236}">
                      <a16:creationId xmlns:a16="http://schemas.microsoft.com/office/drawing/2014/main" id="{8342D4D1-C20B-431F-B529-BCC73C5C6808}"/>
                    </a:ext>
                  </a:extLst>
                </p:cNvPr>
                <p:cNvSpPr>
                  <a:spLocks noChangeAspect="1" noEditPoints="1"/>
                </p:cNvSpPr>
                <p:nvPr/>
              </p:nvSpPr>
              <p:spPr bwMode="auto">
                <a:xfrm>
                  <a:off x="334" y="1014"/>
                  <a:ext cx="966" cy="1391"/>
                </a:xfrm>
                <a:custGeom>
                  <a:avLst/>
                  <a:gdLst>
                    <a:gd name="T0" fmla="*/ 164400 w 409"/>
                    <a:gd name="T1" fmla="*/ 27411 h 589"/>
                    <a:gd name="T2" fmla="*/ 167720 w 409"/>
                    <a:gd name="T3" fmla="*/ 24105 h 589"/>
                    <a:gd name="T4" fmla="*/ 167720 w 409"/>
                    <a:gd name="T5" fmla="*/ 16291 h 589"/>
                    <a:gd name="T6" fmla="*/ 151386 w 409"/>
                    <a:gd name="T7" fmla="*/ 0 h 589"/>
                    <a:gd name="T8" fmla="*/ 16311 w 409"/>
                    <a:gd name="T9" fmla="*/ 0 h 589"/>
                    <a:gd name="T10" fmla="*/ 0 w 409"/>
                    <a:gd name="T11" fmla="*/ 16291 h 589"/>
                    <a:gd name="T12" fmla="*/ 0 w 409"/>
                    <a:gd name="T13" fmla="*/ 225021 h 589"/>
                    <a:gd name="T14" fmla="*/ 16311 w 409"/>
                    <a:gd name="T15" fmla="*/ 241330 h 589"/>
                    <a:gd name="T16" fmla="*/ 151386 w 409"/>
                    <a:gd name="T17" fmla="*/ 241330 h 589"/>
                    <a:gd name="T18" fmla="*/ 167720 w 409"/>
                    <a:gd name="T19" fmla="*/ 225021 h 589"/>
                    <a:gd name="T20" fmla="*/ 167720 w 409"/>
                    <a:gd name="T21" fmla="*/ 37328 h 589"/>
                    <a:gd name="T22" fmla="*/ 164400 w 409"/>
                    <a:gd name="T23" fmla="*/ 33993 h 589"/>
                    <a:gd name="T24" fmla="*/ 161093 w 409"/>
                    <a:gd name="T25" fmla="*/ 37328 h 589"/>
                    <a:gd name="T26" fmla="*/ 161093 w 409"/>
                    <a:gd name="T27" fmla="*/ 225021 h 589"/>
                    <a:gd name="T28" fmla="*/ 151386 w 409"/>
                    <a:gd name="T29" fmla="*/ 234692 h 589"/>
                    <a:gd name="T30" fmla="*/ 16311 w 409"/>
                    <a:gd name="T31" fmla="*/ 234692 h 589"/>
                    <a:gd name="T32" fmla="*/ 6627 w 409"/>
                    <a:gd name="T33" fmla="*/ 225021 h 589"/>
                    <a:gd name="T34" fmla="*/ 6627 w 409"/>
                    <a:gd name="T35" fmla="*/ 16291 h 589"/>
                    <a:gd name="T36" fmla="*/ 16311 w 409"/>
                    <a:gd name="T37" fmla="*/ 6627 h 589"/>
                    <a:gd name="T38" fmla="*/ 151386 w 409"/>
                    <a:gd name="T39" fmla="*/ 6627 h 589"/>
                    <a:gd name="T40" fmla="*/ 161093 w 409"/>
                    <a:gd name="T41" fmla="*/ 16291 h 589"/>
                    <a:gd name="T42" fmla="*/ 161093 w 409"/>
                    <a:gd name="T43" fmla="*/ 24105 h 589"/>
                    <a:gd name="T44" fmla="*/ 164400 w 409"/>
                    <a:gd name="T45" fmla="*/ 27411 h 589"/>
                    <a:gd name="T46" fmla="*/ 34044 w 409"/>
                    <a:gd name="T47" fmla="*/ 130610 h 589"/>
                    <a:gd name="T48" fmla="*/ 30709 w 409"/>
                    <a:gd name="T49" fmla="*/ 133916 h 589"/>
                    <a:gd name="T50" fmla="*/ 34044 w 409"/>
                    <a:gd name="T51" fmla="*/ 137246 h 589"/>
                    <a:gd name="T52" fmla="*/ 63862 w 409"/>
                    <a:gd name="T53" fmla="*/ 137246 h 589"/>
                    <a:gd name="T54" fmla="*/ 66812 w 409"/>
                    <a:gd name="T55" fmla="*/ 135678 h 589"/>
                    <a:gd name="T56" fmla="*/ 83648 w 409"/>
                    <a:gd name="T57" fmla="*/ 111367 h 589"/>
                    <a:gd name="T58" fmla="*/ 100818 w 409"/>
                    <a:gd name="T59" fmla="*/ 135678 h 589"/>
                    <a:gd name="T60" fmla="*/ 103256 w 409"/>
                    <a:gd name="T61" fmla="*/ 137246 h 589"/>
                    <a:gd name="T62" fmla="*/ 133691 w 409"/>
                    <a:gd name="T63" fmla="*/ 137246 h 589"/>
                    <a:gd name="T64" fmla="*/ 137011 w 409"/>
                    <a:gd name="T65" fmla="*/ 133916 h 589"/>
                    <a:gd name="T66" fmla="*/ 133691 w 409"/>
                    <a:gd name="T67" fmla="*/ 130610 h 589"/>
                    <a:gd name="T68" fmla="*/ 133691 w 409"/>
                    <a:gd name="T69" fmla="*/ 130610 h 589"/>
                    <a:gd name="T70" fmla="*/ 105403 w 409"/>
                    <a:gd name="T71" fmla="*/ 130610 h 589"/>
                    <a:gd name="T72" fmla="*/ 87698 w 409"/>
                    <a:gd name="T73" fmla="*/ 106165 h 589"/>
                    <a:gd name="T74" fmla="*/ 136419 w 409"/>
                    <a:gd name="T75" fmla="*/ 37328 h 589"/>
                    <a:gd name="T76" fmla="*/ 135734 w 409"/>
                    <a:gd name="T77" fmla="*/ 32756 h 589"/>
                    <a:gd name="T78" fmla="*/ 131253 w 409"/>
                    <a:gd name="T79" fmla="*/ 33124 h 589"/>
                    <a:gd name="T80" fmla="*/ 83648 w 409"/>
                    <a:gd name="T81" fmla="*/ 100407 h 589"/>
                    <a:gd name="T82" fmla="*/ 36443 w 409"/>
                    <a:gd name="T83" fmla="*/ 33124 h 589"/>
                    <a:gd name="T84" fmla="*/ 31963 w 409"/>
                    <a:gd name="T85" fmla="*/ 32756 h 589"/>
                    <a:gd name="T86" fmla="*/ 31238 w 409"/>
                    <a:gd name="T87" fmla="*/ 37328 h 589"/>
                    <a:gd name="T88" fmla="*/ 80039 w 409"/>
                    <a:gd name="T89" fmla="*/ 106165 h 589"/>
                    <a:gd name="T90" fmla="*/ 62332 w 409"/>
                    <a:gd name="T91" fmla="*/ 130610 h 589"/>
                    <a:gd name="T92" fmla="*/ 34044 w 409"/>
                    <a:gd name="T93" fmla="*/ 130610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2" name="Rectangle 23">
                  <a:extLst>
                    <a:ext uri="{FF2B5EF4-FFF2-40B4-BE49-F238E27FC236}">
                      <a16:creationId xmlns:a16="http://schemas.microsoft.com/office/drawing/2014/main" id="{83D69095-09ED-4F1F-BD39-2943AB614038}"/>
                    </a:ext>
                  </a:extLst>
                </p:cNvPr>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nvGrpSpPr>
              <p:cNvPr id="46" name="Group 34">
                <a:extLst>
                  <a:ext uri="{FF2B5EF4-FFF2-40B4-BE49-F238E27FC236}">
                    <a16:creationId xmlns:a16="http://schemas.microsoft.com/office/drawing/2014/main" id="{94C4B1D6-6DC1-407A-AA5E-EEC6B2D9106F}"/>
                  </a:ext>
                </a:extLst>
              </p:cNvPr>
              <p:cNvGrpSpPr>
                <a:grpSpLocks noChangeAspect="1"/>
              </p:cNvGrpSpPr>
              <p:nvPr/>
            </p:nvGrpSpPr>
            <p:grpSpPr bwMode="auto">
              <a:xfrm>
                <a:off x="5446642" y="3823629"/>
                <a:ext cx="432429" cy="646294"/>
                <a:chOff x="2824" y="780"/>
                <a:chExt cx="1159" cy="1472"/>
              </a:xfrm>
            </p:grpSpPr>
            <p:grpSp>
              <p:nvGrpSpPr>
                <p:cNvPr id="47" name="Group 46">
                  <a:extLst>
                    <a:ext uri="{FF2B5EF4-FFF2-40B4-BE49-F238E27FC236}">
                      <a16:creationId xmlns:a16="http://schemas.microsoft.com/office/drawing/2014/main" id="{2DA262DE-9DD9-42CE-8377-845A62B0E4D2}"/>
                    </a:ext>
                  </a:extLst>
                </p:cNvPr>
                <p:cNvGrpSpPr>
                  <a:grpSpLocks noChangeAspect="1"/>
                </p:cNvGrpSpPr>
                <p:nvPr/>
              </p:nvGrpSpPr>
              <p:grpSpPr bwMode="auto">
                <a:xfrm>
                  <a:off x="2824" y="780"/>
                  <a:ext cx="1159" cy="1452"/>
                  <a:chOff x="2824" y="780"/>
                  <a:chExt cx="1159" cy="1452"/>
                </a:xfrm>
              </p:grpSpPr>
              <p:sp>
                <p:nvSpPr>
                  <p:cNvPr id="49" name="Freeform 12">
                    <a:extLst>
                      <a:ext uri="{FF2B5EF4-FFF2-40B4-BE49-F238E27FC236}">
                        <a16:creationId xmlns:a16="http://schemas.microsoft.com/office/drawing/2014/main" id="{8431B5F9-BB32-498B-9B76-B7F2A517C2B9}"/>
                      </a:ext>
                    </a:extLst>
                  </p:cNvPr>
                  <p:cNvSpPr>
                    <a:spLocks noChangeAspect="1"/>
                  </p:cNvSpPr>
                  <p:nvPr/>
                </p:nvSpPr>
                <p:spPr bwMode="auto">
                  <a:xfrm>
                    <a:off x="2824" y="879"/>
                    <a:ext cx="928" cy="1353"/>
                  </a:xfrm>
                  <a:custGeom>
                    <a:avLst/>
                    <a:gdLst>
                      <a:gd name="T0" fmla="*/ 160851 w 393"/>
                      <a:gd name="T1" fmla="*/ 33976 h 573"/>
                      <a:gd name="T2" fmla="*/ 160851 w 393"/>
                      <a:gd name="T3" fmla="*/ 221309 h 573"/>
                      <a:gd name="T4" fmla="*/ 147715 w 393"/>
                      <a:gd name="T5" fmla="*/ 234513 h 573"/>
                      <a:gd name="T6" fmla="*/ 13153 w 393"/>
                      <a:gd name="T7" fmla="*/ 234513 h 573"/>
                      <a:gd name="T8" fmla="*/ 0 w 393"/>
                      <a:gd name="T9" fmla="*/ 221309 h 573"/>
                      <a:gd name="T10" fmla="*/ 0 w 393"/>
                      <a:gd name="T11" fmla="*/ 13152 h 573"/>
                      <a:gd name="T12" fmla="*/ 13153 w 393"/>
                      <a:gd name="T13" fmla="*/ 0 h 573"/>
                      <a:gd name="T14" fmla="*/ 147715 w 393"/>
                      <a:gd name="T15" fmla="*/ 0 h 573"/>
                      <a:gd name="T16" fmla="*/ 160851 w 393"/>
                      <a:gd name="T17" fmla="*/ 13152 h 573"/>
                      <a:gd name="T18" fmla="*/ 160851 w 393"/>
                      <a:gd name="T19" fmla="*/ 20763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0" name="Freeform 13">
                    <a:extLst>
                      <a:ext uri="{FF2B5EF4-FFF2-40B4-BE49-F238E27FC236}">
                        <a16:creationId xmlns:a16="http://schemas.microsoft.com/office/drawing/2014/main" id="{24266CAA-9E32-4AB3-B1FA-E31826A0F0A4}"/>
                      </a:ext>
                    </a:extLst>
                  </p:cNvPr>
                  <p:cNvSpPr>
                    <a:spLocks noChangeAspect="1" noEditPoints="1"/>
                  </p:cNvSpPr>
                  <p:nvPr/>
                </p:nvSpPr>
                <p:spPr bwMode="auto">
                  <a:xfrm>
                    <a:off x="3017" y="780"/>
                    <a:ext cx="966" cy="1391"/>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60279 w 409"/>
                      <a:gd name="T23" fmla="*/ 84322 h 589"/>
                      <a:gd name="T24" fmla="*/ 109883 w 409"/>
                      <a:gd name="T25" fmla="*/ 82716 h 589"/>
                      <a:gd name="T26" fmla="*/ 86442 w 409"/>
                      <a:gd name="T27" fmla="*/ 32756 h 589"/>
                      <a:gd name="T28" fmla="*/ 80686 w 409"/>
                      <a:gd name="T29" fmla="*/ 32756 h 589"/>
                      <a:gd name="T30" fmla="*/ 57469 w 409"/>
                      <a:gd name="T31" fmla="*/ 82716 h 589"/>
                      <a:gd name="T32" fmla="*/ 83648 w 409"/>
                      <a:gd name="T33" fmla="*/ 41808 h 589"/>
                      <a:gd name="T34" fmla="*/ 65624 w 409"/>
                      <a:gd name="T35" fmla="*/ 77858 h 589"/>
                      <a:gd name="T36" fmla="*/ 36968 w 409"/>
                      <a:gd name="T37" fmla="*/ 99604 h 589"/>
                      <a:gd name="T38" fmla="*/ 30709 w 409"/>
                      <a:gd name="T39" fmla="*/ 105633 h 589"/>
                      <a:gd name="T40" fmla="*/ 32768 w 409"/>
                      <a:gd name="T41" fmla="*/ 129963 h 589"/>
                      <a:gd name="T42" fmla="*/ 83648 w 409"/>
                      <a:gd name="T43" fmla="*/ 137246 h 589"/>
                      <a:gd name="T44" fmla="*/ 130663 w 409"/>
                      <a:gd name="T45" fmla="*/ 131859 h 589"/>
                      <a:gd name="T46" fmla="*/ 137011 w 409"/>
                      <a:gd name="T47" fmla="*/ 125762 h 589"/>
                      <a:gd name="T48" fmla="*/ 134494 w 409"/>
                      <a:gd name="T49" fmla="*/ 101656 h 589"/>
                      <a:gd name="T50" fmla="*/ 83648 w 409"/>
                      <a:gd name="T51" fmla="*/ 94189 h 589"/>
                      <a:gd name="T52" fmla="*/ 36968 w 409"/>
                      <a:gd name="T53" fmla="*/ 99604 h 589"/>
                      <a:gd name="T54" fmla="*/ 125535 w 409"/>
                      <a:gd name="T55" fmla="*/ 127011 h 589"/>
                      <a:gd name="T56" fmla="*/ 49105 w 409"/>
                      <a:gd name="T57" fmla="*/ 128182 h 589"/>
                      <a:gd name="T58" fmla="*/ 37341 w 409"/>
                      <a:gd name="T59" fmla="*/ 124892 h 589"/>
                      <a:gd name="T60" fmla="*/ 40147 w 409"/>
                      <a:gd name="T61" fmla="*/ 113514 h 589"/>
                      <a:gd name="T62" fmla="*/ 119801 w 409"/>
                      <a:gd name="T63" fmla="*/ 115181 h 589"/>
                      <a:gd name="T64" fmla="*/ 130384 w 409"/>
                      <a:gd name="T65" fmla="*/ 124892 h 589"/>
                      <a:gd name="T66" fmla="*/ 128235 w 409"/>
                      <a:gd name="T67" fmla="*/ 105633 h 589"/>
                      <a:gd name="T68" fmla="*/ 125535 w 409"/>
                      <a:gd name="T69" fmla="*/ 106890 h 589"/>
                      <a:gd name="T70" fmla="*/ 49105 w 409"/>
                      <a:gd name="T71" fmla="*/ 108562 h 589"/>
                      <a:gd name="T72" fmla="*/ 38524 w 409"/>
                      <a:gd name="T73" fmla="*/ 105633 h 589"/>
                      <a:gd name="T74" fmla="*/ 83648 w 409"/>
                      <a:gd name="T75" fmla="*/ 10078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48" name="Rectangle 25">
                  <a:extLst>
                    <a:ext uri="{FF2B5EF4-FFF2-40B4-BE49-F238E27FC236}">
                      <a16:creationId xmlns:a16="http://schemas.microsoft.com/office/drawing/2014/main" id="{1AFA3BBD-06B3-4A22-AA8F-52B55F29FC84}"/>
                    </a:ext>
                  </a:extLst>
                </p:cNvPr>
                <p:cNvSpPr>
                  <a:spLocks noChangeAspect="1" noChangeArrowheads="1"/>
                </p:cNvSpPr>
                <p:nvPr/>
              </p:nvSpPr>
              <p:spPr bwMode="auto">
                <a:xfrm>
                  <a:off x="2881"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grpSp>
      <p:sp>
        <p:nvSpPr>
          <p:cNvPr id="64" name="AutoShape 159">
            <a:hlinkClick r:id="" action="ppaction://noaction"/>
            <a:extLst>
              <a:ext uri="{FF2B5EF4-FFF2-40B4-BE49-F238E27FC236}">
                <a16:creationId xmlns:a16="http://schemas.microsoft.com/office/drawing/2014/main" id="{059AB028-0DF5-41FB-B169-CF49550CC9FD}"/>
              </a:ext>
            </a:extLst>
          </p:cNvPr>
          <p:cNvSpPr>
            <a:spLocks noChangeArrowheads="1"/>
          </p:cNvSpPr>
          <p:nvPr/>
        </p:nvSpPr>
        <p:spPr bwMode="auto">
          <a:xfrm>
            <a:off x="823916" y="5880786"/>
            <a:ext cx="1212952" cy="710615"/>
          </a:xfrm>
          <a:prstGeom prst="irregularSeal2">
            <a:avLst/>
          </a:prstGeom>
          <a:solidFill>
            <a:srgbClr val="2D6412"/>
          </a:solidFill>
          <a:ln w="12700" algn="ctr">
            <a:solidFill>
              <a:srgbClr val="92D050"/>
            </a:solidFill>
            <a:miter lim="800000"/>
            <a:headEnd/>
            <a:tailEnd/>
          </a:ln>
          <a:effectLst/>
        </p:spPr>
        <p:txBody>
          <a:bodyPr wrap="none" lIns="54000" rIns="54000" anchor="ct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181818">
                    <a:lumMod val="50000"/>
                  </a:srgbClr>
                </a:solidFill>
                <a:effectLst/>
                <a:uLnTx/>
                <a:uFillTx/>
                <a:latin typeface="Ericsson Hilda"/>
                <a:ea typeface="+mn-ea"/>
                <a:cs typeface="Arial" charset="0"/>
              </a:rPr>
              <a:t>Change Request</a:t>
            </a:r>
          </a:p>
        </p:txBody>
      </p:sp>
      <p:sp>
        <p:nvSpPr>
          <p:cNvPr id="65" name="Rounded Rectangle 5">
            <a:extLst>
              <a:ext uri="{FF2B5EF4-FFF2-40B4-BE49-F238E27FC236}">
                <a16:creationId xmlns:a16="http://schemas.microsoft.com/office/drawing/2014/main" id="{8AF26DCC-EF96-474F-892E-8A1BC35C5F8A}"/>
              </a:ext>
            </a:extLst>
          </p:cNvPr>
          <p:cNvSpPr/>
          <p:nvPr/>
        </p:nvSpPr>
        <p:spPr bwMode="auto">
          <a:xfrm>
            <a:off x="827496" y="850832"/>
            <a:ext cx="3942869" cy="2193640"/>
          </a:xfrm>
          <a:prstGeom prst="round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54000" tIns="34290" rIns="54000" bIns="3429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181818"/>
              </a:solidFill>
              <a:effectLst/>
              <a:uLnTx/>
              <a:uFillTx/>
              <a:latin typeface="Arial" charset="0"/>
              <a:ea typeface="+mn-ea"/>
              <a:cs typeface="+mn-cs"/>
            </a:endParaRPr>
          </a:p>
        </p:txBody>
      </p:sp>
      <p:grpSp>
        <p:nvGrpSpPr>
          <p:cNvPr id="66" name="Group 65">
            <a:extLst>
              <a:ext uri="{FF2B5EF4-FFF2-40B4-BE49-F238E27FC236}">
                <a16:creationId xmlns:a16="http://schemas.microsoft.com/office/drawing/2014/main" id="{1EA5126F-F78E-407D-8248-D92D88818FA8}"/>
              </a:ext>
            </a:extLst>
          </p:cNvPr>
          <p:cNvGrpSpPr/>
          <p:nvPr/>
        </p:nvGrpSpPr>
        <p:grpSpPr>
          <a:xfrm>
            <a:off x="1097377" y="1594763"/>
            <a:ext cx="3672988" cy="1478095"/>
            <a:chOff x="188308" y="3583334"/>
            <a:chExt cx="4194307" cy="1545912"/>
          </a:xfrm>
        </p:grpSpPr>
        <p:sp>
          <p:nvSpPr>
            <p:cNvPr id="67" name="Rectangle 66">
              <a:extLst>
                <a:ext uri="{FF2B5EF4-FFF2-40B4-BE49-F238E27FC236}">
                  <a16:creationId xmlns:a16="http://schemas.microsoft.com/office/drawing/2014/main" id="{D11E97B5-DFBF-4DEF-BCAE-1E20F7A3334E}"/>
                </a:ext>
              </a:extLst>
            </p:cNvPr>
            <p:cNvSpPr/>
            <p:nvPr/>
          </p:nvSpPr>
          <p:spPr>
            <a:xfrm>
              <a:off x="1452177" y="4216144"/>
              <a:ext cx="2930438" cy="386278"/>
            </a:xfrm>
            <a:prstGeom prst="rect">
              <a:avLst/>
            </a:prstGeom>
          </p:spPr>
          <p:txBody>
            <a:bodyPr wrap="square">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Change Manager to Set up CAB.</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Invite all stakeholders related to the Change</a:t>
              </a:r>
              <a:endParaRPr kumimoji="0" lang="en-US" sz="160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68" name="Freeform 3">
              <a:extLst>
                <a:ext uri="{FF2B5EF4-FFF2-40B4-BE49-F238E27FC236}">
                  <a16:creationId xmlns:a16="http://schemas.microsoft.com/office/drawing/2014/main" id="{0EC00E62-62ED-43F2-9711-2F52C5F7DFB4}"/>
                </a:ext>
              </a:extLst>
            </p:cNvPr>
            <p:cNvSpPr>
              <a:spLocks noChangeAspect="1" noEditPoints="1"/>
            </p:cNvSpPr>
            <p:nvPr/>
          </p:nvSpPr>
          <p:spPr bwMode="auto">
            <a:xfrm>
              <a:off x="475766" y="4092313"/>
              <a:ext cx="533111" cy="833869"/>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69" name="TextBox 68">
              <a:extLst>
                <a:ext uri="{FF2B5EF4-FFF2-40B4-BE49-F238E27FC236}">
                  <a16:creationId xmlns:a16="http://schemas.microsoft.com/office/drawing/2014/main" id="{C79D7413-96D9-4F4B-B627-09E6F5AD3B6A}"/>
                </a:ext>
              </a:extLst>
            </p:cNvPr>
            <p:cNvSpPr txBox="1"/>
            <p:nvPr/>
          </p:nvSpPr>
          <p:spPr>
            <a:xfrm>
              <a:off x="188308" y="4887823"/>
              <a:ext cx="1214003" cy="24142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Ericsson Hilda"/>
                  <a:ea typeface="+mn-ea"/>
                  <a:cs typeface="+mn-cs"/>
                </a:rPr>
                <a:t>Change</a:t>
              </a:r>
              <a:r>
                <a:rPr kumimoji="0" lang="en-US" sz="900" b="1" i="0" u="none" strike="noStrike" kern="1200" cap="none" spc="0" normalizeH="0" baseline="0" noProof="0" dirty="0">
                  <a:ln>
                    <a:noFill/>
                  </a:ln>
                  <a:solidFill>
                    <a:srgbClr val="181818"/>
                  </a:solidFill>
                  <a:effectLst/>
                  <a:uLnTx/>
                  <a:uFillTx/>
                  <a:latin typeface="Ericsson Hilda"/>
                  <a:ea typeface="+mn-ea"/>
                  <a:cs typeface="+mn-cs"/>
                </a:rPr>
                <a:t> </a:t>
              </a:r>
              <a:r>
                <a:rPr kumimoji="0" lang="en-US" sz="900" b="1" i="0" u="none" strike="noStrike" kern="1200" cap="none" spc="0" normalizeH="0" baseline="0" noProof="0" dirty="0">
                  <a:ln>
                    <a:noFill/>
                  </a:ln>
                  <a:solidFill>
                    <a:srgbClr val="000000"/>
                  </a:solidFill>
                  <a:effectLst/>
                  <a:uLnTx/>
                  <a:uFillTx/>
                  <a:latin typeface="Ericsson Hilda"/>
                  <a:ea typeface="+mn-ea"/>
                  <a:cs typeface="+mn-cs"/>
                </a:rPr>
                <a:t>Manager</a:t>
              </a:r>
            </a:p>
          </p:txBody>
        </p:sp>
        <p:sp>
          <p:nvSpPr>
            <p:cNvPr id="70" name="Oval 69">
              <a:extLst>
                <a:ext uri="{FF2B5EF4-FFF2-40B4-BE49-F238E27FC236}">
                  <a16:creationId xmlns:a16="http://schemas.microsoft.com/office/drawing/2014/main" id="{C01DBCA5-0D90-4C27-9228-A0353CC1BD82}"/>
                </a:ext>
              </a:extLst>
            </p:cNvPr>
            <p:cNvSpPr/>
            <p:nvPr/>
          </p:nvSpPr>
          <p:spPr>
            <a:xfrm>
              <a:off x="2369933" y="4674840"/>
              <a:ext cx="387299" cy="309995"/>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5</a:t>
              </a:r>
            </a:p>
          </p:txBody>
        </p:sp>
        <p:cxnSp>
          <p:nvCxnSpPr>
            <p:cNvPr id="71" name="Straight Arrow Connector 70">
              <a:extLst>
                <a:ext uri="{FF2B5EF4-FFF2-40B4-BE49-F238E27FC236}">
                  <a16:creationId xmlns:a16="http://schemas.microsoft.com/office/drawing/2014/main" id="{0A7626E1-51B6-4D74-8A17-076D1D2A8B90}"/>
                </a:ext>
              </a:extLst>
            </p:cNvPr>
            <p:cNvCxnSpPr/>
            <p:nvPr/>
          </p:nvCxnSpPr>
          <p:spPr>
            <a:xfrm flipV="1">
              <a:off x="739371" y="3583334"/>
              <a:ext cx="0" cy="465641"/>
            </a:xfrm>
            <a:prstGeom prst="straightConnector1">
              <a:avLst/>
            </a:prstGeom>
            <a:ln w="57150" cap="flat" cmpd="sng" algn="ctr">
              <a:solidFill>
                <a:srgbClr val="002060"/>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F2CE9FCB-4C29-4EC1-9719-D0F3FD477E7A}"/>
              </a:ext>
            </a:extLst>
          </p:cNvPr>
          <p:cNvGrpSpPr/>
          <p:nvPr/>
        </p:nvGrpSpPr>
        <p:grpSpPr>
          <a:xfrm>
            <a:off x="1351160" y="879102"/>
            <a:ext cx="3152840" cy="1149263"/>
            <a:chOff x="222636" y="2653945"/>
            <a:chExt cx="3924709" cy="1493606"/>
          </a:xfrm>
        </p:grpSpPr>
        <p:grpSp>
          <p:nvGrpSpPr>
            <p:cNvPr id="73" name="Group 72">
              <a:extLst>
                <a:ext uri="{FF2B5EF4-FFF2-40B4-BE49-F238E27FC236}">
                  <a16:creationId xmlns:a16="http://schemas.microsoft.com/office/drawing/2014/main" id="{E3D67C72-2A3B-492C-8756-8FA774E86130}"/>
                </a:ext>
              </a:extLst>
            </p:cNvPr>
            <p:cNvGrpSpPr/>
            <p:nvPr/>
          </p:nvGrpSpPr>
          <p:grpSpPr>
            <a:xfrm>
              <a:off x="222636" y="2653945"/>
              <a:ext cx="3924709" cy="1013197"/>
              <a:chOff x="222636" y="2653945"/>
              <a:chExt cx="3924709" cy="1013197"/>
            </a:xfrm>
          </p:grpSpPr>
          <p:sp>
            <p:nvSpPr>
              <p:cNvPr id="75" name="Rectangle 74">
                <a:extLst>
                  <a:ext uri="{FF2B5EF4-FFF2-40B4-BE49-F238E27FC236}">
                    <a16:creationId xmlns:a16="http://schemas.microsoft.com/office/drawing/2014/main" id="{86C122F1-F810-4A31-BE3C-2154034C1162}"/>
                  </a:ext>
                </a:extLst>
              </p:cNvPr>
              <p:cNvSpPr/>
              <p:nvPr/>
            </p:nvSpPr>
            <p:spPr>
              <a:xfrm>
                <a:off x="1429640" y="2696033"/>
                <a:ext cx="2717705" cy="839985"/>
              </a:xfrm>
              <a:prstGeom prst="rect">
                <a:avLst/>
              </a:prstGeom>
            </p:spPr>
            <p:txBody>
              <a:bodyPr wrap="square">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Discuss and Evaluate Changes</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Impact Analysis (SME,BA,ADM, SRF, OPS)</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CAB Approve CR or Reject CR</a:t>
                </a:r>
              </a:p>
            </p:txBody>
          </p:sp>
          <p:sp>
            <p:nvSpPr>
              <p:cNvPr id="76" name="Freeform 3">
                <a:hlinkClick r:id="" action="ppaction://noaction"/>
                <a:extLst>
                  <a:ext uri="{FF2B5EF4-FFF2-40B4-BE49-F238E27FC236}">
                    <a16:creationId xmlns:a16="http://schemas.microsoft.com/office/drawing/2014/main" id="{98FC4135-614C-46D8-9CAA-5CE171112280}"/>
                  </a:ext>
                </a:extLst>
              </p:cNvPr>
              <p:cNvSpPr>
                <a:spLocks noChangeAspect="1" noEditPoints="1"/>
              </p:cNvSpPr>
              <p:nvPr/>
            </p:nvSpPr>
            <p:spPr bwMode="auto">
              <a:xfrm>
                <a:off x="222636" y="2653945"/>
                <a:ext cx="1127250" cy="757711"/>
              </a:xfrm>
              <a:custGeom>
                <a:avLst/>
                <a:gdLst>
                  <a:gd name="T0" fmla="*/ 1642536 w 461"/>
                  <a:gd name="T1" fmla="*/ 318627 h 310"/>
                  <a:gd name="T2" fmla="*/ 1252528 w 461"/>
                  <a:gd name="T3" fmla="*/ 558534 h 310"/>
                  <a:gd name="T4" fmla="*/ 1166276 w 461"/>
                  <a:gd name="T5" fmla="*/ 299884 h 310"/>
                  <a:gd name="T6" fmla="*/ 1106274 w 461"/>
                  <a:gd name="T7" fmla="*/ 299884 h 310"/>
                  <a:gd name="T8" fmla="*/ 993772 w 461"/>
                  <a:gd name="T9" fmla="*/ 97462 h 310"/>
                  <a:gd name="T10" fmla="*/ 566262 w 461"/>
                  <a:gd name="T11" fmla="*/ 299884 h 310"/>
                  <a:gd name="T12" fmla="*/ 480011 w 461"/>
                  <a:gd name="T13" fmla="*/ 558534 h 310"/>
                  <a:gd name="T14" fmla="*/ 296257 w 461"/>
                  <a:gd name="T15" fmla="*/ 183679 h 310"/>
                  <a:gd name="T16" fmla="*/ 0 w 461"/>
                  <a:gd name="T17" fmla="*/ 742213 h 310"/>
                  <a:gd name="T18" fmla="*/ 480011 w 461"/>
                  <a:gd name="T19" fmla="*/ 1079582 h 310"/>
                  <a:gd name="T20" fmla="*/ 1252528 w 461"/>
                  <a:gd name="T21" fmla="*/ 1064588 h 310"/>
                  <a:gd name="T22" fmla="*/ 1683787 w 461"/>
                  <a:gd name="T23" fmla="*/ 618510 h 310"/>
                  <a:gd name="T24" fmla="*/ 468760 w 461"/>
                  <a:gd name="T25" fmla="*/ 416089 h 310"/>
                  <a:gd name="T26" fmla="*/ 386258 w 461"/>
                  <a:gd name="T27" fmla="*/ 562282 h 310"/>
                  <a:gd name="T28" fmla="*/ 360008 w 461"/>
                  <a:gd name="T29" fmla="*/ 573528 h 310"/>
                  <a:gd name="T30" fmla="*/ 330007 w 461"/>
                  <a:gd name="T31" fmla="*/ 584774 h 310"/>
                  <a:gd name="T32" fmla="*/ 277506 w 461"/>
                  <a:gd name="T33" fmla="*/ 584774 h 310"/>
                  <a:gd name="T34" fmla="*/ 247505 w 461"/>
                  <a:gd name="T35" fmla="*/ 581025 h 310"/>
                  <a:gd name="T36" fmla="*/ 217505 w 461"/>
                  <a:gd name="T37" fmla="*/ 569779 h 310"/>
                  <a:gd name="T38" fmla="*/ 191254 w 461"/>
                  <a:gd name="T39" fmla="*/ 551037 h 310"/>
                  <a:gd name="T40" fmla="*/ 483761 w 461"/>
                  <a:gd name="T41" fmla="*/ 708476 h 310"/>
                  <a:gd name="T42" fmla="*/ 480011 w 461"/>
                  <a:gd name="T43" fmla="*/ 1004611 h 310"/>
                  <a:gd name="T44" fmla="*/ 101252 w 461"/>
                  <a:gd name="T45" fmla="*/ 772201 h 310"/>
                  <a:gd name="T46" fmla="*/ 60001 w 461"/>
                  <a:gd name="T47" fmla="*/ 997114 h 310"/>
                  <a:gd name="T48" fmla="*/ 161254 w 461"/>
                  <a:gd name="T49" fmla="*/ 603516 h 310"/>
                  <a:gd name="T50" fmla="*/ 191254 w 461"/>
                  <a:gd name="T51" fmla="*/ 622259 h 310"/>
                  <a:gd name="T52" fmla="*/ 243755 w 461"/>
                  <a:gd name="T53" fmla="*/ 641002 h 310"/>
                  <a:gd name="T54" fmla="*/ 296257 w 461"/>
                  <a:gd name="T55" fmla="*/ 648499 h 310"/>
                  <a:gd name="T56" fmla="*/ 345008 w 461"/>
                  <a:gd name="T57" fmla="*/ 641002 h 310"/>
                  <a:gd name="T58" fmla="*/ 401259 w 461"/>
                  <a:gd name="T59" fmla="*/ 622259 h 310"/>
                  <a:gd name="T60" fmla="*/ 431259 w 461"/>
                  <a:gd name="T61" fmla="*/ 603516 h 310"/>
                  <a:gd name="T62" fmla="*/ 1192526 w 461"/>
                  <a:gd name="T63" fmla="*/ 1079582 h 310"/>
                  <a:gd name="T64" fmla="*/ 1087524 w 461"/>
                  <a:gd name="T65" fmla="*/ 704727 h 310"/>
                  <a:gd name="T66" fmla="*/ 675015 w 461"/>
                  <a:gd name="T67" fmla="*/ 734715 h 310"/>
                  <a:gd name="T68" fmla="*/ 555012 w 461"/>
                  <a:gd name="T69" fmla="*/ 1102073 h 310"/>
                  <a:gd name="T70" fmla="*/ 540012 w 461"/>
                  <a:gd name="T71" fmla="*/ 734715 h 310"/>
                  <a:gd name="T72" fmla="*/ 543762 w 461"/>
                  <a:gd name="T73" fmla="*/ 700979 h 310"/>
                  <a:gd name="T74" fmla="*/ 558762 w 461"/>
                  <a:gd name="T75" fmla="*/ 663493 h 310"/>
                  <a:gd name="T76" fmla="*/ 866269 w 461"/>
                  <a:gd name="T77" fmla="*/ 599768 h 310"/>
                  <a:gd name="T78" fmla="*/ 1181276 w 461"/>
                  <a:gd name="T79" fmla="*/ 678487 h 310"/>
                  <a:gd name="T80" fmla="*/ 1192526 w 461"/>
                  <a:gd name="T81" fmla="*/ 715973 h 310"/>
                  <a:gd name="T82" fmla="*/ 1192526 w 461"/>
                  <a:gd name="T83" fmla="*/ 1034599 h 310"/>
                  <a:gd name="T84" fmla="*/ 1590035 w 461"/>
                  <a:gd name="T85" fmla="*/ 344866 h 310"/>
                  <a:gd name="T86" fmla="*/ 1533784 w 461"/>
                  <a:gd name="T87" fmla="*/ 554785 h 310"/>
                  <a:gd name="T88" fmla="*/ 1503783 w 461"/>
                  <a:gd name="T89" fmla="*/ 573528 h 310"/>
                  <a:gd name="T90" fmla="*/ 1473782 w 461"/>
                  <a:gd name="T91" fmla="*/ 584774 h 310"/>
                  <a:gd name="T92" fmla="*/ 1432531 w 461"/>
                  <a:gd name="T93" fmla="*/ 588522 h 310"/>
                  <a:gd name="T94" fmla="*/ 1402531 w 461"/>
                  <a:gd name="T95" fmla="*/ 584774 h 310"/>
                  <a:gd name="T96" fmla="*/ 1368780 w 461"/>
                  <a:gd name="T97" fmla="*/ 573528 h 310"/>
                  <a:gd name="T98" fmla="*/ 1342530 w 461"/>
                  <a:gd name="T99" fmla="*/ 562282 h 310"/>
                  <a:gd name="T100" fmla="*/ 1263778 w 461"/>
                  <a:gd name="T101" fmla="*/ 416089 h 310"/>
                  <a:gd name="T102" fmla="*/ 1665037 w 461"/>
                  <a:gd name="T103" fmla="*/ 1004611 h 310"/>
                  <a:gd name="T104" fmla="*/ 1567534 w 461"/>
                  <a:gd name="T105" fmla="*/ 772201 h 310"/>
                  <a:gd name="T106" fmla="*/ 1252528 w 461"/>
                  <a:gd name="T107" fmla="*/ 734715 h 310"/>
                  <a:gd name="T108" fmla="*/ 1248777 w 461"/>
                  <a:gd name="T109" fmla="*/ 693481 h 310"/>
                  <a:gd name="T110" fmla="*/ 1233777 w 461"/>
                  <a:gd name="T111" fmla="*/ 652247 h 310"/>
                  <a:gd name="T112" fmla="*/ 1308779 w 461"/>
                  <a:gd name="T113" fmla="*/ 611013 h 310"/>
                  <a:gd name="T114" fmla="*/ 1350030 w 461"/>
                  <a:gd name="T115" fmla="*/ 633505 h 310"/>
                  <a:gd name="T116" fmla="*/ 1391281 w 461"/>
                  <a:gd name="T117" fmla="*/ 644750 h 310"/>
                  <a:gd name="T118" fmla="*/ 1432531 w 461"/>
                  <a:gd name="T119" fmla="*/ 648499 h 310"/>
                  <a:gd name="T120" fmla="*/ 1485033 w 461"/>
                  <a:gd name="T121" fmla="*/ 641002 h 310"/>
                  <a:gd name="T122" fmla="*/ 1552534 w 461"/>
                  <a:gd name="T123" fmla="*/ 614762 h 310"/>
                  <a:gd name="T124" fmla="*/ 1635036 w 461"/>
                  <a:gd name="T125" fmla="*/ 652247 h 3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61" h="310">
                    <a:moveTo>
                      <a:pt x="449" y="165"/>
                    </a:moveTo>
                    <a:cubicBezTo>
                      <a:pt x="444" y="158"/>
                      <a:pt x="438" y="153"/>
                      <a:pt x="431" y="149"/>
                    </a:cubicBezTo>
                    <a:cubicBezTo>
                      <a:pt x="439" y="138"/>
                      <a:pt x="444" y="125"/>
                      <a:pt x="444" y="111"/>
                    </a:cubicBezTo>
                    <a:cubicBezTo>
                      <a:pt x="444" y="102"/>
                      <a:pt x="442" y="93"/>
                      <a:pt x="438" y="85"/>
                    </a:cubicBezTo>
                    <a:cubicBezTo>
                      <a:pt x="432" y="72"/>
                      <a:pt x="422" y="61"/>
                      <a:pt x="409" y="55"/>
                    </a:cubicBezTo>
                    <a:cubicBezTo>
                      <a:pt x="401" y="51"/>
                      <a:pt x="392" y="49"/>
                      <a:pt x="382" y="49"/>
                    </a:cubicBezTo>
                    <a:cubicBezTo>
                      <a:pt x="348" y="49"/>
                      <a:pt x="321" y="77"/>
                      <a:pt x="321" y="111"/>
                    </a:cubicBezTo>
                    <a:cubicBezTo>
                      <a:pt x="321" y="125"/>
                      <a:pt x="326" y="138"/>
                      <a:pt x="334" y="149"/>
                    </a:cubicBezTo>
                    <a:cubicBezTo>
                      <a:pt x="329" y="151"/>
                      <a:pt x="325" y="155"/>
                      <a:pt x="321" y="158"/>
                    </a:cubicBezTo>
                    <a:cubicBezTo>
                      <a:pt x="320" y="157"/>
                      <a:pt x="319" y="155"/>
                      <a:pt x="318" y="154"/>
                    </a:cubicBezTo>
                    <a:cubicBezTo>
                      <a:pt x="311" y="145"/>
                      <a:pt x="302" y="137"/>
                      <a:pt x="293" y="132"/>
                    </a:cubicBezTo>
                    <a:cubicBezTo>
                      <a:pt x="304" y="118"/>
                      <a:pt x="311" y="100"/>
                      <a:pt x="311" y="80"/>
                    </a:cubicBezTo>
                    <a:cubicBezTo>
                      <a:pt x="311" y="65"/>
                      <a:pt x="307" y="50"/>
                      <a:pt x="299" y="37"/>
                    </a:cubicBezTo>
                    <a:cubicBezTo>
                      <a:pt x="296" y="34"/>
                      <a:pt x="291" y="33"/>
                      <a:pt x="288" y="35"/>
                    </a:cubicBezTo>
                    <a:cubicBezTo>
                      <a:pt x="284" y="37"/>
                      <a:pt x="283" y="42"/>
                      <a:pt x="285" y="46"/>
                    </a:cubicBezTo>
                    <a:cubicBezTo>
                      <a:pt x="292" y="56"/>
                      <a:pt x="295" y="68"/>
                      <a:pt x="295" y="80"/>
                    </a:cubicBezTo>
                    <a:cubicBezTo>
                      <a:pt x="295" y="116"/>
                      <a:pt x="266" y="144"/>
                      <a:pt x="231" y="144"/>
                    </a:cubicBezTo>
                    <a:cubicBezTo>
                      <a:pt x="196" y="144"/>
                      <a:pt x="167" y="116"/>
                      <a:pt x="167" y="80"/>
                    </a:cubicBezTo>
                    <a:cubicBezTo>
                      <a:pt x="167" y="45"/>
                      <a:pt x="196" y="16"/>
                      <a:pt x="231" y="16"/>
                    </a:cubicBezTo>
                    <a:cubicBezTo>
                      <a:pt x="243" y="16"/>
                      <a:pt x="255" y="20"/>
                      <a:pt x="265" y="26"/>
                    </a:cubicBezTo>
                    <a:cubicBezTo>
                      <a:pt x="269" y="28"/>
                      <a:pt x="274" y="27"/>
                      <a:pt x="276" y="24"/>
                    </a:cubicBezTo>
                    <a:cubicBezTo>
                      <a:pt x="279" y="20"/>
                      <a:pt x="278" y="15"/>
                      <a:pt x="274" y="13"/>
                    </a:cubicBezTo>
                    <a:cubicBezTo>
                      <a:pt x="261" y="4"/>
                      <a:pt x="246" y="0"/>
                      <a:pt x="231" y="0"/>
                    </a:cubicBezTo>
                    <a:cubicBezTo>
                      <a:pt x="187" y="0"/>
                      <a:pt x="151" y="36"/>
                      <a:pt x="151" y="80"/>
                    </a:cubicBezTo>
                    <a:cubicBezTo>
                      <a:pt x="151" y="100"/>
                      <a:pt x="158" y="118"/>
                      <a:pt x="169" y="132"/>
                    </a:cubicBezTo>
                    <a:cubicBezTo>
                      <a:pt x="160" y="137"/>
                      <a:pt x="151" y="145"/>
                      <a:pt x="144" y="154"/>
                    </a:cubicBezTo>
                    <a:cubicBezTo>
                      <a:pt x="143" y="155"/>
                      <a:pt x="142" y="157"/>
                      <a:pt x="140" y="159"/>
                    </a:cubicBezTo>
                    <a:cubicBezTo>
                      <a:pt x="137" y="155"/>
                      <a:pt x="132" y="151"/>
                      <a:pt x="128" y="149"/>
                    </a:cubicBezTo>
                    <a:cubicBezTo>
                      <a:pt x="136" y="138"/>
                      <a:pt x="141" y="125"/>
                      <a:pt x="141" y="111"/>
                    </a:cubicBezTo>
                    <a:cubicBezTo>
                      <a:pt x="141" y="102"/>
                      <a:pt x="139" y="93"/>
                      <a:pt x="135" y="85"/>
                    </a:cubicBezTo>
                    <a:cubicBezTo>
                      <a:pt x="129" y="72"/>
                      <a:pt x="118" y="61"/>
                      <a:pt x="105" y="55"/>
                    </a:cubicBezTo>
                    <a:cubicBezTo>
                      <a:pt x="97" y="51"/>
                      <a:pt x="88" y="49"/>
                      <a:pt x="79" y="49"/>
                    </a:cubicBezTo>
                    <a:cubicBezTo>
                      <a:pt x="45" y="49"/>
                      <a:pt x="17" y="77"/>
                      <a:pt x="17" y="111"/>
                    </a:cubicBezTo>
                    <a:cubicBezTo>
                      <a:pt x="17" y="125"/>
                      <a:pt x="22" y="138"/>
                      <a:pt x="30" y="149"/>
                    </a:cubicBezTo>
                    <a:cubicBezTo>
                      <a:pt x="23" y="153"/>
                      <a:pt x="17" y="158"/>
                      <a:pt x="12" y="165"/>
                    </a:cubicBezTo>
                    <a:cubicBezTo>
                      <a:pt x="5" y="174"/>
                      <a:pt x="0" y="186"/>
                      <a:pt x="0" y="198"/>
                    </a:cubicBezTo>
                    <a:cubicBezTo>
                      <a:pt x="0" y="266"/>
                      <a:pt x="0" y="266"/>
                      <a:pt x="0" y="266"/>
                    </a:cubicBezTo>
                    <a:cubicBezTo>
                      <a:pt x="0" y="276"/>
                      <a:pt x="7" y="284"/>
                      <a:pt x="17" y="284"/>
                    </a:cubicBezTo>
                    <a:cubicBezTo>
                      <a:pt x="128" y="284"/>
                      <a:pt x="128" y="284"/>
                      <a:pt x="128" y="284"/>
                    </a:cubicBezTo>
                    <a:cubicBezTo>
                      <a:pt x="128" y="288"/>
                      <a:pt x="128" y="288"/>
                      <a:pt x="128" y="288"/>
                    </a:cubicBezTo>
                    <a:cubicBezTo>
                      <a:pt x="128" y="300"/>
                      <a:pt x="136" y="310"/>
                      <a:pt x="148" y="310"/>
                    </a:cubicBezTo>
                    <a:cubicBezTo>
                      <a:pt x="314" y="310"/>
                      <a:pt x="314" y="310"/>
                      <a:pt x="314" y="310"/>
                    </a:cubicBezTo>
                    <a:cubicBezTo>
                      <a:pt x="326" y="310"/>
                      <a:pt x="334" y="300"/>
                      <a:pt x="334" y="288"/>
                    </a:cubicBezTo>
                    <a:cubicBezTo>
                      <a:pt x="334" y="284"/>
                      <a:pt x="334" y="284"/>
                      <a:pt x="334" y="284"/>
                    </a:cubicBezTo>
                    <a:cubicBezTo>
                      <a:pt x="444" y="284"/>
                      <a:pt x="444" y="284"/>
                      <a:pt x="444" y="284"/>
                    </a:cubicBezTo>
                    <a:cubicBezTo>
                      <a:pt x="454" y="284"/>
                      <a:pt x="461" y="276"/>
                      <a:pt x="461" y="266"/>
                    </a:cubicBezTo>
                    <a:cubicBezTo>
                      <a:pt x="461" y="198"/>
                      <a:pt x="461" y="198"/>
                      <a:pt x="461" y="198"/>
                    </a:cubicBezTo>
                    <a:cubicBezTo>
                      <a:pt x="461" y="186"/>
                      <a:pt x="456" y="174"/>
                      <a:pt x="449" y="165"/>
                    </a:cubicBezTo>
                    <a:close/>
                    <a:moveTo>
                      <a:pt x="79" y="65"/>
                    </a:moveTo>
                    <a:cubicBezTo>
                      <a:pt x="86" y="65"/>
                      <a:pt x="92" y="67"/>
                      <a:pt x="98" y="70"/>
                    </a:cubicBezTo>
                    <a:cubicBezTo>
                      <a:pt x="108" y="74"/>
                      <a:pt x="116" y="82"/>
                      <a:pt x="120" y="92"/>
                    </a:cubicBezTo>
                    <a:cubicBezTo>
                      <a:pt x="123" y="97"/>
                      <a:pt x="125" y="104"/>
                      <a:pt x="125" y="111"/>
                    </a:cubicBezTo>
                    <a:cubicBezTo>
                      <a:pt x="125" y="125"/>
                      <a:pt x="118" y="137"/>
                      <a:pt x="109" y="146"/>
                    </a:cubicBezTo>
                    <a:cubicBezTo>
                      <a:pt x="108" y="146"/>
                      <a:pt x="107" y="147"/>
                      <a:pt x="106" y="147"/>
                    </a:cubicBezTo>
                    <a:cubicBezTo>
                      <a:pt x="106" y="148"/>
                      <a:pt x="106" y="148"/>
                      <a:pt x="105" y="148"/>
                    </a:cubicBezTo>
                    <a:cubicBezTo>
                      <a:pt x="105" y="149"/>
                      <a:pt x="104" y="149"/>
                      <a:pt x="103" y="150"/>
                    </a:cubicBezTo>
                    <a:cubicBezTo>
                      <a:pt x="103" y="150"/>
                      <a:pt x="102" y="150"/>
                      <a:pt x="102" y="151"/>
                    </a:cubicBezTo>
                    <a:cubicBezTo>
                      <a:pt x="101" y="151"/>
                      <a:pt x="100" y="151"/>
                      <a:pt x="100" y="152"/>
                    </a:cubicBezTo>
                    <a:cubicBezTo>
                      <a:pt x="99" y="152"/>
                      <a:pt x="98" y="152"/>
                      <a:pt x="98" y="153"/>
                    </a:cubicBezTo>
                    <a:cubicBezTo>
                      <a:pt x="97" y="153"/>
                      <a:pt x="97" y="153"/>
                      <a:pt x="96" y="153"/>
                    </a:cubicBezTo>
                    <a:cubicBezTo>
                      <a:pt x="95" y="154"/>
                      <a:pt x="94" y="154"/>
                      <a:pt x="94" y="154"/>
                    </a:cubicBezTo>
                    <a:cubicBezTo>
                      <a:pt x="93" y="154"/>
                      <a:pt x="92" y="155"/>
                      <a:pt x="92" y="155"/>
                    </a:cubicBezTo>
                    <a:cubicBezTo>
                      <a:pt x="91" y="155"/>
                      <a:pt x="90" y="155"/>
                      <a:pt x="89" y="156"/>
                    </a:cubicBezTo>
                    <a:cubicBezTo>
                      <a:pt x="89" y="156"/>
                      <a:pt x="88" y="156"/>
                      <a:pt x="88" y="156"/>
                    </a:cubicBezTo>
                    <a:cubicBezTo>
                      <a:pt x="87" y="156"/>
                      <a:pt x="86" y="156"/>
                      <a:pt x="84" y="156"/>
                    </a:cubicBezTo>
                    <a:cubicBezTo>
                      <a:pt x="84" y="156"/>
                      <a:pt x="84" y="156"/>
                      <a:pt x="83" y="156"/>
                    </a:cubicBezTo>
                    <a:cubicBezTo>
                      <a:pt x="82" y="157"/>
                      <a:pt x="80" y="157"/>
                      <a:pt x="79" y="157"/>
                    </a:cubicBezTo>
                    <a:cubicBezTo>
                      <a:pt x="77" y="157"/>
                      <a:pt x="76" y="157"/>
                      <a:pt x="74" y="156"/>
                    </a:cubicBezTo>
                    <a:cubicBezTo>
                      <a:pt x="74" y="156"/>
                      <a:pt x="74" y="156"/>
                      <a:pt x="73" y="156"/>
                    </a:cubicBezTo>
                    <a:cubicBezTo>
                      <a:pt x="72" y="156"/>
                      <a:pt x="71" y="156"/>
                      <a:pt x="70" y="156"/>
                    </a:cubicBezTo>
                    <a:cubicBezTo>
                      <a:pt x="69" y="156"/>
                      <a:pt x="69" y="156"/>
                      <a:pt x="69" y="156"/>
                    </a:cubicBezTo>
                    <a:cubicBezTo>
                      <a:pt x="68" y="155"/>
                      <a:pt x="67" y="155"/>
                      <a:pt x="66" y="155"/>
                    </a:cubicBezTo>
                    <a:cubicBezTo>
                      <a:pt x="65" y="155"/>
                      <a:pt x="65" y="154"/>
                      <a:pt x="64" y="154"/>
                    </a:cubicBezTo>
                    <a:cubicBezTo>
                      <a:pt x="63" y="154"/>
                      <a:pt x="63" y="154"/>
                      <a:pt x="62" y="153"/>
                    </a:cubicBezTo>
                    <a:cubicBezTo>
                      <a:pt x="61" y="153"/>
                      <a:pt x="61" y="153"/>
                      <a:pt x="60" y="153"/>
                    </a:cubicBezTo>
                    <a:cubicBezTo>
                      <a:pt x="59" y="152"/>
                      <a:pt x="59" y="152"/>
                      <a:pt x="58" y="152"/>
                    </a:cubicBezTo>
                    <a:cubicBezTo>
                      <a:pt x="57" y="151"/>
                      <a:pt x="57" y="151"/>
                      <a:pt x="56" y="151"/>
                    </a:cubicBezTo>
                    <a:cubicBezTo>
                      <a:pt x="56" y="150"/>
                      <a:pt x="55" y="150"/>
                      <a:pt x="55" y="150"/>
                    </a:cubicBezTo>
                    <a:cubicBezTo>
                      <a:pt x="54" y="149"/>
                      <a:pt x="53" y="149"/>
                      <a:pt x="52" y="148"/>
                    </a:cubicBezTo>
                    <a:cubicBezTo>
                      <a:pt x="52" y="148"/>
                      <a:pt x="52" y="148"/>
                      <a:pt x="51" y="147"/>
                    </a:cubicBezTo>
                    <a:cubicBezTo>
                      <a:pt x="51" y="147"/>
                      <a:pt x="50" y="146"/>
                      <a:pt x="49" y="146"/>
                    </a:cubicBezTo>
                    <a:cubicBezTo>
                      <a:pt x="39" y="137"/>
                      <a:pt x="33" y="125"/>
                      <a:pt x="33" y="111"/>
                    </a:cubicBezTo>
                    <a:cubicBezTo>
                      <a:pt x="33" y="86"/>
                      <a:pt x="54" y="65"/>
                      <a:pt x="79" y="65"/>
                    </a:cubicBezTo>
                    <a:close/>
                    <a:moveTo>
                      <a:pt x="129" y="189"/>
                    </a:moveTo>
                    <a:cubicBezTo>
                      <a:pt x="128" y="190"/>
                      <a:pt x="128" y="191"/>
                      <a:pt x="128" y="192"/>
                    </a:cubicBezTo>
                    <a:cubicBezTo>
                      <a:pt x="128" y="194"/>
                      <a:pt x="128" y="195"/>
                      <a:pt x="128" y="196"/>
                    </a:cubicBezTo>
                    <a:cubicBezTo>
                      <a:pt x="128" y="196"/>
                      <a:pt x="128" y="196"/>
                      <a:pt x="128" y="196"/>
                    </a:cubicBezTo>
                    <a:cubicBezTo>
                      <a:pt x="128" y="268"/>
                      <a:pt x="128" y="268"/>
                      <a:pt x="128" y="268"/>
                    </a:cubicBezTo>
                    <a:cubicBezTo>
                      <a:pt x="43" y="268"/>
                      <a:pt x="43" y="268"/>
                      <a:pt x="43" y="268"/>
                    </a:cubicBezTo>
                    <a:cubicBezTo>
                      <a:pt x="43" y="206"/>
                      <a:pt x="43" y="206"/>
                      <a:pt x="43" y="206"/>
                    </a:cubicBezTo>
                    <a:cubicBezTo>
                      <a:pt x="43" y="202"/>
                      <a:pt x="39" y="198"/>
                      <a:pt x="35" y="198"/>
                    </a:cubicBezTo>
                    <a:cubicBezTo>
                      <a:pt x="31" y="198"/>
                      <a:pt x="27" y="202"/>
                      <a:pt x="27" y="206"/>
                    </a:cubicBezTo>
                    <a:cubicBezTo>
                      <a:pt x="27" y="268"/>
                      <a:pt x="27" y="268"/>
                      <a:pt x="27" y="268"/>
                    </a:cubicBezTo>
                    <a:cubicBezTo>
                      <a:pt x="17" y="268"/>
                      <a:pt x="17" y="268"/>
                      <a:pt x="17" y="268"/>
                    </a:cubicBezTo>
                    <a:cubicBezTo>
                      <a:pt x="17" y="268"/>
                      <a:pt x="17" y="268"/>
                      <a:pt x="17" y="268"/>
                    </a:cubicBezTo>
                    <a:cubicBezTo>
                      <a:pt x="16" y="268"/>
                      <a:pt x="16" y="267"/>
                      <a:pt x="16" y="266"/>
                    </a:cubicBezTo>
                    <a:cubicBezTo>
                      <a:pt x="16" y="198"/>
                      <a:pt x="16" y="198"/>
                      <a:pt x="16" y="198"/>
                    </a:cubicBezTo>
                    <a:cubicBezTo>
                      <a:pt x="16" y="191"/>
                      <a:pt x="19" y="182"/>
                      <a:pt x="25" y="174"/>
                    </a:cubicBezTo>
                    <a:cubicBezTo>
                      <a:pt x="30" y="168"/>
                      <a:pt x="36" y="163"/>
                      <a:pt x="42" y="160"/>
                    </a:cubicBezTo>
                    <a:cubicBezTo>
                      <a:pt x="42" y="161"/>
                      <a:pt x="42" y="161"/>
                      <a:pt x="43" y="161"/>
                    </a:cubicBezTo>
                    <a:cubicBezTo>
                      <a:pt x="44" y="162"/>
                      <a:pt x="45" y="162"/>
                      <a:pt x="46" y="163"/>
                    </a:cubicBezTo>
                    <a:cubicBezTo>
                      <a:pt x="46" y="163"/>
                      <a:pt x="47" y="164"/>
                      <a:pt x="47" y="164"/>
                    </a:cubicBezTo>
                    <a:cubicBezTo>
                      <a:pt x="48" y="164"/>
                      <a:pt x="49" y="165"/>
                      <a:pt x="50" y="166"/>
                    </a:cubicBezTo>
                    <a:cubicBezTo>
                      <a:pt x="50" y="166"/>
                      <a:pt x="51" y="166"/>
                      <a:pt x="51" y="166"/>
                    </a:cubicBezTo>
                    <a:cubicBezTo>
                      <a:pt x="53" y="167"/>
                      <a:pt x="55" y="168"/>
                      <a:pt x="57" y="169"/>
                    </a:cubicBezTo>
                    <a:cubicBezTo>
                      <a:pt x="58" y="169"/>
                      <a:pt x="59" y="169"/>
                      <a:pt x="60" y="170"/>
                    </a:cubicBezTo>
                    <a:cubicBezTo>
                      <a:pt x="60" y="170"/>
                      <a:pt x="61" y="170"/>
                      <a:pt x="62" y="170"/>
                    </a:cubicBezTo>
                    <a:cubicBezTo>
                      <a:pt x="63" y="171"/>
                      <a:pt x="64" y="171"/>
                      <a:pt x="65" y="171"/>
                    </a:cubicBezTo>
                    <a:cubicBezTo>
                      <a:pt x="66" y="171"/>
                      <a:pt x="67" y="171"/>
                      <a:pt x="67" y="172"/>
                    </a:cubicBezTo>
                    <a:cubicBezTo>
                      <a:pt x="69" y="172"/>
                      <a:pt x="70" y="172"/>
                      <a:pt x="71" y="172"/>
                    </a:cubicBezTo>
                    <a:cubicBezTo>
                      <a:pt x="72" y="172"/>
                      <a:pt x="72" y="172"/>
                      <a:pt x="73" y="172"/>
                    </a:cubicBezTo>
                    <a:cubicBezTo>
                      <a:pt x="75" y="173"/>
                      <a:pt x="77" y="173"/>
                      <a:pt x="79" y="173"/>
                    </a:cubicBezTo>
                    <a:cubicBezTo>
                      <a:pt x="81" y="173"/>
                      <a:pt x="83" y="173"/>
                      <a:pt x="85" y="172"/>
                    </a:cubicBezTo>
                    <a:cubicBezTo>
                      <a:pt x="85" y="172"/>
                      <a:pt x="86" y="172"/>
                      <a:pt x="86" y="172"/>
                    </a:cubicBezTo>
                    <a:cubicBezTo>
                      <a:pt x="88" y="172"/>
                      <a:pt x="89" y="172"/>
                      <a:pt x="90" y="172"/>
                    </a:cubicBezTo>
                    <a:cubicBezTo>
                      <a:pt x="91" y="171"/>
                      <a:pt x="92" y="171"/>
                      <a:pt x="92" y="171"/>
                    </a:cubicBezTo>
                    <a:cubicBezTo>
                      <a:pt x="94" y="171"/>
                      <a:pt x="95" y="171"/>
                      <a:pt x="96" y="170"/>
                    </a:cubicBezTo>
                    <a:cubicBezTo>
                      <a:pt x="96" y="170"/>
                      <a:pt x="97" y="170"/>
                      <a:pt x="98" y="170"/>
                    </a:cubicBezTo>
                    <a:cubicBezTo>
                      <a:pt x="99" y="169"/>
                      <a:pt x="100" y="169"/>
                      <a:pt x="101" y="169"/>
                    </a:cubicBezTo>
                    <a:cubicBezTo>
                      <a:pt x="103" y="168"/>
                      <a:pt x="105" y="167"/>
                      <a:pt x="107" y="166"/>
                    </a:cubicBezTo>
                    <a:cubicBezTo>
                      <a:pt x="107" y="166"/>
                      <a:pt x="108" y="166"/>
                      <a:pt x="108" y="166"/>
                    </a:cubicBezTo>
                    <a:cubicBezTo>
                      <a:pt x="109" y="165"/>
                      <a:pt x="110" y="164"/>
                      <a:pt x="111" y="164"/>
                    </a:cubicBezTo>
                    <a:cubicBezTo>
                      <a:pt x="111" y="164"/>
                      <a:pt x="112" y="163"/>
                      <a:pt x="112" y="163"/>
                    </a:cubicBezTo>
                    <a:cubicBezTo>
                      <a:pt x="113" y="162"/>
                      <a:pt x="114" y="162"/>
                      <a:pt x="115" y="161"/>
                    </a:cubicBezTo>
                    <a:cubicBezTo>
                      <a:pt x="115" y="161"/>
                      <a:pt x="116" y="161"/>
                      <a:pt x="116" y="160"/>
                    </a:cubicBezTo>
                    <a:cubicBezTo>
                      <a:pt x="122" y="163"/>
                      <a:pt x="128" y="168"/>
                      <a:pt x="133" y="174"/>
                    </a:cubicBezTo>
                    <a:cubicBezTo>
                      <a:pt x="131" y="179"/>
                      <a:pt x="129" y="184"/>
                      <a:pt x="129" y="189"/>
                    </a:cubicBezTo>
                    <a:close/>
                    <a:moveTo>
                      <a:pt x="318" y="288"/>
                    </a:moveTo>
                    <a:cubicBezTo>
                      <a:pt x="318" y="292"/>
                      <a:pt x="316" y="294"/>
                      <a:pt x="314" y="294"/>
                    </a:cubicBezTo>
                    <a:cubicBezTo>
                      <a:pt x="298" y="294"/>
                      <a:pt x="298" y="294"/>
                      <a:pt x="298" y="294"/>
                    </a:cubicBezTo>
                    <a:cubicBezTo>
                      <a:pt x="298" y="196"/>
                      <a:pt x="298" y="196"/>
                      <a:pt x="298" y="196"/>
                    </a:cubicBezTo>
                    <a:cubicBezTo>
                      <a:pt x="298" y="191"/>
                      <a:pt x="294" y="188"/>
                      <a:pt x="290" y="188"/>
                    </a:cubicBezTo>
                    <a:cubicBezTo>
                      <a:pt x="285" y="188"/>
                      <a:pt x="282" y="191"/>
                      <a:pt x="282" y="196"/>
                    </a:cubicBezTo>
                    <a:cubicBezTo>
                      <a:pt x="282" y="294"/>
                      <a:pt x="282" y="294"/>
                      <a:pt x="282" y="294"/>
                    </a:cubicBezTo>
                    <a:cubicBezTo>
                      <a:pt x="180" y="294"/>
                      <a:pt x="180" y="294"/>
                      <a:pt x="180" y="294"/>
                    </a:cubicBezTo>
                    <a:cubicBezTo>
                      <a:pt x="180" y="196"/>
                      <a:pt x="180" y="196"/>
                      <a:pt x="180" y="196"/>
                    </a:cubicBezTo>
                    <a:cubicBezTo>
                      <a:pt x="180" y="191"/>
                      <a:pt x="177" y="188"/>
                      <a:pt x="172" y="188"/>
                    </a:cubicBezTo>
                    <a:cubicBezTo>
                      <a:pt x="168" y="188"/>
                      <a:pt x="164" y="191"/>
                      <a:pt x="164" y="196"/>
                    </a:cubicBezTo>
                    <a:cubicBezTo>
                      <a:pt x="164" y="294"/>
                      <a:pt x="164" y="294"/>
                      <a:pt x="164" y="294"/>
                    </a:cubicBezTo>
                    <a:cubicBezTo>
                      <a:pt x="148" y="294"/>
                      <a:pt x="148" y="294"/>
                      <a:pt x="148" y="294"/>
                    </a:cubicBezTo>
                    <a:cubicBezTo>
                      <a:pt x="147" y="294"/>
                      <a:pt x="144" y="292"/>
                      <a:pt x="144" y="288"/>
                    </a:cubicBezTo>
                    <a:cubicBezTo>
                      <a:pt x="144" y="276"/>
                      <a:pt x="144" y="276"/>
                      <a:pt x="144" y="276"/>
                    </a:cubicBezTo>
                    <a:cubicBezTo>
                      <a:pt x="144" y="276"/>
                      <a:pt x="144" y="276"/>
                      <a:pt x="144" y="276"/>
                    </a:cubicBezTo>
                    <a:cubicBezTo>
                      <a:pt x="144" y="196"/>
                      <a:pt x="144" y="196"/>
                      <a:pt x="144" y="196"/>
                    </a:cubicBezTo>
                    <a:cubicBezTo>
                      <a:pt x="144" y="196"/>
                      <a:pt x="144" y="196"/>
                      <a:pt x="144" y="196"/>
                    </a:cubicBezTo>
                    <a:cubicBezTo>
                      <a:pt x="144" y="195"/>
                      <a:pt x="144" y="193"/>
                      <a:pt x="144" y="192"/>
                    </a:cubicBezTo>
                    <a:cubicBezTo>
                      <a:pt x="144" y="192"/>
                      <a:pt x="144" y="191"/>
                      <a:pt x="145" y="191"/>
                    </a:cubicBezTo>
                    <a:cubicBezTo>
                      <a:pt x="145" y="190"/>
                      <a:pt x="145" y="188"/>
                      <a:pt x="145" y="187"/>
                    </a:cubicBezTo>
                    <a:cubicBezTo>
                      <a:pt x="145" y="187"/>
                      <a:pt x="145" y="187"/>
                      <a:pt x="146" y="186"/>
                    </a:cubicBezTo>
                    <a:cubicBezTo>
                      <a:pt x="146" y="185"/>
                      <a:pt x="146" y="184"/>
                      <a:pt x="147" y="182"/>
                    </a:cubicBezTo>
                    <a:cubicBezTo>
                      <a:pt x="147" y="182"/>
                      <a:pt x="147" y="182"/>
                      <a:pt x="147" y="181"/>
                    </a:cubicBezTo>
                    <a:cubicBezTo>
                      <a:pt x="148" y="180"/>
                      <a:pt x="148" y="178"/>
                      <a:pt x="149" y="177"/>
                    </a:cubicBezTo>
                    <a:cubicBezTo>
                      <a:pt x="149" y="177"/>
                      <a:pt x="149" y="177"/>
                      <a:pt x="149" y="177"/>
                    </a:cubicBezTo>
                    <a:cubicBezTo>
                      <a:pt x="151" y="172"/>
                      <a:pt x="154" y="167"/>
                      <a:pt x="157" y="163"/>
                    </a:cubicBezTo>
                    <a:cubicBezTo>
                      <a:pt x="164" y="154"/>
                      <a:pt x="173" y="147"/>
                      <a:pt x="182" y="144"/>
                    </a:cubicBezTo>
                    <a:cubicBezTo>
                      <a:pt x="195" y="154"/>
                      <a:pt x="212" y="160"/>
                      <a:pt x="231" y="160"/>
                    </a:cubicBezTo>
                    <a:cubicBezTo>
                      <a:pt x="250" y="160"/>
                      <a:pt x="267" y="154"/>
                      <a:pt x="280" y="143"/>
                    </a:cubicBezTo>
                    <a:cubicBezTo>
                      <a:pt x="289" y="147"/>
                      <a:pt x="298" y="154"/>
                      <a:pt x="305" y="163"/>
                    </a:cubicBezTo>
                    <a:cubicBezTo>
                      <a:pt x="308" y="167"/>
                      <a:pt x="311" y="172"/>
                      <a:pt x="313" y="176"/>
                    </a:cubicBezTo>
                    <a:cubicBezTo>
                      <a:pt x="314" y="178"/>
                      <a:pt x="314" y="179"/>
                      <a:pt x="315" y="181"/>
                    </a:cubicBezTo>
                    <a:cubicBezTo>
                      <a:pt x="315" y="181"/>
                      <a:pt x="315" y="182"/>
                      <a:pt x="316" y="182"/>
                    </a:cubicBezTo>
                    <a:cubicBezTo>
                      <a:pt x="316" y="183"/>
                      <a:pt x="316" y="184"/>
                      <a:pt x="317" y="186"/>
                    </a:cubicBezTo>
                    <a:cubicBezTo>
                      <a:pt x="317" y="186"/>
                      <a:pt x="317" y="187"/>
                      <a:pt x="317" y="187"/>
                    </a:cubicBezTo>
                    <a:cubicBezTo>
                      <a:pt x="317" y="188"/>
                      <a:pt x="318" y="190"/>
                      <a:pt x="318" y="191"/>
                    </a:cubicBezTo>
                    <a:cubicBezTo>
                      <a:pt x="318" y="191"/>
                      <a:pt x="318" y="191"/>
                      <a:pt x="318" y="192"/>
                    </a:cubicBezTo>
                    <a:cubicBezTo>
                      <a:pt x="318" y="193"/>
                      <a:pt x="318" y="195"/>
                      <a:pt x="318" y="196"/>
                    </a:cubicBezTo>
                    <a:cubicBezTo>
                      <a:pt x="318" y="276"/>
                      <a:pt x="318" y="276"/>
                      <a:pt x="318" y="276"/>
                    </a:cubicBezTo>
                    <a:cubicBezTo>
                      <a:pt x="318" y="276"/>
                      <a:pt x="318" y="276"/>
                      <a:pt x="318" y="276"/>
                    </a:cubicBezTo>
                    <a:lnTo>
                      <a:pt x="318" y="288"/>
                    </a:lnTo>
                    <a:close/>
                    <a:moveTo>
                      <a:pt x="382" y="65"/>
                    </a:moveTo>
                    <a:cubicBezTo>
                      <a:pt x="389" y="65"/>
                      <a:pt x="396" y="67"/>
                      <a:pt x="402" y="70"/>
                    </a:cubicBezTo>
                    <a:cubicBezTo>
                      <a:pt x="412" y="74"/>
                      <a:pt x="419" y="82"/>
                      <a:pt x="424" y="92"/>
                    </a:cubicBezTo>
                    <a:cubicBezTo>
                      <a:pt x="427" y="97"/>
                      <a:pt x="428" y="104"/>
                      <a:pt x="428" y="111"/>
                    </a:cubicBezTo>
                    <a:cubicBezTo>
                      <a:pt x="428" y="125"/>
                      <a:pt x="422" y="137"/>
                      <a:pt x="412" y="146"/>
                    </a:cubicBezTo>
                    <a:cubicBezTo>
                      <a:pt x="411" y="146"/>
                      <a:pt x="411" y="147"/>
                      <a:pt x="410" y="147"/>
                    </a:cubicBezTo>
                    <a:cubicBezTo>
                      <a:pt x="410" y="148"/>
                      <a:pt x="409" y="148"/>
                      <a:pt x="409" y="148"/>
                    </a:cubicBezTo>
                    <a:cubicBezTo>
                      <a:pt x="408" y="149"/>
                      <a:pt x="407" y="149"/>
                      <a:pt x="407" y="150"/>
                    </a:cubicBezTo>
                    <a:cubicBezTo>
                      <a:pt x="406" y="150"/>
                      <a:pt x="406" y="150"/>
                      <a:pt x="405" y="151"/>
                    </a:cubicBezTo>
                    <a:cubicBezTo>
                      <a:pt x="405" y="151"/>
                      <a:pt x="404" y="151"/>
                      <a:pt x="403" y="152"/>
                    </a:cubicBezTo>
                    <a:cubicBezTo>
                      <a:pt x="403" y="152"/>
                      <a:pt x="402" y="152"/>
                      <a:pt x="401" y="153"/>
                    </a:cubicBezTo>
                    <a:cubicBezTo>
                      <a:pt x="401" y="153"/>
                      <a:pt x="400" y="153"/>
                      <a:pt x="399" y="153"/>
                    </a:cubicBezTo>
                    <a:cubicBezTo>
                      <a:pt x="399" y="154"/>
                      <a:pt x="398" y="154"/>
                      <a:pt x="397" y="154"/>
                    </a:cubicBezTo>
                    <a:cubicBezTo>
                      <a:pt x="397" y="154"/>
                      <a:pt x="396" y="155"/>
                      <a:pt x="396" y="155"/>
                    </a:cubicBezTo>
                    <a:cubicBezTo>
                      <a:pt x="395" y="155"/>
                      <a:pt x="394" y="155"/>
                      <a:pt x="393" y="156"/>
                    </a:cubicBezTo>
                    <a:cubicBezTo>
                      <a:pt x="392" y="156"/>
                      <a:pt x="392" y="156"/>
                      <a:pt x="391" y="156"/>
                    </a:cubicBezTo>
                    <a:cubicBezTo>
                      <a:pt x="390" y="156"/>
                      <a:pt x="389" y="156"/>
                      <a:pt x="388" y="156"/>
                    </a:cubicBezTo>
                    <a:cubicBezTo>
                      <a:pt x="388" y="156"/>
                      <a:pt x="387" y="156"/>
                      <a:pt x="387" y="156"/>
                    </a:cubicBezTo>
                    <a:cubicBezTo>
                      <a:pt x="385" y="157"/>
                      <a:pt x="384" y="157"/>
                      <a:pt x="382" y="157"/>
                    </a:cubicBezTo>
                    <a:cubicBezTo>
                      <a:pt x="382" y="157"/>
                      <a:pt x="382" y="157"/>
                      <a:pt x="382" y="157"/>
                    </a:cubicBezTo>
                    <a:cubicBezTo>
                      <a:pt x="381" y="157"/>
                      <a:pt x="379" y="157"/>
                      <a:pt x="378" y="156"/>
                    </a:cubicBezTo>
                    <a:cubicBezTo>
                      <a:pt x="378" y="156"/>
                      <a:pt x="377" y="156"/>
                      <a:pt x="377" y="156"/>
                    </a:cubicBezTo>
                    <a:cubicBezTo>
                      <a:pt x="376" y="156"/>
                      <a:pt x="375" y="156"/>
                      <a:pt x="374" y="156"/>
                    </a:cubicBezTo>
                    <a:cubicBezTo>
                      <a:pt x="373" y="156"/>
                      <a:pt x="373" y="156"/>
                      <a:pt x="372" y="155"/>
                    </a:cubicBezTo>
                    <a:cubicBezTo>
                      <a:pt x="371" y="155"/>
                      <a:pt x="370" y="155"/>
                      <a:pt x="369" y="155"/>
                    </a:cubicBezTo>
                    <a:cubicBezTo>
                      <a:pt x="369" y="155"/>
                      <a:pt x="368" y="154"/>
                      <a:pt x="368" y="154"/>
                    </a:cubicBezTo>
                    <a:cubicBezTo>
                      <a:pt x="367" y="154"/>
                      <a:pt x="366" y="154"/>
                      <a:pt x="365" y="153"/>
                    </a:cubicBezTo>
                    <a:cubicBezTo>
                      <a:pt x="365" y="153"/>
                      <a:pt x="364" y="153"/>
                      <a:pt x="363" y="153"/>
                    </a:cubicBezTo>
                    <a:cubicBezTo>
                      <a:pt x="363" y="152"/>
                      <a:pt x="362" y="152"/>
                      <a:pt x="362" y="152"/>
                    </a:cubicBezTo>
                    <a:cubicBezTo>
                      <a:pt x="361" y="151"/>
                      <a:pt x="360" y="151"/>
                      <a:pt x="360" y="151"/>
                    </a:cubicBezTo>
                    <a:cubicBezTo>
                      <a:pt x="359" y="150"/>
                      <a:pt x="359" y="150"/>
                      <a:pt x="358" y="150"/>
                    </a:cubicBezTo>
                    <a:cubicBezTo>
                      <a:pt x="357" y="149"/>
                      <a:pt x="357" y="149"/>
                      <a:pt x="356" y="148"/>
                    </a:cubicBezTo>
                    <a:cubicBezTo>
                      <a:pt x="356" y="148"/>
                      <a:pt x="355" y="148"/>
                      <a:pt x="355" y="148"/>
                    </a:cubicBezTo>
                    <a:cubicBezTo>
                      <a:pt x="354" y="147"/>
                      <a:pt x="353" y="146"/>
                      <a:pt x="353" y="146"/>
                    </a:cubicBezTo>
                    <a:cubicBezTo>
                      <a:pt x="343" y="137"/>
                      <a:pt x="337" y="125"/>
                      <a:pt x="337" y="111"/>
                    </a:cubicBezTo>
                    <a:cubicBezTo>
                      <a:pt x="337" y="86"/>
                      <a:pt x="357" y="65"/>
                      <a:pt x="382" y="65"/>
                    </a:cubicBezTo>
                    <a:close/>
                    <a:moveTo>
                      <a:pt x="445" y="266"/>
                    </a:moveTo>
                    <a:cubicBezTo>
                      <a:pt x="445" y="267"/>
                      <a:pt x="445" y="268"/>
                      <a:pt x="445" y="268"/>
                    </a:cubicBezTo>
                    <a:cubicBezTo>
                      <a:pt x="444" y="268"/>
                      <a:pt x="444" y="268"/>
                      <a:pt x="444" y="268"/>
                    </a:cubicBezTo>
                    <a:cubicBezTo>
                      <a:pt x="434" y="268"/>
                      <a:pt x="434" y="268"/>
                      <a:pt x="434" y="268"/>
                    </a:cubicBezTo>
                    <a:cubicBezTo>
                      <a:pt x="434" y="206"/>
                      <a:pt x="434" y="206"/>
                      <a:pt x="434" y="206"/>
                    </a:cubicBezTo>
                    <a:cubicBezTo>
                      <a:pt x="434" y="202"/>
                      <a:pt x="431" y="198"/>
                      <a:pt x="426" y="198"/>
                    </a:cubicBezTo>
                    <a:cubicBezTo>
                      <a:pt x="422" y="198"/>
                      <a:pt x="418" y="202"/>
                      <a:pt x="418" y="206"/>
                    </a:cubicBezTo>
                    <a:cubicBezTo>
                      <a:pt x="418" y="268"/>
                      <a:pt x="418" y="268"/>
                      <a:pt x="418" y="268"/>
                    </a:cubicBezTo>
                    <a:cubicBezTo>
                      <a:pt x="334" y="268"/>
                      <a:pt x="334" y="268"/>
                      <a:pt x="334" y="268"/>
                    </a:cubicBezTo>
                    <a:cubicBezTo>
                      <a:pt x="334" y="264"/>
                      <a:pt x="334" y="264"/>
                      <a:pt x="334" y="264"/>
                    </a:cubicBezTo>
                    <a:cubicBezTo>
                      <a:pt x="334" y="196"/>
                      <a:pt x="334" y="196"/>
                      <a:pt x="334" y="196"/>
                    </a:cubicBezTo>
                    <a:cubicBezTo>
                      <a:pt x="334" y="196"/>
                      <a:pt x="334" y="196"/>
                      <a:pt x="334" y="196"/>
                    </a:cubicBezTo>
                    <a:cubicBezTo>
                      <a:pt x="334" y="194"/>
                      <a:pt x="334" y="193"/>
                      <a:pt x="334" y="191"/>
                    </a:cubicBezTo>
                    <a:cubicBezTo>
                      <a:pt x="334" y="190"/>
                      <a:pt x="334" y="189"/>
                      <a:pt x="333" y="188"/>
                    </a:cubicBezTo>
                    <a:cubicBezTo>
                      <a:pt x="333" y="187"/>
                      <a:pt x="333" y="186"/>
                      <a:pt x="333" y="185"/>
                    </a:cubicBezTo>
                    <a:cubicBezTo>
                      <a:pt x="333" y="184"/>
                      <a:pt x="333" y="183"/>
                      <a:pt x="332" y="183"/>
                    </a:cubicBezTo>
                    <a:cubicBezTo>
                      <a:pt x="332" y="182"/>
                      <a:pt x="332" y="180"/>
                      <a:pt x="331" y="179"/>
                    </a:cubicBezTo>
                    <a:cubicBezTo>
                      <a:pt x="331" y="179"/>
                      <a:pt x="331" y="178"/>
                      <a:pt x="331" y="178"/>
                    </a:cubicBezTo>
                    <a:cubicBezTo>
                      <a:pt x="330" y="176"/>
                      <a:pt x="330" y="175"/>
                      <a:pt x="329" y="174"/>
                    </a:cubicBezTo>
                    <a:cubicBezTo>
                      <a:pt x="329" y="174"/>
                      <a:pt x="329" y="173"/>
                      <a:pt x="329" y="173"/>
                    </a:cubicBezTo>
                    <a:cubicBezTo>
                      <a:pt x="334" y="168"/>
                      <a:pt x="340" y="163"/>
                      <a:pt x="346" y="160"/>
                    </a:cubicBezTo>
                    <a:cubicBezTo>
                      <a:pt x="346" y="161"/>
                      <a:pt x="346" y="161"/>
                      <a:pt x="346" y="161"/>
                    </a:cubicBezTo>
                    <a:cubicBezTo>
                      <a:pt x="347" y="162"/>
                      <a:pt x="348" y="162"/>
                      <a:pt x="349" y="163"/>
                    </a:cubicBezTo>
                    <a:cubicBezTo>
                      <a:pt x="350" y="163"/>
                      <a:pt x="350" y="164"/>
                      <a:pt x="351" y="164"/>
                    </a:cubicBezTo>
                    <a:cubicBezTo>
                      <a:pt x="352" y="164"/>
                      <a:pt x="353" y="165"/>
                      <a:pt x="354" y="166"/>
                    </a:cubicBezTo>
                    <a:cubicBezTo>
                      <a:pt x="354" y="166"/>
                      <a:pt x="355" y="166"/>
                      <a:pt x="355" y="166"/>
                    </a:cubicBezTo>
                    <a:cubicBezTo>
                      <a:pt x="357" y="167"/>
                      <a:pt x="359" y="168"/>
                      <a:pt x="360" y="169"/>
                    </a:cubicBezTo>
                    <a:cubicBezTo>
                      <a:pt x="361" y="169"/>
                      <a:pt x="362" y="169"/>
                      <a:pt x="363" y="170"/>
                    </a:cubicBezTo>
                    <a:cubicBezTo>
                      <a:pt x="364" y="170"/>
                      <a:pt x="365" y="170"/>
                      <a:pt x="366" y="170"/>
                    </a:cubicBezTo>
                    <a:cubicBezTo>
                      <a:pt x="367" y="171"/>
                      <a:pt x="368" y="171"/>
                      <a:pt x="369" y="171"/>
                    </a:cubicBezTo>
                    <a:cubicBezTo>
                      <a:pt x="370" y="171"/>
                      <a:pt x="370" y="171"/>
                      <a:pt x="371" y="172"/>
                    </a:cubicBezTo>
                    <a:cubicBezTo>
                      <a:pt x="372" y="172"/>
                      <a:pt x="374" y="172"/>
                      <a:pt x="375" y="172"/>
                    </a:cubicBezTo>
                    <a:cubicBezTo>
                      <a:pt x="375" y="172"/>
                      <a:pt x="376" y="172"/>
                      <a:pt x="377" y="172"/>
                    </a:cubicBezTo>
                    <a:cubicBezTo>
                      <a:pt x="379" y="173"/>
                      <a:pt x="380" y="173"/>
                      <a:pt x="382" y="173"/>
                    </a:cubicBezTo>
                    <a:cubicBezTo>
                      <a:pt x="382" y="173"/>
                      <a:pt x="382" y="173"/>
                      <a:pt x="382" y="173"/>
                    </a:cubicBezTo>
                    <a:cubicBezTo>
                      <a:pt x="384" y="173"/>
                      <a:pt x="386" y="173"/>
                      <a:pt x="388" y="172"/>
                    </a:cubicBezTo>
                    <a:cubicBezTo>
                      <a:pt x="389" y="172"/>
                      <a:pt x="389" y="172"/>
                      <a:pt x="390" y="172"/>
                    </a:cubicBezTo>
                    <a:cubicBezTo>
                      <a:pt x="391" y="172"/>
                      <a:pt x="393" y="172"/>
                      <a:pt x="394" y="172"/>
                    </a:cubicBezTo>
                    <a:cubicBezTo>
                      <a:pt x="395" y="171"/>
                      <a:pt x="395" y="171"/>
                      <a:pt x="396" y="171"/>
                    </a:cubicBezTo>
                    <a:cubicBezTo>
                      <a:pt x="397" y="171"/>
                      <a:pt x="398" y="171"/>
                      <a:pt x="399" y="170"/>
                    </a:cubicBezTo>
                    <a:cubicBezTo>
                      <a:pt x="400" y="170"/>
                      <a:pt x="401" y="170"/>
                      <a:pt x="402" y="170"/>
                    </a:cubicBezTo>
                    <a:cubicBezTo>
                      <a:pt x="402" y="169"/>
                      <a:pt x="403" y="169"/>
                      <a:pt x="404" y="169"/>
                    </a:cubicBezTo>
                    <a:cubicBezTo>
                      <a:pt x="408" y="167"/>
                      <a:pt x="411" y="166"/>
                      <a:pt x="414" y="164"/>
                    </a:cubicBezTo>
                    <a:cubicBezTo>
                      <a:pt x="415" y="163"/>
                      <a:pt x="415" y="163"/>
                      <a:pt x="416" y="163"/>
                    </a:cubicBezTo>
                    <a:cubicBezTo>
                      <a:pt x="417" y="162"/>
                      <a:pt x="418" y="162"/>
                      <a:pt x="419" y="161"/>
                    </a:cubicBezTo>
                    <a:cubicBezTo>
                      <a:pt x="419" y="161"/>
                      <a:pt x="419" y="161"/>
                      <a:pt x="419" y="160"/>
                    </a:cubicBezTo>
                    <a:cubicBezTo>
                      <a:pt x="425" y="163"/>
                      <a:pt x="431" y="168"/>
                      <a:pt x="436" y="174"/>
                    </a:cubicBezTo>
                    <a:cubicBezTo>
                      <a:pt x="442" y="182"/>
                      <a:pt x="445" y="191"/>
                      <a:pt x="445" y="198"/>
                    </a:cubicBezTo>
                    <a:lnTo>
                      <a:pt x="445" y="266"/>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77" name="TextBox 76">
                <a:extLst>
                  <a:ext uri="{FF2B5EF4-FFF2-40B4-BE49-F238E27FC236}">
                    <a16:creationId xmlns:a16="http://schemas.microsoft.com/office/drawing/2014/main" id="{3BD219C4-29F7-4454-96D0-19C67A982C75}"/>
                  </a:ext>
                </a:extLst>
              </p:cNvPr>
              <p:cNvSpPr txBox="1"/>
              <p:nvPr/>
            </p:nvSpPr>
            <p:spPr>
              <a:xfrm>
                <a:off x="512588" y="3367148"/>
                <a:ext cx="509237" cy="29999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Ericsson Hilda"/>
                    <a:ea typeface="+mn-ea"/>
                    <a:cs typeface="+mn-cs"/>
                  </a:rPr>
                  <a:t>CAB</a:t>
                </a:r>
              </a:p>
            </p:txBody>
          </p:sp>
        </p:grpSp>
        <p:sp>
          <p:nvSpPr>
            <p:cNvPr id="74" name="Oval 73">
              <a:extLst>
                <a:ext uri="{FF2B5EF4-FFF2-40B4-BE49-F238E27FC236}">
                  <a16:creationId xmlns:a16="http://schemas.microsoft.com/office/drawing/2014/main" id="{BDE2EB1F-B3D3-48EC-B339-6F59FF943CEC}"/>
                </a:ext>
              </a:extLst>
            </p:cNvPr>
            <p:cNvSpPr/>
            <p:nvPr/>
          </p:nvSpPr>
          <p:spPr bwMode="auto">
            <a:xfrm>
              <a:off x="2290236" y="3712286"/>
              <a:ext cx="425656" cy="435265"/>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6</a:t>
              </a:r>
            </a:p>
          </p:txBody>
        </p:sp>
      </p:grpSp>
      <p:cxnSp>
        <p:nvCxnSpPr>
          <p:cNvPr id="78" name="Straight Arrow Connector 77">
            <a:extLst>
              <a:ext uri="{FF2B5EF4-FFF2-40B4-BE49-F238E27FC236}">
                <a16:creationId xmlns:a16="http://schemas.microsoft.com/office/drawing/2014/main" id="{DEEDFF1F-0D42-4CD7-A22A-269FD86BB7E5}"/>
              </a:ext>
            </a:extLst>
          </p:cNvPr>
          <p:cNvCxnSpPr>
            <a:cxnSpLocks/>
          </p:cNvCxnSpPr>
          <p:nvPr/>
        </p:nvCxnSpPr>
        <p:spPr>
          <a:xfrm flipV="1">
            <a:off x="1597691" y="3044472"/>
            <a:ext cx="0" cy="413836"/>
          </a:xfrm>
          <a:prstGeom prst="straightConnector1">
            <a:avLst/>
          </a:prstGeom>
          <a:ln w="57150" cap="flat" cmpd="sng" algn="ctr">
            <a:solidFill>
              <a:srgbClr val="002060"/>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Freeform 3">
            <a:extLst>
              <a:ext uri="{FF2B5EF4-FFF2-40B4-BE49-F238E27FC236}">
                <a16:creationId xmlns:a16="http://schemas.microsoft.com/office/drawing/2014/main" id="{A5500FD4-22E6-449D-9225-575D91981C71}"/>
              </a:ext>
            </a:extLst>
          </p:cNvPr>
          <p:cNvSpPr>
            <a:spLocks noChangeAspect="1" noEditPoints="1"/>
          </p:cNvSpPr>
          <p:nvPr/>
        </p:nvSpPr>
        <p:spPr bwMode="auto">
          <a:xfrm>
            <a:off x="4168143" y="5486432"/>
            <a:ext cx="534780" cy="384355"/>
          </a:xfrm>
          <a:custGeom>
            <a:avLst/>
            <a:gdLst>
              <a:gd name="T0" fmla="*/ 29994 w 423"/>
              <a:gd name="T1" fmla="*/ 911110 h 304"/>
              <a:gd name="T2" fmla="*/ 29994 w 423"/>
              <a:gd name="T3" fmla="*/ 971101 h 304"/>
              <a:gd name="T4" fmla="*/ 389917 w 423"/>
              <a:gd name="T5" fmla="*/ 941106 h 304"/>
              <a:gd name="T6" fmla="*/ 359924 w 423"/>
              <a:gd name="T7" fmla="*/ 1079834 h 304"/>
              <a:gd name="T8" fmla="*/ 0 w 423"/>
              <a:gd name="T9" fmla="*/ 1109830 h 304"/>
              <a:gd name="T10" fmla="*/ 359924 w 423"/>
              <a:gd name="T11" fmla="*/ 1139825 h 304"/>
              <a:gd name="T12" fmla="*/ 359924 w 423"/>
              <a:gd name="T13" fmla="*/ 1079834 h 304"/>
              <a:gd name="T14" fmla="*/ 1300974 w 423"/>
              <a:gd name="T15" fmla="*/ 146228 h 304"/>
              <a:gd name="T16" fmla="*/ 764837 w 423"/>
              <a:gd name="T17" fmla="*/ 723639 h 304"/>
              <a:gd name="T18" fmla="*/ 806079 w 423"/>
              <a:gd name="T19" fmla="*/ 723639 h 304"/>
              <a:gd name="T20" fmla="*/ 1342215 w 423"/>
              <a:gd name="T21" fmla="*/ 146228 h 304"/>
              <a:gd name="T22" fmla="*/ 1420948 w 423"/>
              <a:gd name="T23" fmla="*/ 48743 h 304"/>
              <a:gd name="T24" fmla="*/ 551133 w 423"/>
              <a:gd name="T25" fmla="*/ 716140 h 304"/>
              <a:gd name="T26" fmla="*/ 446155 w 423"/>
              <a:gd name="T27" fmla="*/ 1102331 h 304"/>
              <a:gd name="T28" fmla="*/ 472400 w 423"/>
              <a:gd name="T29" fmla="*/ 1139825 h 304"/>
              <a:gd name="T30" fmla="*/ 854818 w 423"/>
              <a:gd name="T31" fmla="*/ 1042340 h 304"/>
              <a:gd name="T32" fmla="*/ 1383456 w 423"/>
              <a:gd name="T33" fmla="*/ 517421 h 304"/>
              <a:gd name="T34" fmla="*/ 1338466 w 423"/>
              <a:gd name="T35" fmla="*/ 476177 h 304"/>
              <a:gd name="T36" fmla="*/ 832323 w 423"/>
              <a:gd name="T37" fmla="*/ 869866 h 304"/>
              <a:gd name="T38" fmla="*/ 622368 w 423"/>
              <a:gd name="T39" fmla="*/ 723639 h 304"/>
              <a:gd name="T40" fmla="*/ 1379707 w 423"/>
              <a:gd name="T41" fmla="*/ 93736 h 304"/>
              <a:gd name="T42" fmla="*/ 1510929 w 423"/>
              <a:gd name="T43" fmla="*/ 303703 h 304"/>
              <a:gd name="T44" fmla="*/ 1424697 w 423"/>
              <a:gd name="T45" fmla="*/ 434933 h 304"/>
              <a:gd name="T46" fmla="*/ 1555919 w 423"/>
              <a:gd name="T47" fmla="*/ 341198 h 304"/>
              <a:gd name="T48" fmla="*/ 674857 w 423"/>
              <a:gd name="T49" fmla="*/ 798627 h 304"/>
              <a:gd name="T50" fmla="*/ 802330 w 423"/>
              <a:gd name="T51" fmla="*/ 993597 h 304"/>
              <a:gd name="T52" fmla="*/ 599873 w 423"/>
              <a:gd name="T53" fmla="*/ 993597 h 304"/>
              <a:gd name="T54" fmla="*/ 588625 w 423"/>
              <a:gd name="T55" fmla="*/ 779880 h 304"/>
              <a:gd name="T56" fmla="*/ 881063 w 423"/>
              <a:gd name="T57" fmla="*/ 828623 h 304"/>
              <a:gd name="T58" fmla="*/ 1439694 w 423"/>
              <a:gd name="T59" fmla="*/ 288706 h 304"/>
              <a:gd name="T60" fmla="*/ 1398453 w 423"/>
              <a:gd name="T61" fmla="*/ 243713 h 304"/>
              <a:gd name="T62" fmla="*/ 862317 w 423"/>
              <a:gd name="T63" fmla="*/ 821124 h 3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3" h="304">
                <a:moveTo>
                  <a:pt x="96" y="243"/>
                </a:moveTo>
                <a:cubicBezTo>
                  <a:pt x="8" y="243"/>
                  <a:pt x="8" y="243"/>
                  <a:pt x="8" y="243"/>
                </a:cubicBezTo>
                <a:cubicBezTo>
                  <a:pt x="3" y="243"/>
                  <a:pt x="0" y="247"/>
                  <a:pt x="0" y="251"/>
                </a:cubicBezTo>
                <a:cubicBezTo>
                  <a:pt x="0" y="256"/>
                  <a:pt x="3" y="259"/>
                  <a:pt x="8" y="259"/>
                </a:cubicBezTo>
                <a:cubicBezTo>
                  <a:pt x="96" y="259"/>
                  <a:pt x="96" y="259"/>
                  <a:pt x="96" y="259"/>
                </a:cubicBezTo>
                <a:cubicBezTo>
                  <a:pt x="101" y="259"/>
                  <a:pt x="104" y="256"/>
                  <a:pt x="104" y="251"/>
                </a:cubicBezTo>
                <a:cubicBezTo>
                  <a:pt x="104" y="247"/>
                  <a:pt x="101" y="243"/>
                  <a:pt x="96" y="243"/>
                </a:cubicBezTo>
                <a:moveTo>
                  <a:pt x="96" y="288"/>
                </a:moveTo>
                <a:cubicBezTo>
                  <a:pt x="8" y="288"/>
                  <a:pt x="8" y="288"/>
                  <a:pt x="8" y="288"/>
                </a:cubicBezTo>
                <a:cubicBezTo>
                  <a:pt x="3" y="288"/>
                  <a:pt x="0" y="291"/>
                  <a:pt x="0" y="296"/>
                </a:cubicBezTo>
                <a:cubicBezTo>
                  <a:pt x="0" y="300"/>
                  <a:pt x="3" y="304"/>
                  <a:pt x="8" y="304"/>
                </a:cubicBezTo>
                <a:cubicBezTo>
                  <a:pt x="96" y="304"/>
                  <a:pt x="96" y="304"/>
                  <a:pt x="96" y="304"/>
                </a:cubicBezTo>
                <a:cubicBezTo>
                  <a:pt x="101" y="304"/>
                  <a:pt x="104" y="300"/>
                  <a:pt x="104" y="296"/>
                </a:cubicBezTo>
                <a:cubicBezTo>
                  <a:pt x="104" y="291"/>
                  <a:pt x="101" y="288"/>
                  <a:pt x="96" y="288"/>
                </a:cubicBezTo>
                <a:moveTo>
                  <a:pt x="358" y="39"/>
                </a:moveTo>
                <a:cubicBezTo>
                  <a:pt x="355" y="36"/>
                  <a:pt x="350" y="36"/>
                  <a:pt x="347" y="39"/>
                </a:cubicBezTo>
                <a:cubicBezTo>
                  <a:pt x="204" y="182"/>
                  <a:pt x="204" y="182"/>
                  <a:pt x="204" y="182"/>
                </a:cubicBezTo>
                <a:cubicBezTo>
                  <a:pt x="201" y="185"/>
                  <a:pt x="201" y="190"/>
                  <a:pt x="204" y="193"/>
                </a:cubicBezTo>
                <a:cubicBezTo>
                  <a:pt x="205" y="194"/>
                  <a:pt x="207" y="195"/>
                  <a:pt x="209" y="195"/>
                </a:cubicBezTo>
                <a:cubicBezTo>
                  <a:pt x="211" y="195"/>
                  <a:pt x="213" y="194"/>
                  <a:pt x="215" y="193"/>
                </a:cubicBezTo>
                <a:cubicBezTo>
                  <a:pt x="358" y="50"/>
                  <a:pt x="358" y="50"/>
                  <a:pt x="358" y="50"/>
                </a:cubicBezTo>
                <a:cubicBezTo>
                  <a:pt x="361" y="47"/>
                  <a:pt x="361" y="42"/>
                  <a:pt x="358" y="39"/>
                </a:cubicBezTo>
                <a:moveTo>
                  <a:pt x="410" y="43"/>
                </a:moveTo>
                <a:cubicBezTo>
                  <a:pt x="406" y="39"/>
                  <a:pt x="384" y="17"/>
                  <a:pt x="379" y="13"/>
                </a:cubicBezTo>
                <a:cubicBezTo>
                  <a:pt x="373" y="7"/>
                  <a:pt x="339" y="0"/>
                  <a:pt x="331" y="7"/>
                </a:cubicBezTo>
                <a:cubicBezTo>
                  <a:pt x="328" y="10"/>
                  <a:pt x="165" y="172"/>
                  <a:pt x="147" y="191"/>
                </a:cubicBezTo>
                <a:cubicBezTo>
                  <a:pt x="146" y="192"/>
                  <a:pt x="145" y="193"/>
                  <a:pt x="144" y="194"/>
                </a:cubicBezTo>
                <a:cubicBezTo>
                  <a:pt x="119" y="294"/>
                  <a:pt x="119" y="294"/>
                  <a:pt x="119" y="294"/>
                </a:cubicBezTo>
                <a:cubicBezTo>
                  <a:pt x="118" y="297"/>
                  <a:pt x="119" y="299"/>
                  <a:pt x="121" y="301"/>
                </a:cubicBezTo>
                <a:cubicBezTo>
                  <a:pt x="122" y="303"/>
                  <a:pt x="124" y="304"/>
                  <a:pt x="126" y="304"/>
                </a:cubicBezTo>
                <a:cubicBezTo>
                  <a:pt x="127" y="304"/>
                  <a:pt x="128" y="304"/>
                  <a:pt x="128" y="304"/>
                </a:cubicBezTo>
                <a:cubicBezTo>
                  <a:pt x="228" y="278"/>
                  <a:pt x="228" y="278"/>
                  <a:pt x="228" y="278"/>
                </a:cubicBezTo>
                <a:cubicBezTo>
                  <a:pt x="229" y="277"/>
                  <a:pt x="231" y="277"/>
                  <a:pt x="232" y="276"/>
                </a:cubicBezTo>
                <a:cubicBezTo>
                  <a:pt x="232" y="276"/>
                  <a:pt x="314" y="193"/>
                  <a:pt x="369" y="138"/>
                </a:cubicBezTo>
                <a:cubicBezTo>
                  <a:pt x="372" y="135"/>
                  <a:pt x="372" y="130"/>
                  <a:pt x="369" y="127"/>
                </a:cubicBezTo>
                <a:cubicBezTo>
                  <a:pt x="366" y="124"/>
                  <a:pt x="361" y="124"/>
                  <a:pt x="357" y="127"/>
                </a:cubicBezTo>
                <a:cubicBezTo>
                  <a:pt x="314" y="170"/>
                  <a:pt x="252" y="232"/>
                  <a:pt x="229" y="255"/>
                </a:cubicBezTo>
                <a:cubicBezTo>
                  <a:pt x="228" y="246"/>
                  <a:pt x="225" y="236"/>
                  <a:pt x="222" y="232"/>
                </a:cubicBezTo>
                <a:cubicBezTo>
                  <a:pt x="218" y="228"/>
                  <a:pt x="196" y="206"/>
                  <a:pt x="191" y="201"/>
                </a:cubicBezTo>
                <a:cubicBezTo>
                  <a:pt x="187" y="197"/>
                  <a:pt x="176" y="195"/>
                  <a:pt x="166" y="193"/>
                </a:cubicBezTo>
                <a:cubicBezTo>
                  <a:pt x="227" y="133"/>
                  <a:pt x="329" y="31"/>
                  <a:pt x="341" y="20"/>
                </a:cubicBezTo>
                <a:cubicBezTo>
                  <a:pt x="347" y="19"/>
                  <a:pt x="364" y="22"/>
                  <a:pt x="368" y="25"/>
                </a:cubicBezTo>
                <a:cubicBezTo>
                  <a:pt x="373" y="29"/>
                  <a:pt x="394" y="50"/>
                  <a:pt x="398" y="54"/>
                </a:cubicBezTo>
                <a:cubicBezTo>
                  <a:pt x="400" y="58"/>
                  <a:pt x="403" y="76"/>
                  <a:pt x="403" y="81"/>
                </a:cubicBezTo>
                <a:cubicBezTo>
                  <a:pt x="400" y="84"/>
                  <a:pt x="394" y="90"/>
                  <a:pt x="380" y="104"/>
                </a:cubicBezTo>
                <a:cubicBezTo>
                  <a:pt x="377" y="107"/>
                  <a:pt x="377" y="112"/>
                  <a:pt x="380" y="116"/>
                </a:cubicBezTo>
                <a:cubicBezTo>
                  <a:pt x="383" y="119"/>
                  <a:pt x="388" y="119"/>
                  <a:pt x="391" y="116"/>
                </a:cubicBezTo>
                <a:cubicBezTo>
                  <a:pt x="412" y="95"/>
                  <a:pt x="415" y="92"/>
                  <a:pt x="415" y="91"/>
                </a:cubicBezTo>
                <a:cubicBezTo>
                  <a:pt x="423" y="83"/>
                  <a:pt x="415" y="49"/>
                  <a:pt x="410" y="43"/>
                </a:cubicBezTo>
                <a:moveTo>
                  <a:pt x="180" y="213"/>
                </a:moveTo>
                <a:cubicBezTo>
                  <a:pt x="185" y="218"/>
                  <a:pt x="206" y="239"/>
                  <a:pt x="210" y="243"/>
                </a:cubicBezTo>
                <a:cubicBezTo>
                  <a:pt x="211" y="245"/>
                  <a:pt x="214" y="256"/>
                  <a:pt x="214" y="265"/>
                </a:cubicBezTo>
                <a:cubicBezTo>
                  <a:pt x="167" y="277"/>
                  <a:pt x="167" y="277"/>
                  <a:pt x="167" y="277"/>
                </a:cubicBezTo>
                <a:cubicBezTo>
                  <a:pt x="165" y="274"/>
                  <a:pt x="163" y="269"/>
                  <a:pt x="160" y="265"/>
                </a:cubicBezTo>
                <a:cubicBezTo>
                  <a:pt x="156" y="260"/>
                  <a:pt x="150" y="256"/>
                  <a:pt x="145" y="254"/>
                </a:cubicBezTo>
                <a:cubicBezTo>
                  <a:pt x="157" y="208"/>
                  <a:pt x="157" y="208"/>
                  <a:pt x="157" y="208"/>
                </a:cubicBezTo>
                <a:cubicBezTo>
                  <a:pt x="166" y="209"/>
                  <a:pt x="177" y="212"/>
                  <a:pt x="180" y="213"/>
                </a:cubicBezTo>
                <a:moveTo>
                  <a:pt x="235" y="221"/>
                </a:moveTo>
                <a:cubicBezTo>
                  <a:pt x="237" y="221"/>
                  <a:pt x="239" y="221"/>
                  <a:pt x="241" y="219"/>
                </a:cubicBezTo>
                <a:cubicBezTo>
                  <a:pt x="384" y="77"/>
                  <a:pt x="384" y="77"/>
                  <a:pt x="384" y="77"/>
                </a:cubicBezTo>
                <a:cubicBezTo>
                  <a:pt x="387" y="73"/>
                  <a:pt x="387" y="68"/>
                  <a:pt x="384" y="65"/>
                </a:cubicBezTo>
                <a:cubicBezTo>
                  <a:pt x="381" y="62"/>
                  <a:pt x="376" y="62"/>
                  <a:pt x="373" y="65"/>
                </a:cubicBezTo>
                <a:cubicBezTo>
                  <a:pt x="230" y="208"/>
                  <a:pt x="230" y="208"/>
                  <a:pt x="230" y="208"/>
                </a:cubicBezTo>
                <a:cubicBezTo>
                  <a:pt x="226" y="211"/>
                  <a:pt x="226" y="216"/>
                  <a:pt x="230" y="219"/>
                </a:cubicBezTo>
                <a:cubicBezTo>
                  <a:pt x="231" y="221"/>
                  <a:pt x="233" y="221"/>
                  <a:pt x="235" y="221"/>
                </a:cubicBezTo>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cxnSp>
        <p:nvCxnSpPr>
          <p:cNvPr id="80" name="Straight Arrow Connector 79">
            <a:extLst>
              <a:ext uri="{FF2B5EF4-FFF2-40B4-BE49-F238E27FC236}">
                <a16:creationId xmlns:a16="http://schemas.microsoft.com/office/drawing/2014/main" id="{BE7B9850-9C20-4D81-A758-1644220EFC8C}"/>
              </a:ext>
            </a:extLst>
          </p:cNvPr>
          <p:cNvCxnSpPr>
            <a:cxnSpLocks/>
          </p:cNvCxnSpPr>
          <p:nvPr/>
        </p:nvCxnSpPr>
        <p:spPr>
          <a:xfrm>
            <a:off x="4798053" y="1936179"/>
            <a:ext cx="810089" cy="0"/>
          </a:xfrm>
          <a:prstGeom prst="straightConnector1">
            <a:avLst/>
          </a:prstGeom>
          <a:ln w="57150" cap="flat" cmpd="sng" algn="ctr">
            <a:solidFill>
              <a:srgbClr val="002060"/>
            </a:solidFill>
            <a:prstDash val="sys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88C24523-4DDC-4E1C-9087-F82C74821040}"/>
              </a:ext>
            </a:extLst>
          </p:cNvPr>
          <p:cNvGrpSpPr/>
          <p:nvPr/>
        </p:nvGrpSpPr>
        <p:grpSpPr>
          <a:xfrm>
            <a:off x="7637053" y="1406609"/>
            <a:ext cx="1426028" cy="1349608"/>
            <a:chOff x="540157" y="5738999"/>
            <a:chExt cx="1781704" cy="1327956"/>
          </a:xfrm>
        </p:grpSpPr>
        <p:sp>
          <p:nvSpPr>
            <p:cNvPr id="82" name="Oval 81">
              <a:extLst>
                <a:ext uri="{FF2B5EF4-FFF2-40B4-BE49-F238E27FC236}">
                  <a16:creationId xmlns:a16="http://schemas.microsoft.com/office/drawing/2014/main" id="{A8C2705B-BE17-4570-9BF0-F62E9C664B19}"/>
                </a:ext>
              </a:extLst>
            </p:cNvPr>
            <p:cNvSpPr/>
            <p:nvPr/>
          </p:nvSpPr>
          <p:spPr>
            <a:xfrm>
              <a:off x="1176411" y="6756960"/>
              <a:ext cx="380708" cy="309995"/>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8</a:t>
              </a:r>
            </a:p>
          </p:txBody>
        </p:sp>
        <p:grpSp>
          <p:nvGrpSpPr>
            <p:cNvPr id="83" name="Group 82">
              <a:extLst>
                <a:ext uri="{FF2B5EF4-FFF2-40B4-BE49-F238E27FC236}">
                  <a16:creationId xmlns:a16="http://schemas.microsoft.com/office/drawing/2014/main" id="{40313E39-8471-4560-9B18-65ACC774CD4F}"/>
                </a:ext>
              </a:extLst>
            </p:cNvPr>
            <p:cNvGrpSpPr/>
            <p:nvPr/>
          </p:nvGrpSpPr>
          <p:grpSpPr>
            <a:xfrm>
              <a:off x="540157" y="5738999"/>
              <a:ext cx="1781704" cy="947992"/>
              <a:chOff x="2630250" y="3336522"/>
              <a:chExt cx="3248821" cy="1567193"/>
            </a:xfrm>
          </p:grpSpPr>
          <p:sp>
            <p:nvSpPr>
              <p:cNvPr id="84" name="Freeform 10">
                <a:extLst>
                  <a:ext uri="{FF2B5EF4-FFF2-40B4-BE49-F238E27FC236}">
                    <a16:creationId xmlns:a16="http://schemas.microsoft.com/office/drawing/2014/main" id="{7F8E3BAA-0C3C-40C6-B18B-4A4ECD7A6331}"/>
                  </a:ext>
                </a:extLst>
              </p:cNvPr>
              <p:cNvSpPr>
                <a:spLocks noChangeAspect="1"/>
              </p:cNvSpPr>
              <p:nvPr/>
            </p:nvSpPr>
            <p:spPr bwMode="auto">
              <a:xfrm>
                <a:off x="2630250" y="3877250"/>
                <a:ext cx="2960019" cy="1026465"/>
              </a:xfrm>
              <a:custGeom>
                <a:avLst/>
                <a:gdLst>
                  <a:gd name="T0" fmla="*/ 1162651 w 522"/>
                  <a:gd name="T1" fmla="*/ 4534757 h 399"/>
                  <a:gd name="T2" fmla="*/ 329473 w 522"/>
                  <a:gd name="T3" fmla="*/ 3404336 h 399"/>
                  <a:gd name="T4" fmla="*/ 0 w 522"/>
                  <a:gd name="T5" fmla="*/ 2605100 h 399"/>
                  <a:gd name="T6" fmla="*/ 1020227 w 522"/>
                  <a:gd name="T7" fmla="*/ 1410115 h 399"/>
                  <a:gd name="T8" fmla="*/ 1913836 w 522"/>
                  <a:gd name="T9" fmla="*/ 522097 h 399"/>
                  <a:gd name="T10" fmla="*/ 3552297 w 522"/>
                  <a:gd name="T11" fmla="*/ 0 h 399"/>
                  <a:gd name="T12" fmla="*/ 4802296 w 522"/>
                  <a:gd name="T13" fmla="*/ 914141 h 399"/>
                  <a:gd name="T14" fmla="*/ 5493554 w 522"/>
                  <a:gd name="T15" fmla="*/ 1082091 h 399"/>
                  <a:gd name="T16" fmla="*/ 5513690 w 522"/>
                  <a:gd name="T17" fmla="*/ 1221188 h 399"/>
                  <a:gd name="T18" fmla="*/ 5374300 w 522"/>
                  <a:gd name="T19" fmla="*/ 1241938 h 399"/>
                  <a:gd name="T20" fmla="*/ 4752306 w 522"/>
                  <a:gd name="T21" fmla="*/ 1118477 h 399"/>
                  <a:gd name="T22" fmla="*/ 4632948 w 522"/>
                  <a:gd name="T23" fmla="*/ 1043287 h 399"/>
                  <a:gd name="T24" fmla="*/ 2540594 w 522"/>
                  <a:gd name="T25" fmla="*/ 877226 h 399"/>
                  <a:gd name="T26" fmla="*/ 2465223 w 522"/>
                  <a:gd name="T27" fmla="*/ 925573 h 399"/>
                  <a:gd name="T28" fmla="*/ 1913836 w 522"/>
                  <a:gd name="T29" fmla="*/ 726960 h 399"/>
                  <a:gd name="T30" fmla="*/ 1226686 w 522"/>
                  <a:gd name="T31" fmla="*/ 1410115 h 399"/>
                  <a:gd name="T32" fmla="*/ 1226686 w 522"/>
                  <a:gd name="T33" fmla="*/ 1613570 h 399"/>
                  <a:gd name="T34" fmla="*/ 1151197 w 522"/>
                  <a:gd name="T35" fmla="*/ 1652537 h 399"/>
                  <a:gd name="T36" fmla="*/ 507873 w 522"/>
                  <a:gd name="T37" fmla="*/ 3303665 h 399"/>
                  <a:gd name="T38" fmla="*/ 535798 w 522"/>
                  <a:gd name="T39" fmla="*/ 3415756 h 399"/>
                  <a:gd name="T40" fmla="*/ 1162651 w 522"/>
                  <a:gd name="T41" fmla="*/ 4331949 h 399"/>
                  <a:gd name="T42" fmla="*/ 1433384 w 522"/>
                  <a:gd name="T43" fmla="*/ 4281784 h 399"/>
                  <a:gd name="T44" fmla="*/ 1572869 w 522"/>
                  <a:gd name="T45" fmla="*/ 4331949 h 399"/>
                  <a:gd name="T46" fmla="*/ 2352732 w 522"/>
                  <a:gd name="T47" fmla="*/ 4862691 h 399"/>
                  <a:gd name="T48" fmla="*/ 3092076 w 522"/>
                  <a:gd name="T49" fmla="*/ 4482454 h 399"/>
                  <a:gd name="T50" fmla="*/ 3167950 w 522"/>
                  <a:gd name="T51" fmla="*/ 4507390 h 399"/>
                  <a:gd name="T52" fmla="*/ 4394502 w 522"/>
                  <a:gd name="T53" fmla="*/ 4293154 h 399"/>
                  <a:gd name="T54" fmla="*/ 4470086 w 522"/>
                  <a:gd name="T55" fmla="*/ 4244874 h 399"/>
                  <a:gd name="T56" fmla="*/ 5044798 w 522"/>
                  <a:gd name="T57" fmla="*/ 4432212 h 399"/>
                  <a:gd name="T58" fmla="*/ 5811205 w 522"/>
                  <a:gd name="T59" fmla="*/ 3668875 h 399"/>
                  <a:gd name="T60" fmla="*/ 5898644 w 522"/>
                  <a:gd name="T61" fmla="*/ 3556874 h 399"/>
                  <a:gd name="T62" fmla="*/ 6461492 w 522"/>
                  <a:gd name="T63" fmla="*/ 2910095 h 399"/>
                  <a:gd name="T64" fmla="*/ 5811205 w 522"/>
                  <a:gd name="T65" fmla="*/ 2222098 h 399"/>
                  <a:gd name="T66" fmla="*/ 5784149 w 522"/>
                  <a:gd name="T67" fmla="*/ 2146761 h 399"/>
                  <a:gd name="T68" fmla="*/ 5644660 w 522"/>
                  <a:gd name="T69" fmla="*/ 1510772 h 399"/>
                  <a:gd name="T70" fmla="*/ 5671798 w 522"/>
                  <a:gd name="T71" fmla="*/ 1360239 h 399"/>
                  <a:gd name="T72" fmla="*/ 6001058 w 522"/>
                  <a:gd name="T73" fmla="*/ 2007704 h 399"/>
                  <a:gd name="T74" fmla="*/ 6001058 w 522"/>
                  <a:gd name="T75" fmla="*/ 2083008 h 399"/>
                  <a:gd name="T76" fmla="*/ 6017586 w 522"/>
                  <a:gd name="T77" fmla="*/ 3732620 h 399"/>
                  <a:gd name="T78" fmla="*/ 5044798 w 522"/>
                  <a:gd name="T79" fmla="*/ 4636944 h 399"/>
                  <a:gd name="T80" fmla="*/ 3675438 w 522"/>
                  <a:gd name="T81" fmla="*/ 4889535 h 399"/>
                  <a:gd name="T82" fmla="*/ 3130970 w 522"/>
                  <a:gd name="T83" fmla="*/ 4723691 h 399"/>
                  <a:gd name="T84" fmla="*/ 1416540 w 522"/>
                  <a:gd name="T85" fmla="*/ 4498005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00B050"/>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AF78D2"/>
                  </a:solidFill>
                  <a:effectLst/>
                  <a:uLnTx/>
                  <a:uFillTx/>
                  <a:latin typeface="Ericsson Hilda"/>
                  <a:ea typeface="+mn-ea"/>
                  <a:cs typeface="+mn-cs"/>
                </a:endParaRPr>
              </a:p>
            </p:txBody>
          </p:sp>
          <p:sp>
            <p:nvSpPr>
              <p:cNvPr id="85" name="Text Box 11">
                <a:extLst>
                  <a:ext uri="{FF2B5EF4-FFF2-40B4-BE49-F238E27FC236}">
                    <a16:creationId xmlns:a16="http://schemas.microsoft.com/office/drawing/2014/main" id="{936FABA6-CB11-4873-AFC0-DFED37C4D153}"/>
                  </a:ext>
                </a:extLst>
              </p:cNvPr>
              <p:cNvSpPr txBox="1">
                <a:spLocks noChangeAspect="1" noChangeArrowheads="1"/>
              </p:cNvSpPr>
              <p:nvPr/>
            </p:nvSpPr>
            <p:spPr bwMode="auto">
              <a:xfrm>
                <a:off x="3625251" y="4161067"/>
                <a:ext cx="1339912" cy="5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rIns="0"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charset="0"/>
                    <a:ea typeface="+mn-ea"/>
                    <a:cs typeface="+mn-cs"/>
                  </a:rPr>
                  <a:t>Customer</a:t>
                </a:r>
                <a:r>
                  <a:rPr kumimoji="0" lang="en-US" sz="900" b="1" i="0" u="none" strike="noStrike" kern="1200" cap="none" spc="0" normalizeH="0" baseline="0" noProof="0" dirty="0">
                    <a:ln>
                      <a:noFill/>
                    </a:ln>
                    <a:solidFill>
                      <a:srgbClr val="181818"/>
                    </a:solidFill>
                    <a:effectLst/>
                    <a:uLnTx/>
                    <a:uFillTx/>
                    <a:latin typeface="Arial" charset="0"/>
                    <a:ea typeface="MS PGothic" pitchFamily="34" charset="-128"/>
                    <a:cs typeface="+mn-cs"/>
                  </a:rPr>
                  <a:t> </a:t>
                </a:r>
                <a:r>
                  <a:rPr kumimoji="0" lang="en-US" sz="900" b="1" i="0" u="none" strike="noStrike" kern="1200" cap="none" spc="0" normalizeH="0" baseline="0" noProof="0" dirty="0">
                    <a:ln>
                      <a:noFill/>
                    </a:ln>
                    <a:solidFill>
                      <a:srgbClr val="000000"/>
                    </a:solidFill>
                    <a:effectLst/>
                    <a:uLnTx/>
                    <a:uFillTx/>
                    <a:latin typeface="Arial" charset="0"/>
                    <a:ea typeface="+mn-ea"/>
                    <a:cs typeface="+mn-cs"/>
                  </a:rPr>
                  <a:t>Network</a:t>
                </a:r>
              </a:p>
            </p:txBody>
          </p:sp>
          <p:grpSp>
            <p:nvGrpSpPr>
              <p:cNvPr id="86" name="Group 20">
                <a:extLst>
                  <a:ext uri="{FF2B5EF4-FFF2-40B4-BE49-F238E27FC236}">
                    <a16:creationId xmlns:a16="http://schemas.microsoft.com/office/drawing/2014/main" id="{BCFC6ABC-5BEF-4ACD-86ED-A594C6C4024F}"/>
                  </a:ext>
                </a:extLst>
              </p:cNvPr>
              <p:cNvGrpSpPr>
                <a:grpSpLocks noChangeAspect="1"/>
              </p:cNvGrpSpPr>
              <p:nvPr/>
            </p:nvGrpSpPr>
            <p:grpSpPr bwMode="auto">
              <a:xfrm>
                <a:off x="3755760" y="3535454"/>
                <a:ext cx="466637" cy="703415"/>
                <a:chOff x="3452" y="2203"/>
                <a:chExt cx="1104" cy="1667"/>
              </a:xfrm>
            </p:grpSpPr>
            <p:grpSp>
              <p:nvGrpSpPr>
                <p:cNvPr id="104" name="Group 49">
                  <a:extLst>
                    <a:ext uri="{FF2B5EF4-FFF2-40B4-BE49-F238E27FC236}">
                      <a16:creationId xmlns:a16="http://schemas.microsoft.com/office/drawing/2014/main" id="{F2B0F455-88FB-447A-9A6C-4D738924B1F8}"/>
                    </a:ext>
                  </a:extLst>
                </p:cNvPr>
                <p:cNvGrpSpPr>
                  <a:grpSpLocks noChangeAspect="1"/>
                </p:cNvGrpSpPr>
                <p:nvPr/>
              </p:nvGrpSpPr>
              <p:grpSpPr bwMode="auto">
                <a:xfrm>
                  <a:off x="3534" y="2203"/>
                  <a:ext cx="1022" cy="1391"/>
                  <a:chOff x="3534" y="2203"/>
                  <a:chExt cx="1022" cy="1391"/>
                </a:xfrm>
              </p:grpSpPr>
              <p:sp>
                <p:nvSpPr>
                  <p:cNvPr id="106" name="Freeform 32">
                    <a:extLst>
                      <a:ext uri="{FF2B5EF4-FFF2-40B4-BE49-F238E27FC236}">
                        <a16:creationId xmlns:a16="http://schemas.microsoft.com/office/drawing/2014/main" id="{4C0FB309-73A0-447B-AD4D-3330DD295996}"/>
                      </a:ext>
                    </a:extLst>
                  </p:cNvPr>
                  <p:cNvSpPr>
                    <a:spLocks noChangeAspect="1"/>
                  </p:cNvSpPr>
                  <p:nvPr/>
                </p:nvSpPr>
                <p:spPr bwMode="auto">
                  <a:xfrm>
                    <a:off x="3628" y="2203"/>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07" name="Freeform 33">
                    <a:extLst>
                      <a:ext uri="{FF2B5EF4-FFF2-40B4-BE49-F238E27FC236}">
                        <a16:creationId xmlns:a16="http://schemas.microsoft.com/office/drawing/2014/main" id="{C0425DA6-099D-4622-956F-EA6017FD06EE}"/>
                      </a:ext>
                    </a:extLst>
                  </p:cNvPr>
                  <p:cNvSpPr>
                    <a:spLocks noChangeAspect="1" noEditPoints="1"/>
                  </p:cNvSpPr>
                  <p:nvPr/>
                </p:nvSpPr>
                <p:spPr bwMode="auto">
                  <a:xfrm>
                    <a:off x="3534" y="2203"/>
                    <a:ext cx="966" cy="1391"/>
                  </a:xfrm>
                  <a:custGeom>
                    <a:avLst/>
                    <a:gdLst>
                      <a:gd name="T0" fmla="*/ 5219154 w 409"/>
                      <a:gd name="T1" fmla="*/ 749817 h 589"/>
                      <a:gd name="T2" fmla="*/ 4710866 w 409"/>
                      <a:gd name="T3" fmla="*/ 0 h 589"/>
                      <a:gd name="T4" fmla="*/ 0 w 409"/>
                      <a:gd name="T5" fmla="*/ 506747 h 589"/>
                      <a:gd name="T6" fmla="*/ 507566 w 409"/>
                      <a:gd name="T7" fmla="*/ 7506861 h 589"/>
                      <a:gd name="T8" fmla="*/ 5219154 w 409"/>
                      <a:gd name="T9" fmla="*/ 6999550 h 589"/>
                      <a:gd name="T10" fmla="*/ 5115837 w 409"/>
                      <a:gd name="T11" fmla="*/ 1057394 h 589"/>
                      <a:gd name="T12" fmla="*/ 5012933 w 409"/>
                      <a:gd name="T13" fmla="*/ 6999550 h 589"/>
                      <a:gd name="T14" fmla="*/ 507566 w 409"/>
                      <a:gd name="T15" fmla="*/ 7300391 h 589"/>
                      <a:gd name="T16" fmla="*/ 206221 w 409"/>
                      <a:gd name="T17" fmla="*/ 506747 h 589"/>
                      <a:gd name="T18" fmla="*/ 4710866 w 409"/>
                      <a:gd name="T19" fmla="*/ 206149 h 589"/>
                      <a:gd name="T20" fmla="*/ 5012933 w 409"/>
                      <a:gd name="T21" fmla="*/ 749817 h 589"/>
                      <a:gd name="T22" fmla="*/ 4065998 w 409"/>
                      <a:gd name="T23" fmla="*/ 1948647 h 589"/>
                      <a:gd name="T24" fmla="*/ 4169622 w 409"/>
                      <a:gd name="T25" fmla="*/ 1846214 h 589"/>
                      <a:gd name="T26" fmla="*/ 4132810 w 409"/>
                      <a:gd name="T27" fmla="*/ 1018923 h 589"/>
                      <a:gd name="T28" fmla="*/ 3316398 w 409"/>
                      <a:gd name="T29" fmla="*/ 993568 h 589"/>
                      <a:gd name="T30" fmla="*/ 3316398 w 409"/>
                      <a:gd name="T31" fmla="*/ 1196749 h 589"/>
                      <a:gd name="T32" fmla="*/ 2527120 w 409"/>
                      <a:gd name="T33" fmla="*/ 2488719 h 589"/>
                      <a:gd name="T34" fmla="*/ 1749813 w 409"/>
                      <a:gd name="T35" fmla="*/ 1196749 h 589"/>
                      <a:gd name="T36" fmla="*/ 1749813 w 409"/>
                      <a:gd name="T37" fmla="*/ 993568 h 589"/>
                      <a:gd name="T38" fmla="*/ 928687 w 409"/>
                      <a:gd name="T39" fmla="*/ 1018923 h 589"/>
                      <a:gd name="T40" fmla="*/ 891720 w 409"/>
                      <a:gd name="T41" fmla="*/ 1846214 h 589"/>
                      <a:gd name="T42" fmla="*/ 1095175 w 409"/>
                      <a:gd name="T43" fmla="*/ 1846214 h 589"/>
                      <a:gd name="T44" fmla="*/ 2387699 w 409"/>
                      <a:gd name="T45" fmla="*/ 2622935 h 589"/>
                      <a:gd name="T46" fmla="*/ 1095175 w 409"/>
                      <a:gd name="T47" fmla="*/ 3416674 h 589"/>
                      <a:gd name="T48" fmla="*/ 891720 w 409"/>
                      <a:gd name="T49" fmla="*/ 3416674 h 589"/>
                      <a:gd name="T50" fmla="*/ 891720 w 409"/>
                      <a:gd name="T51" fmla="*/ 4165620 h 589"/>
                      <a:gd name="T52" fmla="*/ 994630 w 409"/>
                      <a:gd name="T53" fmla="*/ 4269203 h 589"/>
                      <a:gd name="T54" fmla="*/ 1847495 w 409"/>
                      <a:gd name="T55" fmla="*/ 4165620 h 589"/>
                      <a:gd name="T56" fmla="*/ 1237323 w 409"/>
                      <a:gd name="T57" fmla="*/ 4062776 h 589"/>
                      <a:gd name="T58" fmla="*/ 3812519 w 409"/>
                      <a:gd name="T59" fmla="*/ 4062776 h 589"/>
                      <a:gd name="T60" fmla="*/ 3213150 w 409"/>
                      <a:gd name="T61" fmla="*/ 4165620 h 589"/>
                      <a:gd name="T62" fmla="*/ 3316398 w 409"/>
                      <a:gd name="T63" fmla="*/ 4269203 h 589"/>
                      <a:gd name="T64" fmla="*/ 4132810 w 409"/>
                      <a:gd name="T65" fmla="*/ 4232404 h 589"/>
                      <a:gd name="T66" fmla="*/ 4169622 w 409"/>
                      <a:gd name="T67" fmla="*/ 3416674 h 589"/>
                      <a:gd name="T68" fmla="*/ 3970319 w 409"/>
                      <a:gd name="T69" fmla="*/ 3416674 h 589"/>
                      <a:gd name="T70" fmla="*/ 2678439 w 409"/>
                      <a:gd name="T71" fmla="*/ 2622935 h 589"/>
                      <a:gd name="T72" fmla="*/ 3970319 w 409"/>
                      <a:gd name="T73" fmla="*/ 184621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105" name="Rectangle 104">
                  <a:extLst>
                    <a:ext uri="{FF2B5EF4-FFF2-40B4-BE49-F238E27FC236}">
                      <a16:creationId xmlns:a16="http://schemas.microsoft.com/office/drawing/2014/main" id="{65C4D9B6-4913-4569-96EA-F9568C9A2D8C}"/>
                    </a:ext>
                  </a:extLst>
                </p:cNvPr>
                <p:cNvSpPr>
                  <a:spLocks noChangeAspect="1" noChangeArrowheads="1"/>
                </p:cNvSpPr>
                <p:nvPr/>
              </p:nvSpPr>
              <p:spPr bwMode="auto">
                <a:xfrm>
                  <a:off x="3452"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0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87" name="Group 74">
                <a:extLst>
                  <a:ext uri="{FF2B5EF4-FFF2-40B4-BE49-F238E27FC236}">
                    <a16:creationId xmlns:a16="http://schemas.microsoft.com/office/drawing/2014/main" id="{E3FE697D-C6BA-4E10-95B9-AEE890231777}"/>
                  </a:ext>
                </a:extLst>
              </p:cNvPr>
              <p:cNvGrpSpPr>
                <a:grpSpLocks noChangeAspect="1"/>
              </p:cNvGrpSpPr>
              <p:nvPr/>
            </p:nvGrpSpPr>
            <p:grpSpPr bwMode="auto">
              <a:xfrm>
                <a:off x="3142388" y="3605095"/>
                <a:ext cx="591406" cy="724075"/>
                <a:chOff x="7678994" y="3549059"/>
                <a:chExt cx="706914" cy="863020"/>
              </a:xfrm>
            </p:grpSpPr>
            <p:sp>
              <p:nvSpPr>
                <p:cNvPr id="101" name="Freeform 32">
                  <a:extLst>
                    <a:ext uri="{FF2B5EF4-FFF2-40B4-BE49-F238E27FC236}">
                      <a16:creationId xmlns:a16="http://schemas.microsoft.com/office/drawing/2014/main" id="{C67963FE-CEE6-4880-BA08-FEB7ED1D6389}"/>
                    </a:ext>
                  </a:extLst>
                </p:cNvPr>
                <p:cNvSpPr>
                  <a:spLocks noChangeAspect="1"/>
                </p:cNvSpPr>
                <p:nvPr/>
              </p:nvSpPr>
              <p:spPr bwMode="auto">
                <a:xfrm>
                  <a:off x="7920687" y="3549059"/>
                  <a:ext cx="465221" cy="68047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02" name="Rectangle 196">
                  <a:extLst>
                    <a:ext uri="{FF2B5EF4-FFF2-40B4-BE49-F238E27FC236}">
                      <a16:creationId xmlns:a16="http://schemas.microsoft.com/office/drawing/2014/main" id="{A7A512B3-BB6F-4D16-BB83-55C2D37B2867}"/>
                    </a:ext>
                  </a:extLst>
                </p:cNvPr>
                <p:cNvSpPr>
                  <a:spLocks noChangeAspect="1" noChangeArrowheads="1"/>
                </p:cNvSpPr>
                <p:nvPr/>
              </p:nvSpPr>
              <p:spPr bwMode="auto">
                <a:xfrm>
                  <a:off x="7678994" y="3711991"/>
                  <a:ext cx="48577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75"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sp>
              <p:nvSpPr>
                <p:cNvPr id="103" name="Freeform 33">
                  <a:extLst>
                    <a:ext uri="{FF2B5EF4-FFF2-40B4-BE49-F238E27FC236}">
                      <a16:creationId xmlns:a16="http://schemas.microsoft.com/office/drawing/2014/main" id="{7C04D48C-D4D9-4445-A424-F2A664871504}"/>
                    </a:ext>
                  </a:extLst>
                </p:cNvPr>
                <p:cNvSpPr>
                  <a:spLocks noChangeAspect="1" noEditPoints="1"/>
                </p:cNvSpPr>
                <p:nvPr/>
              </p:nvSpPr>
              <p:spPr bwMode="auto">
                <a:xfrm>
                  <a:off x="7891996" y="3712494"/>
                  <a:ext cx="484271" cy="699585"/>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2147483647 w 409"/>
                    <a:gd name="T77" fmla="*/ 2147483647 h 589"/>
                    <a:gd name="T78" fmla="*/ 2147483647 w 409"/>
                    <a:gd name="T79" fmla="*/ 2147483647 h 589"/>
                    <a:gd name="T80" fmla="*/ 2147483647 w 409"/>
                    <a:gd name="T81" fmla="*/ 2147483647 h 589"/>
                    <a:gd name="T82" fmla="*/ 2147483647 w 409"/>
                    <a:gd name="T83" fmla="*/ 2147483647 h 589"/>
                    <a:gd name="T84" fmla="*/ 2147483647 w 409"/>
                    <a:gd name="T85" fmla="*/ 2147483647 h 589"/>
                    <a:gd name="T86" fmla="*/ 2147483647 w 409"/>
                    <a:gd name="T87" fmla="*/ 2147483647 h 589"/>
                    <a:gd name="T88" fmla="*/ 2147483647 w 409"/>
                    <a:gd name="T89" fmla="*/ 2147483647 h 589"/>
                    <a:gd name="T90" fmla="*/ 2147483647 w 409"/>
                    <a:gd name="T91" fmla="*/ 2147483647 h 589"/>
                    <a:gd name="T92" fmla="*/ 2147483647 w 409"/>
                    <a:gd name="T93" fmla="*/ 2147483647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grpSp>
            <p:nvGrpSpPr>
              <p:cNvPr id="88" name="Group 34">
                <a:extLst>
                  <a:ext uri="{FF2B5EF4-FFF2-40B4-BE49-F238E27FC236}">
                    <a16:creationId xmlns:a16="http://schemas.microsoft.com/office/drawing/2014/main" id="{73791AAF-5F57-4D5A-88CC-0956DA77ACCD}"/>
                  </a:ext>
                </a:extLst>
              </p:cNvPr>
              <p:cNvGrpSpPr>
                <a:grpSpLocks noChangeAspect="1"/>
              </p:cNvGrpSpPr>
              <p:nvPr/>
            </p:nvGrpSpPr>
            <p:grpSpPr bwMode="auto">
              <a:xfrm>
                <a:off x="4237506" y="3336522"/>
                <a:ext cx="633067" cy="746173"/>
                <a:chOff x="183" y="2478"/>
                <a:chExt cx="1181" cy="1392"/>
              </a:xfrm>
            </p:grpSpPr>
            <p:grpSp>
              <p:nvGrpSpPr>
                <p:cNvPr id="97" name="Group 35">
                  <a:extLst>
                    <a:ext uri="{FF2B5EF4-FFF2-40B4-BE49-F238E27FC236}">
                      <a16:creationId xmlns:a16="http://schemas.microsoft.com/office/drawing/2014/main" id="{2B051F1A-E237-43D3-9E76-716F67240B0A}"/>
                    </a:ext>
                  </a:extLst>
                </p:cNvPr>
                <p:cNvGrpSpPr>
                  <a:grpSpLocks noChangeAspect="1"/>
                </p:cNvGrpSpPr>
                <p:nvPr/>
              </p:nvGrpSpPr>
              <p:grpSpPr bwMode="auto">
                <a:xfrm>
                  <a:off x="205" y="2478"/>
                  <a:ext cx="1159" cy="1391"/>
                  <a:chOff x="205" y="2478"/>
                  <a:chExt cx="1159" cy="1391"/>
                </a:xfrm>
              </p:grpSpPr>
              <p:sp>
                <p:nvSpPr>
                  <p:cNvPr id="99" name="Freeform 11">
                    <a:extLst>
                      <a:ext uri="{FF2B5EF4-FFF2-40B4-BE49-F238E27FC236}">
                        <a16:creationId xmlns:a16="http://schemas.microsoft.com/office/drawing/2014/main" id="{589074E1-6F87-4F9B-92FD-FDF63E586AE2}"/>
                      </a:ext>
                    </a:extLst>
                  </p:cNvPr>
                  <p:cNvSpPr>
                    <a:spLocks noChangeAspect="1"/>
                  </p:cNvSpPr>
                  <p:nvPr/>
                </p:nvSpPr>
                <p:spPr bwMode="auto">
                  <a:xfrm>
                    <a:off x="205" y="2497"/>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00" name="Freeform 38">
                    <a:extLst>
                      <a:ext uri="{FF2B5EF4-FFF2-40B4-BE49-F238E27FC236}">
                        <a16:creationId xmlns:a16="http://schemas.microsoft.com/office/drawing/2014/main" id="{5825DCF3-DAF4-46D3-8216-562DE0FC5A5D}"/>
                      </a:ext>
                    </a:extLst>
                  </p:cNvPr>
                  <p:cNvSpPr>
                    <a:spLocks noChangeAspect="1" noEditPoints="1"/>
                  </p:cNvSpPr>
                  <p:nvPr/>
                </p:nvSpPr>
                <p:spPr bwMode="auto">
                  <a:xfrm>
                    <a:off x="398" y="2478"/>
                    <a:ext cx="966" cy="1391"/>
                  </a:xfrm>
                  <a:custGeom>
                    <a:avLst/>
                    <a:gdLst>
                      <a:gd name="T0" fmla="*/ 2209766 w 409"/>
                      <a:gd name="T1" fmla="*/ 317500 h 589"/>
                      <a:gd name="T2" fmla="*/ 1994559 w 409"/>
                      <a:gd name="T3" fmla="*/ 0 h 589"/>
                      <a:gd name="T4" fmla="*/ 0 w 409"/>
                      <a:gd name="T5" fmla="*/ 214575 h 589"/>
                      <a:gd name="T6" fmla="*/ 214901 w 409"/>
                      <a:gd name="T7" fmla="*/ 3178678 h 589"/>
                      <a:gd name="T8" fmla="*/ 2209766 w 409"/>
                      <a:gd name="T9" fmla="*/ 2963864 h 589"/>
                      <a:gd name="T10" fmla="*/ 2166022 w 409"/>
                      <a:gd name="T11" fmla="*/ 447739 h 589"/>
                      <a:gd name="T12" fmla="*/ 2122453 w 409"/>
                      <a:gd name="T13" fmla="*/ 2963864 h 589"/>
                      <a:gd name="T14" fmla="*/ 214901 w 409"/>
                      <a:gd name="T15" fmla="*/ 3091251 h 589"/>
                      <a:gd name="T16" fmla="*/ 87313 w 409"/>
                      <a:gd name="T17" fmla="*/ 214575 h 589"/>
                      <a:gd name="T18" fmla="*/ 1994559 w 409"/>
                      <a:gd name="T19" fmla="*/ 87291 h 589"/>
                      <a:gd name="T20" fmla="*/ 2122453 w 409"/>
                      <a:gd name="T21" fmla="*/ 317500 h 589"/>
                      <a:gd name="T22" fmla="*/ 610821 w 409"/>
                      <a:gd name="T23" fmla="*/ 1731934 h 589"/>
                      <a:gd name="T24" fmla="*/ 923616 w 409"/>
                      <a:gd name="T25" fmla="*/ 1711811 h 589"/>
                      <a:gd name="T26" fmla="*/ 1296849 w 409"/>
                      <a:gd name="T27" fmla="*/ 1711811 h 589"/>
                      <a:gd name="T28" fmla="*/ 1603397 w 409"/>
                      <a:gd name="T29" fmla="*/ 1731934 h 589"/>
                      <a:gd name="T30" fmla="*/ 1637443 w 409"/>
                      <a:gd name="T31" fmla="*/ 1656473 h 589"/>
                      <a:gd name="T32" fmla="*/ 1392330 w 409"/>
                      <a:gd name="T33" fmla="*/ 1364318 h 589"/>
                      <a:gd name="T34" fmla="*/ 1182497 w 409"/>
                      <a:gd name="T35" fmla="*/ 982988 h 589"/>
                      <a:gd name="T36" fmla="*/ 1367339 w 409"/>
                      <a:gd name="T37" fmla="*/ 733364 h 589"/>
                      <a:gd name="T38" fmla="*/ 1289787 w 409"/>
                      <a:gd name="T39" fmla="*/ 610552 h 589"/>
                      <a:gd name="T40" fmla="*/ 1281263 w 409"/>
                      <a:gd name="T41" fmla="*/ 733364 h 589"/>
                      <a:gd name="T42" fmla="*/ 940180 w 409"/>
                      <a:gd name="T43" fmla="*/ 733364 h 589"/>
                      <a:gd name="T44" fmla="*/ 1182497 w 409"/>
                      <a:gd name="T45" fmla="*/ 577702 h 589"/>
                      <a:gd name="T46" fmla="*/ 1221022 w 409"/>
                      <a:gd name="T47" fmla="*/ 503138 h 589"/>
                      <a:gd name="T48" fmla="*/ 1113567 w 409"/>
                      <a:gd name="T49" fmla="*/ 475214 h 589"/>
                      <a:gd name="T50" fmla="*/ 1036015 w 409"/>
                      <a:gd name="T51" fmla="*/ 982988 h 589"/>
                      <a:gd name="T52" fmla="*/ 1036015 w 409"/>
                      <a:gd name="T53" fmla="*/ 982988 h 589"/>
                      <a:gd name="T54" fmla="*/ 567477 w 409"/>
                      <a:gd name="T55" fmla="*/ 1704908 h 589"/>
                      <a:gd name="T56" fmla="*/ 1113567 w 409"/>
                      <a:gd name="T57" fmla="*/ 1030367 h 589"/>
                      <a:gd name="T58" fmla="*/ 1107005 w 409"/>
                      <a:gd name="T59" fmla="*/ 1272595 h 589"/>
                      <a:gd name="T60" fmla="*/ 1113567 w 409"/>
                      <a:gd name="T61" fmla="*/ 1030367 h 589"/>
                      <a:gd name="T62" fmla="*/ 1107005 w 409"/>
                      <a:gd name="T63" fmla="*/ 1359472 h 589"/>
                      <a:gd name="T64" fmla="*/ 1506740 w 409"/>
                      <a:gd name="T65" fmla="*/ 1645017 h 589"/>
                      <a:gd name="T66" fmla="*/ 1113567 w 409"/>
                      <a:gd name="T67" fmla="*/ 1490080 h 589"/>
                      <a:gd name="T68" fmla="*/ 706819 w 409"/>
                      <a:gd name="T69" fmla="*/ 1645017 h 589"/>
                      <a:gd name="T70" fmla="*/ 800731 w 409"/>
                      <a:gd name="T71" fmla="*/ 506747 h 589"/>
                      <a:gd name="T72" fmla="*/ 642813 w 409"/>
                      <a:gd name="T73" fmla="*/ 733364 h 589"/>
                      <a:gd name="T74" fmla="*/ 765910 w 409"/>
                      <a:gd name="T75" fmla="*/ 975497 h 589"/>
                      <a:gd name="T76" fmla="*/ 800731 w 409"/>
                      <a:gd name="T77" fmla="*/ 899679 h 589"/>
                      <a:gd name="T78" fmla="*/ 800731 w 409"/>
                      <a:gd name="T79" fmla="*/ 566966 h 589"/>
                      <a:gd name="T80" fmla="*/ 587978 w 409"/>
                      <a:gd name="T81" fmla="*/ 361046 h 589"/>
                      <a:gd name="T82" fmla="*/ 587978 w 409"/>
                      <a:gd name="T83" fmla="*/ 1105826 h 589"/>
                      <a:gd name="T84" fmla="*/ 653552 w 409"/>
                      <a:gd name="T85" fmla="*/ 1105826 h 589"/>
                      <a:gd name="T86" fmla="*/ 519018 w 409"/>
                      <a:gd name="T87" fmla="*/ 733364 h 589"/>
                      <a:gd name="T88" fmla="*/ 653552 w 409"/>
                      <a:gd name="T89" fmla="*/ 361046 h 589"/>
                      <a:gd name="T90" fmla="*/ 1427245 w 409"/>
                      <a:gd name="T91" fmla="*/ 959913 h 589"/>
                      <a:gd name="T92" fmla="*/ 1486242 w 409"/>
                      <a:gd name="T93" fmla="*/ 959913 h 589"/>
                      <a:gd name="T94" fmla="*/ 1486242 w 409"/>
                      <a:gd name="T95" fmla="*/ 506747 h 589"/>
                      <a:gd name="T96" fmla="*/ 1427245 w 409"/>
                      <a:gd name="T97" fmla="*/ 566966 h 589"/>
                      <a:gd name="T98" fmla="*/ 1427245 w 409"/>
                      <a:gd name="T99" fmla="*/ 899679 h 589"/>
                      <a:gd name="T100" fmla="*/ 1630537 w 409"/>
                      <a:gd name="T101" fmla="*/ 361046 h 589"/>
                      <a:gd name="T102" fmla="*/ 1571500 w 409"/>
                      <a:gd name="T103" fmla="*/ 420713 h 589"/>
                      <a:gd name="T104" fmla="*/ 1571500 w 409"/>
                      <a:gd name="T105" fmla="*/ 1046818 h 589"/>
                      <a:gd name="T106" fmla="*/ 1603397 w 409"/>
                      <a:gd name="T107" fmla="*/ 1122280 h 589"/>
                      <a:gd name="T108" fmla="*/ 1788338 w 409"/>
                      <a:gd name="T109" fmla="*/ 733364 h 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9"/>
                      <a:gd name="T166" fmla="*/ 0 h 589"/>
                      <a:gd name="T167" fmla="*/ 409 w 409"/>
                      <a:gd name="T168" fmla="*/ 589 h 5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9" h="589">
                        <a:moveTo>
                          <a:pt x="401" y="67"/>
                        </a:moveTo>
                        <a:cubicBezTo>
                          <a:pt x="406" y="67"/>
                          <a:pt x="409" y="64"/>
                          <a:pt x="409" y="59"/>
                        </a:cubicBezTo>
                        <a:cubicBezTo>
                          <a:pt x="409" y="40"/>
                          <a:pt x="409" y="40"/>
                          <a:pt x="409" y="40"/>
                        </a:cubicBezTo>
                        <a:cubicBezTo>
                          <a:pt x="409" y="18"/>
                          <a:pt x="392"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2" y="589"/>
                          <a:pt x="409" y="571"/>
                          <a:pt x="409" y="549"/>
                        </a:cubicBezTo>
                        <a:cubicBezTo>
                          <a:pt x="409" y="91"/>
                          <a:pt x="409" y="91"/>
                          <a:pt x="409" y="91"/>
                        </a:cubicBezTo>
                        <a:cubicBezTo>
                          <a:pt x="409" y="87"/>
                          <a:pt x="406" y="83"/>
                          <a:pt x="401" y="83"/>
                        </a:cubicBezTo>
                        <a:cubicBezTo>
                          <a:pt x="397" y="83"/>
                          <a:pt x="393" y="87"/>
                          <a:pt x="393" y="91"/>
                        </a:cubicBezTo>
                        <a:cubicBezTo>
                          <a:pt x="393" y="549"/>
                          <a:pt x="393" y="549"/>
                          <a:pt x="393" y="549"/>
                        </a:cubicBezTo>
                        <a:cubicBezTo>
                          <a:pt x="393" y="562"/>
                          <a:pt x="383" y="573"/>
                          <a:pt x="369" y="573"/>
                        </a:cubicBezTo>
                        <a:cubicBezTo>
                          <a:pt x="40" y="573"/>
                          <a:pt x="40" y="573"/>
                          <a:pt x="40" y="573"/>
                        </a:cubicBezTo>
                        <a:cubicBezTo>
                          <a:pt x="27" y="573"/>
                          <a:pt x="16" y="562"/>
                          <a:pt x="16" y="549"/>
                        </a:cubicBezTo>
                        <a:cubicBezTo>
                          <a:pt x="16" y="40"/>
                          <a:pt x="16" y="40"/>
                          <a:pt x="16" y="40"/>
                        </a:cubicBezTo>
                        <a:cubicBezTo>
                          <a:pt x="16" y="27"/>
                          <a:pt x="27" y="16"/>
                          <a:pt x="40" y="16"/>
                        </a:cubicBezTo>
                        <a:cubicBezTo>
                          <a:pt x="369" y="16"/>
                          <a:pt x="369" y="16"/>
                          <a:pt x="369" y="16"/>
                        </a:cubicBezTo>
                        <a:cubicBezTo>
                          <a:pt x="383" y="16"/>
                          <a:pt x="393" y="27"/>
                          <a:pt x="393" y="40"/>
                        </a:cubicBezTo>
                        <a:cubicBezTo>
                          <a:pt x="393" y="59"/>
                          <a:pt x="393" y="59"/>
                          <a:pt x="393" y="59"/>
                        </a:cubicBezTo>
                        <a:cubicBezTo>
                          <a:pt x="393" y="64"/>
                          <a:pt x="397" y="67"/>
                          <a:pt x="401" y="67"/>
                        </a:cubicBezTo>
                        <a:close/>
                        <a:moveTo>
                          <a:pt x="113" y="321"/>
                        </a:moveTo>
                        <a:cubicBezTo>
                          <a:pt x="164" y="321"/>
                          <a:pt x="164" y="321"/>
                          <a:pt x="164" y="321"/>
                        </a:cubicBezTo>
                        <a:cubicBezTo>
                          <a:pt x="167" y="321"/>
                          <a:pt x="170" y="319"/>
                          <a:pt x="171" y="317"/>
                        </a:cubicBezTo>
                        <a:cubicBezTo>
                          <a:pt x="171" y="316"/>
                          <a:pt x="185" y="292"/>
                          <a:pt x="206" y="292"/>
                        </a:cubicBezTo>
                        <a:cubicBezTo>
                          <a:pt x="226" y="292"/>
                          <a:pt x="240" y="316"/>
                          <a:pt x="240" y="317"/>
                        </a:cubicBezTo>
                        <a:cubicBezTo>
                          <a:pt x="242" y="319"/>
                          <a:pt x="244" y="321"/>
                          <a:pt x="247" y="321"/>
                        </a:cubicBezTo>
                        <a:cubicBezTo>
                          <a:pt x="297" y="321"/>
                          <a:pt x="297" y="321"/>
                          <a:pt x="297" y="321"/>
                        </a:cubicBezTo>
                        <a:cubicBezTo>
                          <a:pt x="301" y="321"/>
                          <a:pt x="304" y="319"/>
                          <a:pt x="305" y="316"/>
                        </a:cubicBezTo>
                        <a:cubicBezTo>
                          <a:pt x="306" y="313"/>
                          <a:pt x="305" y="309"/>
                          <a:pt x="303" y="307"/>
                        </a:cubicBezTo>
                        <a:cubicBezTo>
                          <a:pt x="285" y="289"/>
                          <a:pt x="270" y="271"/>
                          <a:pt x="258" y="254"/>
                        </a:cubicBezTo>
                        <a:cubicBezTo>
                          <a:pt x="258" y="253"/>
                          <a:pt x="258" y="253"/>
                          <a:pt x="258" y="253"/>
                        </a:cubicBezTo>
                        <a:cubicBezTo>
                          <a:pt x="238" y="224"/>
                          <a:pt x="225" y="198"/>
                          <a:pt x="219" y="182"/>
                        </a:cubicBezTo>
                        <a:cubicBezTo>
                          <a:pt x="219" y="182"/>
                          <a:pt x="219" y="182"/>
                          <a:pt x="219" y="182"/>
                        </a:cubicBezTo>
                        <a:cubicBezTo>
                          <a:pt x="219" y="182"/>
                          <a:pt x="219" y="182"/>
                          <a:pt x="219" y="182"/>
                        </a:cubicBezTo>
                        <a:cubicBezTo>
                          <a:pt x="239" y="176"/>
                          <a:pt x="253" y="158"/>
                          <a:pt x="253" y="136"/>
                        </a:cubicBezTo>
                        <a:cubicBezTo>
                          <a:pt x="253" y="129"/>
                          <a:pt x="252" y="123"/>
                          <a:pt x="250" y="117"/>
                        </a:cubicBezTo>
                        <a:cubicBezTo>
                          <a:pt x="248" y="113"/>
                          <a:pt x="243" y="111"/>
                          <a:pt x="239" y="113"/>
                        </a:cubicBezTo>
                        <a:cubicBezTo>
                          <a:pt x="235" y="115"/>
                          <a:pt x="233" y="120"/>
                          <a:pt x="235" y="124"/>
                        </a:cubicBezTo>
                        <a:cubicBezTo>
                          <a:pt x="237" y="127"/>
                          <a:pt x="237" y="132"/>
                          <a:pt x="237" y="136"/>
                        </a:cubicBezTo>
                        <a:cubicBezTo>
                          <a:pt x="237" y="153"/>
                          <a:pt x="223" y="168"/>
                          <a:pt x="206" y="168"/>
                        </a:cubicBezTo>
                        <a:cubicBezTo>
                          <a:pt x="188" y="168"/>
                          <a:pt x="174" y="153"/>
                          <a:pt x="174" y="136"/>
                        </a:cubicBezTo>
                        <a:cubicBezTo>
                          <a:pt x="174" y="118"/>
                          <a:pt x="188" y="104"/>
                          <a:pt x="206" y="104"/>
                        </a:cubicBezTo>
                        <a:cubicBezTo>
                          <a:pt x="211" y="104"/>
                          <a:pt x="215" y="105"/>
                          <a:pt x="219" y="107"/>
                        </a:cubicBezTo>
                        <a:cubicBezTo>
                          <a:pt x="223" y="109"/>
                          <a:pt x="228" y="107"/>
                          <a:pt x="230" y="103"/>
                        </a:cubicBezTo>
                        <a:cubicBezTo>
                          <a:pt x="232" y="99"/>
                          <a:pt x="230" y="95"/>
                          <a:pt x="226" y="93"/>
                        </a:cubicBezTo>
                        <a:cubicBezTo>
                          <a:pt x="226" y="93"/>
                          <a:pt x="226" y="93"/>
                          <a:pt x="226" y="93"/>
                        </a:cubicBezTo>
                        <a:cubicBezTo>
                          <a:pt x="220" y="90"/>
                          <a:pt x="213" y="88"/>
                          <a:pt x="206" y="88"/>
                        </a:cubicBezTo>
                        <a:cubicBezTo>
                          <a:pt x="179" y="88"/>
                          <a:pt x="158" y="110"/>
                          <a:pt x="158" y="136"/>
                        </a:cubicBezTo>
                        <a:cubicBezTo>
                          <a:pt x="158" y="157"/>
                          <a:pt x="172" y="176"/>
                          <a:pt x="192" y="182"/>
                        </a:cubicBezTo>
                        <a:cubicBezTo>
                          <a:pt x="192" y="182"/>
                          <a:pt x="192" y="182"/>
                          <a:pt x="192" y="182"/>
                        </a:cubicBezTo>
                        <a:cubicBezTo>
                          <a:pt x="192" y="182"/>
                          <a:pt x="192" y="182"/>
                          <a:pt x="192" y="182"/>
                        </a:cubicBezTo>
                        <a:cubicBezTo>
                          <a:pt x="181" y="207"/>
                          <a:pt x="156" y="258"/>
                          <a:pt x="107" y="307"/>
                        </a:cubicBezTo>
                        <a:cubicBezTo>
                          <a:pt x="105" y="309"/>
                          <a:pt x="104" y="313"/>
                          <a:pt x="105" y="316"/>
                        </a:cubicBezTo>
                        <a:cubicBezTo>
                          <a:pt x="107" y="319"/>
                          <a:pt x="109" y="321"/>
                          <a:pt x="113" y="321"/>
                        </a:cubicBezTo>
                        <a:close/>
                        <a:moveTo>
                          <a:pt x="206" y="191"/>
                        </a:moveTo>
                        <a:cubicBezTo>
                          <a:pt x="211" y="204"/>
                          <a:pt x="219" y="221"/>
                          <a:pt x="231" y="240"/>
                        </a:cubicBezTo>
                        <a:cubicBezTo>
                          <a:pt x="223" y="238"/>
                          <a:pt x="214" y="236"/>
                          <a:pt x="205" y="236"/>
                        </a:cubicBezTo>
                        <a:cubicBezTo>
                          <a:pt x="196" y="236"/>
                          <a:pt x="188" y="238"/>
                          <a:pt x="180" y="240"/>
                        </a:cubicBezTo>
                        <a:cubicBezTo>
                          <a:pt x="192" y="221"/>
                          <a:pt x="200" y="204"/>
                          <a:pt x="206" y="191"/>
                        </a:cubicBezTo>
                        <a:close/>
                        <a:moveTo>
                          <a:pt x="164" y="264"/>
                        </a:moveTo>
                        <a:cubicBezTo>
                          <a:pt x="169" y="261"/>
                          <a:pt x="188" y="252"/>
                          <a:pt x="205" y="252"/>
                        </a:cubicBezTo>
                        <a:cubicBezTo>
                          <a:pt x="221" y="252"/>
                          <a:pt x="240" y="261"/>
                          <a:pt x="246" y="264"/>
                        </a:cubicBezTo>
                        <a:cubicBezTo>
                          <a:pt x="255" y="277"/>
                          <a:pt x="266" y="291"/>
                          <a:pt x="279" y="305"/>
                        </a:cubicBezTo>
                        <a:cubicBezTo>
                          <a:pt x="252" y="305"/>
                          <a:pt x="252" y="305"/>
                          <a:pt x="252" y="305"/>
                        </a:cubicBezTo>
                        <a:cubicBezTo>
                          <a:pt x="246" y="296"/>
                          <a:pt x="230" y="276"/>
                          <a:pt x="206" y="276"/>
                        </a:cubicBezTo>
                        <a:cubicBezTo>
                          <a:pt x="182" y="276"/>
                          <a:pt x="166" y="296"/>
                          <a:pt x="160" y="305"/>
                        </a:cubicBezTo>
                        <a:cubicBezTo>
                          <a:pt x="131" y="305"/>
                          <a:pt x="131" y="305"/>
                          <a:pt x="131" y="305"/>
                        </a:cubicBezTo>
                        <a:cubicBezTo>
                          <a:pt x="144" y="291"/>
                          <a:pt x="155" y="277"/>
                          <a:pt x="164" y="264"/>
                        </a:cubicBezTo>
                        <a:close/>
                        <a:moveTo>
                          <a:pt x="148" y="94"/>
                        </a:moveTo>
                        <a:cubicBezTo>
                          <a:pt x="145" y="91"/>
                          <a:pt x="140" y="91"/>
                          <a:pt x="136" y="94"/>
                        </a:cubicBezTo>
                        <a:cubicBezTo>
                          <a:pt x="125" y="106"/>
                          <a:pt x="119" y="121"/>
                          <a:pt x="119" y="136"/>
                        </a:cubicBezTo>
                        <a:cubicBezTo>
                          <a:pt x="119" y="151"/>
                          <a:pt x="125" y="167"/>
                          <a:pt x="136" y="178"/>
                        </a:cubicBezTo>
                        <a:cubicBezTo>
                          <a:pt x="138" y="180"/>
                          <a:pt x="140" y="181"/>
                          <a:pt x="142" y="181"/>
                        </a:cubicBezTo>
                        <a:cubicBezTo>
                          <a:pt x="144" y="181"/>
                          <a:pt x="146" y="180"/>
                          <a:pt x="148" y="178"/>
                        </a:cubicBezTo>
                        <a:cubicBezTo>
                          <a:pt x="151" y="175"/>
                          <a:pt x="151" y="170"/>
                          <a:pt x="148" y="167"/>
                        </a:cubicBezTo>
                        <a:cubicBezTo>
                          <a:pt x="139" y="158"/>
                          <a:pt x="135" y="147"/>
                          <a:pt x="135" y="136"/>
                        </a:cubicBezTo>
                        <a:cubicBezTo>
                          <a:pt x="135" y="125"/>
                          <a:pt x="139" y="114"/>
                          <a:pt x="148" y="105"/>
                        </a:cubicBezTo>
                        <a:cubicBezTo>
                          <a:pt x="151" y="102"/>
                          <a:pt x="151" y="97"/>
                          <a:pt x="148" y="94"/>
                        </a:cubicBezTo>
                        <a:close/>
                        <a:moveTo>
                          <a:pt x="109" y="67"/>
                        </a:moveTo>
                        <a:cubicBezTo>
                          <a:pt x="90" y="86"/>
                          <a:pt x="80" y="111"/>
                          <a:pt x="80" y="136"/>
                        </a:cubicBezTo>
                        <a:cubicBezTo>
                          <a:pt x="80" y="161"/>
                          <a:pt x="90" y="186"/>
                          <a:pt x="109" y="205"/>
                        </a:cubicBezTo>
                        <a:cubicBezTo>
                          <a:pt x="111" y="207"/>
                          <a:pt x="113" y="208"/>
                          <a:pt x="115" y="208"/>
                        </a:cubicBezTo>
                        <a:cubicBezTo>
                          <a:pt x="117" y="208"/>
                          <a:pt x="119" y="207"/>
                          <a:pt x="121" y="205"/>
                        </a:cubicBezTo>
                        <a:cubicBezTo>
                          <a:pt x="124" y="202"/>
                          <a:pt x="124" y="197"/>
                          <a:pt x="121" y="194"/>
                        </a:cubicBezTo>
                        <a:cubicBezTo>
                          <a:pt x="104" y="178"/>
                          <a:pt x="96" y="157"/>
                          <a:pt x="96" y="136"/>
                        </a:cubicBezTo>
                        <a:cubicBezTo>
                          <a:pt x="96" y="115"/>
                          <a:pt x="104" y="94"/>
                          <a:pt x="121" y="78"/>
                        </a:cubicBezTo>
                        <a:cubicBezTo>
                          <a:pt x="124" y="75"/>
                          <a:pt x="124" y="70"/>
                          <a:pt x="121" y="67"/>
                        </a:cubicBezTo>
                        <a:cubicBezTo>
                          <a:pt x="117" y="64"/>
                          <a:pt x="112" y="64"/>
                          <a:pt x="109" y="67"/>
                        </a:cubicBezTo>
                        <a:close/>
                        <a:moveTo>
                          <a:pt x="264" y="178"/>
                        </a:moveTo>
                        <a:cubicBezTo>
                          <a:pt x="265" y="180"/>
                          <a:pt x="267" y="181"/>
                          <a:pt x="269" y="181"/>
                        </a:cubicBezTo>
                        <a:cubicBezTo>
                          <a:pt x="271" y="181"/>
                          <a:pt x="273" y="180"/>
                          <a:pt x="275" y="178"/>
                        </a:cubicBezTo>
                        <a:cubicBezTo>
                          <a:pt x="287" y="167"/>
                          <a:pt x="292" y="151"/>
                          <a:pt x="292" y="136"/>
                        </a:cubicBezTo>
                        <a:cubicBezTo>
                          <a:pt x="292" y="121"/>
                          <a:pt x="287" y="106"/>
                          <a:pt x="275" y="94"/>
                        </a:cubicBezTo>
                        <a:cubicBezTo>
                          <a:pt x="272" y="91"/>
                          <a:pt x="267" y="91"/>
                          <a:pt x="264" y="94"/>
                        </a:cubicBezTo>
                        <a:cubicBezTo>
                          <a:pt x="261" y="97"/>
                          <a:pt x="261" y="102"/>
                          <a:pt x="264" y="105"/>
                        </a:cubicBezTo>
                        <a:cubicBezTo>
                          <a:pt x="272" y="114"/>
                          <a:pt x="276" y="125"/>
                          <a:pt x="276" y="136"/>
                        </a:cubicBezTo>
                        <a:cubicBezTo>
                          <a:pt x="276" y="147"/>
                          <a:pt x="272" y="158"/>
                          <a:pt x="264" y="167"/>
                        </a:cubicBezTo>
                        <a:cubicBezTo>
                          <a:pt x="261" y="170"/>
                          <a:pt x="261" y="175"/>
                          <a:pt x="264" y="178"/>
                        </a:cubicBezTo>
                        <a:close/>
                        <a:moveTo>
                          <a:pt x="302" y="67"/>
                        </a:moveTo>
                        <a:cubicBezTo>
                          <a:pt x="299" y="64"/>
                          <a:pt x="294" y="64"/>
                          <a:pt x="291" y="67"/>
                        </a:cubicBezTo>
                        <a:cubicBezTo>
                          <a:pt x="288" y="70"/>
                          <a:pt x="288" y="75"/>
                          <a:pt x="291" y="78"/>
                        </a:cubicBezTo>
                        <a:cubicBezTo>
                          <a:pt x="307" y="94"/>
                          <a:pt x="315" y="115"/>
                          <a:pt x="315" y="136"/>
                        </a:cubicBezTo>
                        <a:cubicBezTo>
                          <a:pt x="315" y="157"/>
                          <a:pt x="307" y="178"/>
                          <a:pt x="291" y="194"/>
                        </a:cubicBezTo>
                        <a:cubicBezTo>
                          <a:pt x="288" y="197"/>
                          <a:pt x="288" y="202"/>
                          <a:pt x="291" y="205"/>
                        </a:cubicBezTo>
                        <a:cubicBezTo>
                          <a:pt x="293" y="207"/>
                          <a:pt x="295" y="208"/>
                          <a:pt x="297" y="208"/>
                        </a:cubicBezTo>
                        <a:cubicBezTo>
                          <a:pt x="299" y="208"/>
                          <a:pt x="301" y="207"/>
                          <a:pt x="302" y="205"/>
                        </a:cubicBezTo>
                        <a:cubicBezTo>
                          <a:pt x="321" y="186"/>
                          <a:pt x="331" y="161"/>
                          <a:pt x="331" y="136"/>
                        </a:cubicBezTo>
                        <a:cubicBezTo>
                          <a:pt x="331" y="111"/>
                          <a:pt x="321" y="86"/>
                          <a:pt x="302" y="67"/>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98" name="Rectangle 39">
                  <a:extLst>
                    <a:ext uri="{FF2B5EF4-FFF2-40B4-BE49-F238E27FC236}">
                      <a16:creationId xmlns:a16="http://schemas.microsoft.com/office/drawing/2014/main" id="{8EDE6483-0BBE-44F4-B903-8420FC090338}"/>
                    </a:ext>
                  </a:extLst>
                </p:cNvPr>
                <p:cNvSpPr>
                  <a:spLocks noChangeAspect="1" noChangeArrowheads="1"/>
                </p:cNvSpPr>
                <p:nvPr/>
              </p:nvSpPr>
              <p:spPr bwMode="auto">
                <a:xfrm>
                  <a:off x="183"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89" name="Group 33">
                <a:extLst>
                  <a:ext uri="{FF2B5EF4-FFF2-40B4-BE49-F238E27FC236}">
                    <a16:creationId xmlns:a16="http://schemas.microsoft.com/office/drawing/2014/main" id="{F8B75570-DF72-4979-A24F-A93793D80798}"/>
                  </a:ext>
                </a:extLst>
              </p:cNvPr>
              <p:cNvGrpSpPr>
                <a:grpSpLocks noChangeAspect="1"/>
              </p:cNvGrpSpPr>
              <p:nvPr/>
            </p:nvGrpSpPr>
            <p:grpSpPr bwMode="auto">
              <a:xfrm>
                <a:off x="4875271" y="3566925"/>
                <a:ext cx="498036" cy="688869"/>
                <a:chOff x="183" y="860"/>
                <a:chExt cx="1117" cy="1545"/>
              </a:xfrm>
            </p:grpSpPr>
            <p:sp>
              <p:nvSpPr>
                <p:cNvPr id="95" name="Freeform 3">
                  <a:extLst>
                    <a:ext uri="{FF2B5EF4-FFF2-40B4-BE49-F238E27FC236}">
                      <a16:creationId xmlns:a16="http://schemas.microsoft.com/office/drawing/2014/main" id="{46817753-4B5E-4132-9B22-E78204118C0A}"/>
                    </a:ext>
                  </a:extLst>
                </p:cNvPr>
                <p:cNvSpPr>
                  <a:spLocks noChangeAspect="1" noEditPoints="1"/>
                </p:cNvSpPr>
                <p:nvPr/>
              </p:nvSpPr>
              <p:spPr bwMode="auto">
                <a:xfrm>
                  <a:off x="334" y="1014"/>
                  <a:ext cx="966" cy="1391"/>
                </a:xfrm>
                <a:custGeom>
                  <a:avLst/>
                  <a:gdLst>
                    <a:gd name="T0" fmla="*/ 164400 w 409"/>
                    <a:gd name="T1" fmla="*/ 27411 h 589"/>
                    <a:gd name="T2" fmla="*/ 167720 w 409"/>
                    <a:gd name="T3" fmla="*/ 24105 h 589"/>
                    <a:gd name="T4" fmla="*/ 167720 w 409"/>
                    <a:gd name="T5" fmla="*/ 16291 h 589"/>
                    <a:gd name="T6" fmla="*/ 151386 w 409"/>
                    <a:gd name="T7" fmla="*/ 0 h 589"/>
                    <a:gd name="T8" fmla="*/ 16311 w 409"/>
                    <a:gd name="T9" fmla="*/ 0 h 589"/>
                    <a:gd name="T10" fmla="*/ 0 w 409"/>
                    <a:gd name="T11" fmla="*/ 16291 h 589"/>
                    <a:gd name="T12" fmla="*/ 0 w 409"/>
                    <a:gd name="T13" fmla="*/ 225021 h 589"/>
                    <a:gd name="T14" fmla="*/ 16311 w 409"/>
                    <a:gd name="T15" fmla="*/ 241330 h 589"/>
                    <a:gd name="T16" fmla="*/ 151386 w 409"/>
                    <a:gd name="T17" fmla="*/ 241330 h 589"/>
                    <a:gd name="T18" fmla="*/ 167720 w 409"/>
                    <a:gd name="T19" fmla="*/ 225021 h 589"/>
                    <a:gd name="T20" fmla="*/ 167720 w 409"/>
                    <a:gd name="T21" fmla="*/ 37328 h 589"/>
                    <a:gd name="T22" fmla="*/ 164400 w 409"/>
                    <a:gd name="T23" fmla="*/ 33993 h 589"/>
                    <a:gd name="T24" fmla="*/ 161093 w 409"/>
                    <a:gd name="T25" fmla="*/ 37328 h 589"/>
                    <a:gd name="T26" fmla="*/ 161093 w 409"/>
                    <a:gd name="T27" fmla="*/ 225021 h 589"/>
                    <a:gd name="T28" fmla="*/ 151386 w 409"/>
                    <a:gd name="T29" fmla="*/ 234692 h 589"/>
                    <a:gd name="T30" fmla="*/ 16311 w 409"/>
                    <a:gd name="T31" fmla="*/ 234692 h 589"/>
                    <a:gd name="T32" fmla="*/ 6627 w 409"/>
                    <a:gd name="T33" fmla="*/ 225021 h 589"/>
                    <a:gd name="T34" fmla="*/ 6627 w 409"/>
                    <a:gd name="T35" fmla="*/ 16291 h 589"/>
                    <a:gd name="T36" fmla="*/ 16311 w 409"/>
                    <a:gd name="T37" fmla="*/ 6627 h 589"/>
                    <a:gd name="T38" fmla="*/ 151386 w 409"/>
                    <a:gd name="T39" fmla="*/ 6627 h 589"/>
                    <a:gd name="T40" fmla="*/ 161093 w 409"/>
                    <a:gd name="T41" fmla="*/ 16291 h 589"/>
                    <a:gd name="T42" fmla="*/ 161093 w 409"/>
                    <a:gd name="T43" fmla="*/ 24105 h 589"/>
                    <a:gd name="T44" fmla="*/ 164400 w 409"/>
                    <a:gd name="T45" fmla="*/ 27411 h 589"/>
                    <a:gd name="T46" fmla="*/ 34044 w 409"/>
                    <a:gd name="T47" fmla="*/ 130610 h 589"/>
                    <a:gd name="T48" fmla="*/ 30709 w 409"/>
                    <a:gd name="T49" fmla="*/ 133916 h 589"/>
                    <a:gd name="T50" fmla="*/ 34044 w 409"/>
                    <a:gd name="T51" fmla="*/ 137246 h 589"/>
                    <a:gd name="T52" fmla="*/ 63862 w 409"/>
                    <a:gd name="T53" fmla="*/ 137246 h 589"/>
                    <a:gd name="T54" fmla="*/ 66812 w 409"/>
                    <a:gd name="T55" fmla="*/ 135678 h 589"/>
                    <a:gd name="T56" fmla="*/ 83648 w 409"/>
                    <a:gd name="T57" fmla="*/ 111367 h 589"/>
                    <a:gd name="T58" fmla="*/ 100818 w 409"/>
                    <a:gd name="T59" fmla="*/ 135678 h 589"/>
                    <a:gd name="T60" fmla="*/ 103256 w 409"/>
                    <a:gd name="T61" fmla="*/ 137246 h 589"/>
                    <a:gd name="T62" fmla="*/ 133691 w 409"/>
                    <a:gd name="T63" fmla="*/ 137246 h 589"/>
                    <a:gd name="T64" fmla="*/ 137011 w 409"/>
                    <a:gd name="T65" fmla="*/ 133916 h 589"/>
                    <a:gd name="T66" fmla="*/ 133691 w 409"/>
                    <a:gd name="T67" fmla="*/ 130610 h 589"/>
                    <a:gd name="T68" fmla="*/ 133691 w 409"/>
                    <a:gd name="T69" fmla="*/ 130610 h 589"/>
                    <a:gd name="T70" fmla="*/ 105403 w 409"/>
                    <a:gd name="T71" fmla="*/ 130610 h 589"/>
                    <a:gd name="T72" fmla="*/ 87698 w 409"/>
                    <a:gd name="T73" fmla="*/ 106165 h 589"/>
                    <a:gd name="T74" fmla="*/ 136419 w 409"/>
                    <a:gd name="T75" fmla="*/ 37328 h 589"/>
                    <a:gd name="T76" fmla="*/ 135734 w 409"/>
                    <a:gd name="T77" fmla="*/ 32756 h 589"/>
                    <a:gd name="T78" fmla="*/ 131253 w 409"/>
                    <a:gd name="T79" fmla="*/ 33124 h 589"/>
                    <a:gd name="T80" fmla="*/ 83648 w 409"/>
                    <a:gd name="T81" fmla="*/ 100407 h 589"/>
                    <a:gd name="T82" fmla="*/ 36443 w 409"/>
                    <a:gd name="T83" fmla="*/ 33124 h 589"/>
                    <a:gd name="T84" fmla="*/ 31963 w 409"/>
                    <a:gd name="T85" fmla="*/ 32756 h 589"/>
                    <a:gd name="T86" fmla="*/ 31238 w 409"/>
                    <a:gd name="T87" fmla="*/ 37328 h 589"/>
                    <a:gd name="T88" fmla="*/ 80039 w 409"/>
                    <a:gd name="T89" fmla="*/ 106165 h 589"/>
                    <a:gd name="T90" fmla="*/ 62332 w 409"/>
                    <a:gd name="T91" fmla="*/ 130610 h 589"/>
                    <a:gd name="T92" fmla="*/ 34044 w 409"/>
                    <a:gd name="T93" fmla="*/ 130610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96" name="Rectangle 23">
                  <a:extLst>
                    <a:ext uri="{FF2B5EF4-FFF2-40B4-BE49-F238E27FC236}">
                      <a16:creationId xmlns:a16="http://schemas.microsoft.com/office/drawing/2014/main" id="{5C3F3A11-7E64-4C73-B015-A12C4C250806}"/>
                    </a:ext>
                  </a:extLst>
                </p:cNvPr>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nvGrpSpPr>
              <p:cNvPr id="90" name="Group 34">
                <a:extLst>
                  <a:ext uri="{FF2B5EF4-FFF2-40B4-BE49-F238E27FC236}">
                    <a16:creationId xmlns:a16="http://schemas.microsoft.com/office/drawing/2014/main" id="{6C82F846-B02B-48B0-B976-4652DD7ECEBA}"/>
                  </a:ext>
                </a:extLst>
              </p:cNvPr>
              <p:cNvGrpSpPr>
                <a:grpSpLocks noChangeAspect="1"/>
              </p:cNvGrpSpPr>
              <p:nvPr/>
            </p:nvGrpSpPr>
            <p:grpSpPr bwMode="auto">
              <a:xfrm>
                <a:off x="5446642" y="3823629"/>
                <a:ext cx="432429" cy="646294"/>
                <a:chOff x="2824" y="780"/>
                <a:chExt cx="1159" cy="1472"/>
              </a:xfrm>
            </p:grpSpPr>
            <p:grpSp>
              <p:nvGrpSpPr>
                <p:cNvPr id="91" name="Group 90">
                  <a:extLst>
                    <a:ext uri="{FF2B5EF4-FFF2-40B4-BE49-F238E27FC236}">
                      <a16:creationId xmlns:a16="http://schemas.microsoft.com/office/drawing/2014/main" id="{93B3B807-B1D5-422D-BFA7-AD083AB03B40}"/>
                    </a:ext>
                  </a:extLst>
                </p:cNvPr>
                <p:cNvGrpSpPr>
                  <a:grpSpLocks noChangeAspect="1"/>
                </p:cNvGrpSpPr>
                <p:nvPr/>
              </p:nvGrpSpPr>
              <p:grpSpPr bwMode="auto">
                <a:xfrm>
                  <a:off x="2824" y="780"/>
                  <a:ext cx="1159" cy="1452"/>
                  <a:chOff x="2824" y="780"/>
                  <a:chExt cx="1159" cy="1452"/>
                </a:xfrm>
              </p:grpSpPr>
              <p:sp>
                <p:nvSpPr>
                  <p:cNvPr id="93" name="Freeform 12">
                    <a:extLst>
                      <a:ext uri="{FF2B5EF4-FFF2-40B4-BE49-F238E27FC236}">
                        <a16:creationId xmlns:a16="http://schemas.microsoft.com/office/drawing/2014/main" id="{6F1B78BC-6A48-4E2D-B7BB-3FC7995A3949}"/>
                      </a:ext>
                    </a:extLst>
                  </p:cNvPr>
                  <p:cNvSpPr>
                    <a:spLocks noChangeAspect="1"/>
                  </p:cNvSpPr>
                  <p:nvPr/>
                </p:nvSpPr>
                <p:spPr bwMode="auto">
                  <a:xfrm>
                    <a:off x="2824" y="879"/>
                    <a:ext cx="928" cy="1353"/>
                  </a:xfrm>
                  <a:custGeom>
                    <a:avLst/>
                    <a:gdLst>
                      <a:gd name="T0" fmla="*/ 160851 w 393"/>
                      <a:gd name="T1" fmla="*/ 33976 h 573"/>
                      <a:gd name="T2" fmla="*/ 160851 w 393"/>
                      <a:gd name="T3" fmla="*/ 221309 h 573"/>
                      <a:gd name="T4" fmla="*/ 147715 w 393"/>
                      <a:gd name="T5" fmla="*/ 234513 h 573"/>
                      <a:gd name="T6" fmla="*/ 13153 w 393"/>
                      <a:gd name="T7" fmla="*/ 234513 h 573"/>
                      <a:gd name="T8" fmla="*/ 0 w 393"/>
                      <a:gd name="T9" fmla="*/ 221309 h 573"/>
                      <a:gd name="T10" fmla="*/ 0 w 393"/>
                      <a:gd name="T11" fmla="*/ 13152 h 573"/>
                      <a:gd name="T12" fmla="*/ 13153 w 393"/>
                      <a:gd name="T13" fmla="*/ 0 h 573"/>
                      <a:gd name="T14" fmla="*/ 147715 w 393"/>
                      <a:gd name="T15" fmla="*/ 0 h 573"/>
                      <a:gd name="T16" fmla="*/ 160851 w 393"/>
                      <a:gd name="T17" fmla="*/ 13152 h 573"/>
                      <a:gd name="T18" fmla="*/ 160851 w 393"/>
                      <a:gd name="T19" fmla="*/ 20763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94" name="Freeform 13">
                    <a:extLst>
                      <a:ext uri="{FF2B5EF4-FFF2-40B4-BE49-F238E27FC236}">
                        <a16:creationId xmlns:a16="http://schemas.microsoft.com/office/drawing/2014/main" id="{28010FDC-40CD-4535-B1D0-F80FA074AC16}"/>
                      </a:ext>
                    </a:extLst>
                  </p:cNvPr>
                  <p:cNvSpPr>
                    <a:spLocks noChangeAspect="1" noEditPoints="1"/>
                  </p:cNvSpPr>
                  <p:nvPr/>
                </p:nvSpPr>
                <p:spPr bwMode="auto">
                  <a:xfrm>
                    <a:off x="3017" y="780"/>
                    <a:ext cx="966" cy="1391"/>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60279 w 409"/>
                      <a:gd name="T23" fmla="*/ 84322 h 589"/>
                      <a:gd name="T24" fmla="*/ 109883 w 409"/>
                      <a:gd name="T25" fmla="*/ 82716 h 589"/>
                      <a:gd name="T26" fmla="*/ 86442 w 409"/>
                      <a:gd name="T27" fmla="*/ 32756 h 589"/>
                      <a:gd name="T28" fmla="*/ 80686 w 409"/>
                      <a:gd name="T29" fmla="*/ 32756 h 589"/>
                      <a:gd name="T30" fmla="*/ 57469 w 409"/>
                      <a:gd name="T31" fmla="*/ 82716 h 589"/>
                      <a:gd name="T32" fmla="*/ 83648 w 409"/>
                      <a:gd name="T33" fmla="*/ 41808 h 589"/>
                      <a:gd name="T34" fmla="*/ 65624 w 409"/>
                      <a:gd name="T35" fmla="*/ 77858 h 589"/>
                      <a:gd name="T36" fmla="*/ 36968 w 409"/>
                      <a:gd name="T37" fmla="*/ 99604 h 589"/>
                      <a:gd name="T38" fmla="*/ 30709 w 409"/>
                      <a:gd name="T39" fmla="*/ 105633 h 589"/>
                      <a:gd name="T40" fmla="*/ 32768 w 409"/>
                      <a:gd name="T41" fmla="*/ 129963 h 589"/>
                      <a:gd name="T42" fmla="*/ 83648 w 409"/>
                      <a:gd name="T43" fmla="*/ 137246 h 589"/>
                      <a:gd name="T44" fmla="*/ 130663 w 409"/>
                      <a:gd name="T45" fmla="*/ 131859 h 589"/>
                      <a:gd name="T46" fmla="*/ 137011 w 409"/>
                      <a:gd name="T47" fmla="*/ 125762 h 589"/>
                      <a:gd name="T48" fmla="*/ 134494 w 409"/>
                      <a:gd name="T49" fmla="*/ 101656 h 589"/>
                      <a:gd name="T50" fmla="*/ 83648 w 409"/>
                      <a:gd name="T51" fmla="*/ 94189 h 589"/>
                      <a:gd name="T52" fmla="*/ 36968 w 409"/>
                      <a:gd name="T53" fmla="*/ 99604 h 589"/>
                      <a:gd name="T54" fmla="*/ 125535 w 409"/>
                      <a:gd name="T55" fmla="*/ 127011 h 589"/>
                      <a:gd name="T56" fmla="*/ 49105 w 409"/>
                      <a:gd name="T57" fmla="*/ 128182 h 589"/>
                      <a:gd name="T58" fmla="*/ 37341 w 409"/>
                      <a:gd name="T59" fmla="*/ 124892 h 589"/>
                      <a:gd name="T60" fmla="*/ 40147 w 409"/>
                      <a:gd name="T61" fmla="*/ 113514 h 589"/>
                      <a:gd name="T62" fmla="*/ 119801 w 409"/>
                      <a:gd name="T63" fmla="*/ 115181 h 589"/>
                      <a:gd name="T64" fmla="*/ 130384 w 409"/>
                      <a:gd name="T65" fmla="*/ 124892 h 589"/>
                      <a:gd name="T66" fmla="*/ 128235 w 409"/>
                      <a:gd name="T67" fmla="*/ 105633 h 589"/>
                      <a:gd name="T68" fmla="*/ 125535 w 409"/>
                      <a:gd name="T69" fmla="*/ 106890 h 589"/>
                      <a:gd name="T70" fmla="*/ 49105 w 409"/>
                      <a:gd name="T71" fmla="*/ 108562 h 589"/>
                      <a:gd name="T72" fmla="*/ 38524 w 409"/>
                      <a:gd name="T73" fmla="*/ 105633 h 589"/>
                      <a:gd name="T74" fmla="*/ 83648 w 409"/>
                      <a:gd name="T75" fmla="*/ 10078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92" name="Rectangle 25">
                  <a:extLst>
                    <a:ext uri="{FF2B5EF4-FFF2-40B4-BE49-F238E27FC236}">
                      <a16:creationId xmlns:a16="http://schemas.microsoft.com/office/drawing/2014/main" id="{45380ED0-DEDD-43BE-ACF0-781E2BC003FF}"/>
                    </a:ext>
                  </a:extLst>
                </p:cNvPr>
                <p:cNvSpPr>
                  <a:spLocks noChangeAspect="1" noChangeArrowheads="1"/>
                </p:cNvSpPr>
                <p:nvPr/>
              </p:nvSpPr>
              <p:spPr bwMode="auto">
                <a:xfrm>
                  <a:off x="2881"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grpSp>
      <p:sp>
        <p:nvSpPr>
          <p:cNvPr id="108" name="Oval 107">
            <a:extLst>
              <a:ext uri="{FF2B5EF4-FFF2-40B4-BE49-F238E27FC236}">
                <a16:creationId xmlns:a16="http://schemas.microsoft.com/office/drawing/2014/main" id="{3080E72F-222B-4F25-9C0B-4DFCDC203469}"/>
              </a:ext>
            </a:extLst>
          </p:cNvPr>
          <p:cNvSpPr/>
          <p:nvPr/>
        </p:nvSpPr>
        <p:spPr>
          <a:xfrm>
            <a:off x="10275891" y="1099861"/>
            <a:ext cx="304709" cy="315048"/>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9</a:t>
            </a:r>
          </a:p>
        </p:txBody>
      </p:sp>
      <p:sp>
        <p:nvSpPr>
          <p:cNvPr id="109" name="Freeform 6">
            <a:extLst>
              <a:ext uri="{FF2B5EF4-FFF2-40B4-BE49-F238E27FC236}">
                <a16:creationId xmlns:a16="http://schemas.microsoft.com/office/drawing/2014/main" id="{68D3C6E4-577A-49C7-991A-18C643C860E6}"/>
              </a:ext>
            </a:extLst>
          </p:cNvPr>
          <p:cNvSpPr>
            <a:spLocks noEditPoints="1"/>
          </p:cNvSpPr>
          <p:nvPr/>
        </p:nvSpPr>
        <p:spPr bwMode="auto">
          <a:xfrm>
            <a:off x="6522599" y="1466507"/>
            <a:ext cx="828021" cy="1349844"/>
          </a:xfrm>
          <a:custGeom>
            <a:avLst/>
            <a:gdLst>
              <a:gd name="T0" fmla="*/ 1595951 w 464"/>
              <a:gd name="T1" fmla="*/ 303583 h 399"/>
              <a:gd name="T2" fmla="*/ 1595951 w 464"/>
              <a:gd name="T3" fmla="*/ 243616 h 399"/>
              <a:gd name="T4" fmla="*/ 1285003 w 464"/>
              <a:gd name="T5" fmla="*/ 273599 h 399"/>
              <a:gd name="T6" fmla="*/ 1685864 w 464"/>
              <a:gd name="T7" fmla="*/ 0 h 399"/>
              <a:gd name="T8" fmla="*/ 1168866 w 464"/>
              <a:gd name="T9" fmla="*/ 52471 h 399"/>
              <a:gd name="T10" fmla="*/ 48703 w 464"/>
              <a:gd name="T11" fmla="*/ 378541 h 399"/>
              <a:gd name="T12" fmla="*/ 0 w 464"/>
              <a:gd name="T13" fmla="*/ 1191842 h 399"/>
              <a:gd name="T14" fmla="*/ 543223 w 464"/>
              <a:gd name="T15" fmla="*/ 1240566 h 399"/>
              <a:gd name="T16" fmla="*/ 352158 w 464"/>
              <a:gd name="T17" fmla="*/ 1296785 h 399"/>
              <a:gd name="T18" fmla="*/ 123630 w 464"/>
              <a:gd name="T19" fmla="*/ 1442954 h 399"/>
              <a:gd name="T20" fmla="*/ 138615 w 464"/>
              <a:gd name="T21" fmla="*/ 1495425 h 399"/>
              <a:gd name="T22" fmla="*/ 1273764 w 464"/>
              <a:gd name="T23" fmla="*/ 1476685 h 399"/>
              <a:gd name="T24" fmla="*/ 1048982 w 464"/>
              <a:gd name="T25" fmla="*/ 1304280 h 399"/>
              <a:gd name="T26" fmla="*/ 839186 w 464"/>
              <a:gd name="T27" fmla="*/ 1296785 h 399"/>
              <a:gd name="T28" fmla="*/ 1337452 w 464"/>
              <a:gd name="T29" fmla="*/ 1240566 h 399"/>
              <a:gd name="T30" fmla="*/ 1382408 w 464"/>
              <a:gd name="T31" fmla="*/ 1161859 h 399"/>
              <a:gd name="T32" fmla="*/ 1738313 w 464"/>
              <a:gd name="T33" fmla="*/ 1109388 h 399"/>
              <a:gd name="T34" fmla="*/ 1685864 w 464"/>
              <a:gd name="T35" fmla="*/ 0 h 399"/>
              <a:gd name="T36" fmla="*/ 1142641 w 464"/>
              <a:gd name="T37" fmla="*/ 1435458 h 399"/>
              <a:gd name="T38" fmla="*/ 359651 w 464"/>
              <a:gd name="T39" fmla="*/ 1356752 h 399"/>
              <a:gd name="T40" fmla="*/ 603165 w 464"/>
              <a:gd name="T41" fmla="*/ 1296785 h 399"/>
              <a:gd name="T42" fmla="*/ 779244 w 464"/>
              <a:gd name="T43" fmla="*/ 1240566 h 399"/>
              <a:gd name="T44" fmla="*/ 603165 w 464"/>
              <a:gd name="T45" fmla="*/ 1296785 h 399"/>
              <a:gd name="T46" fmla="*/ 1382408 w 464"/>
              <a:gd name="T47" fmla="*/ 1101892 h 399"/>
              <a:gd name="T48" fmla="*/ 1352437 w 464"/>
              <a:gd name="T49" fmla="*/ 573434 h 399"/>
              <a:gd name="T50" fmla="*/ 1322467 w 464"/>
              <a:gd name="T51" fmla="*/ 1180599 h 399"/>
              <a:gd name="T52" fmla="*/ 59942 w 464"/>
              <a:gd name="T53" fmla="*/ 438508 h 399"/>
              <a:gd name="T54" fmla="*/ 1322467 w 464"/>
              <a:gd name="T55" fmla="*/ 483483 h 399"/>
              <a:gd name="T56" fmla="*/ 1382408 w 464"/>
              <a:gd name="T57" fmla="*/ 483483 h 399"/>
              <a:gd name="T58" fmla="*/ 1337452 w 464"/>
              <a:gd name="T59" fmla="*/ 378541 h 399"/>
              <a:gd name="T60" fmla="*/ 1228807 w 464"/>
              <a:gd name="T61" fmla="*/ 59967 h 399"/>
              <a:gd name="T62" fmla="*/ 1678371 w 464"/>
              <a:gd name="T63" fmla="*/ 1101892 h 399"/>
              <a:gd name="T64" fmla="*/ 1580966 w 464"/>
              <a:gd name="T65" fmla="*/ 460996 h 399"/>
              <a:gd name="T66" fmla="*/ 1625922 w 464"/>
              <a:gd name="T67" fmla="*/ 460996 h 399"/>
              <a:gd name="T68" fmla="*/ 1314974 w 464"/>
              <a:gd name="T69" fmla="*/ 187397 h 399"/>
              <a:gd name="T70" fmla="*/ 1625922 w 464"/>
              <a:gd name="T71" fmla="*/ 157413 h 399"/>
              <a:gd name="T72" fmla="*/ 1314974 w 464"/>
              <a:gd name="T73" fmla="*/ 127430 h 399"/>
              <a:gd name="T74" fmla="*/ 1314974 w 464"/>
              <a:gd name="T75" fmla="*/ 187397 h 399"/>
              <a:gd name="T76" fmla="*/ 1580966 w 464"/>
              <a:gd name="T77" fmla="*/ 378541 h 399"/>
              <a:gd name="T78" fmla="*/ 1625922 w 464"/>
              <a:gd name="T79" fmla="*/ 378541 h 3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64" h="399">
                <a:moveTo>
                  <a:pt x="351" y="81"/>
                </a:moveTo>
                <a:cubicBezTo>
                  <a:pt x="426" y="81"/>
                  <a:pt x="426" y="81"/>
                  <a:pt x="426" y="81"/>
                </a:cubicBezTo>
                <a:cubicBezTo>
                  <a:pt x="430" y="81"/>
                  <a:pt x="434" y="77"/>
                  <a:pt x="434" y="73"/>
                </a:cubicBezTo>
                <a:cubicBezTo>
                  <a:pt x="434" y="68"/>
                  <a:pt x="430" y="65"/>
                  <a:pt x="426" y="65"/>
                </a:cubicBezTo>
                <a:cubicBezTo>
                  <a:pt x="351" y="65"/>
                  <a:pt x="351" y="65"/>
                  <a:pt x="351" y="65"/>
                </a:cubicBezTo>
                <a:cubicBezTo>
                  <a:pt x="346" y="65"/>
                  <a:pt x="343" y="68"/>
                  <a:pt x="343" y="73"/>
                </a:cubicBezTo>
                <a:cubicBezTo>
                  <a:pt x="343" y="77"/>
                  <a:pt x="346" y="81"/>
                  <a:pt x="351" y="81"/>
                </a:cubicBezTo>
                <a:close/>
                <a:moveTo>
                  <a:pt x="450" y="0"/>
                </a:moveTo>
                <a:cubicBezTo>
                  <a:pt x="327" y="0"/>
                  <a:pt x="327" y="0"/>
                  <a:pt x="327" y="0"/>
                </a:cubicBezTo>
                <a:cubicBezTo>
                  <a:pt x="319" y="0"/>
                  <a:pt x="312" y="6"/>
                  <a:pt x="312" y="14"/>
                </a:cubicBezTo>
                <a:cubicBezTo>
                  <a:pt x="312" y="101"/>
                  <a:pt x="312" y="101"/>
                  <a:pt x="312" y="101"/>
                </a:cubicBezTo>
                <a:cubicBezTo>
                  <a:pt x="13" y="101"/>
                  <a:pt x="13" y="101"/>
                  <a:pt x="13" y="101"/>
                </a:cubicBezTo>
                <a:cubicBezTo>
                  <a:pt x="6" y="101"/>
                  <a:pt x="0" y="107"/>
                  <a:pt x="0" y="113"/>
                </a:cubicBezTo>
                <a:cubicBezTo>
                  <a:pt x="0" y="318"/>
                  <a:pt x="0" y="318"/>
                  <a:pt x="0" y="318"/>
                </a:cubicBezTo>
                <a:cubicBezTo>
                  <a:pt x="0" y="325"/>
                  <a:pt x="6" y="331"/>
                  <a:pt x="13" y="331"/>
                </a:cubicBezTo>
                <a:cubicBezTo>
                  <a:pt x="145" y="331"/>
                  <a:pt x="145" y="331"/>
                  <a:pt x="145" y="331"/>
                </a:cubicBezTo>
                <a:cubicBezTo>
                  <a:pt x="145" y="346"/>
                  <a:pt x="145" y="346"/>
                  <a:pt x="145" y="346"/>
                </a:cubicBezTo>
                <a:cubicBezTo>
                  <a:pt x="94" y="346"/>
                  <a:pt x="94" y="346"/>
                  <a:pt x="94" y="346"/>
                </a:cubicBezTo>
                <a:cubicBezTo>
                  <a:pt x="92" y="346"/>
                  <a:pt x="91" y="347"/>
                  <a:pt x="89" y="348"/>
                </a:cubicBezTo>
                <a:cubicBezTo>
                  <a:pt x="33" y="385"/>
                  <a:pt x="33" y="385"/>
                  <a:pt x="33" y="385"/>
                </a:cubicBezTo>
                <a:cubicBezTo>
                  <a:pt x="30" y="387"/>
                  <a:pt x="28" y="390"/>
                  <a:pt x="29" y="394"/>
                </a:cubicBezTo>
                <a:cubicBezTo>
                  <a:pt x="30" y="397"/>
                  <a:pt x="33" y="399"/>
                  <a:pt x="37" y="399"/>
                </a:cubicBezTo>
                <a:cubicBezTo>
                  <a:pt x="332" y="399"/>
                  <a:pt x="332" y="399"/>
                  <a:pt x="332" y="399"/>
                </a:cubicBezTo>
                <a:cubicBezTo>
                  <a:pt x="336" y="399"/>
                  <a:pt x="339" y="397"/>
                  <a:pt x="340" y="394"/>
                </a:cubicBezTo>
                <a:cubicBezTo>
                  <a:pt x="341" y="390"/>
                  <a:pt x="340" y="387"/>
                  <a:pt x="337" y="385"/>
                </a:cubicBezTo>
                <a:cubicBezTo>
                  <a:pt x="280" y="348"/>
                  <a:pt x="280" y="348"/>
                  <a:pt x="280" y="348"/>
                </a:cubicBezTo>
                <a:cubicBezTo>
                  <a:pt x="279" y="347"/>
                  <a:pt x="277" y="346"/>
                  <a:pt x="276" y="346"/>
                </a:cubicBezTo>
                <a:cubicBezTo>
                  <a:pt x="224" y="346"/>
                  <a:pt x="224" y="346"/>
                  <a:pt x="224" y="346"/>
                </a:cubicBezTo>
                <a:cubicBezTo>
                  <a:pt x="224" y="331"/>
                  <a:pt x="224" y="331"/>
                  <a:pt x="224" y="331"/>
                </a:cubicBezTo>
                <a:cubicBezTo>
                  <a:pt x="357" y="331"/>
                  <a:pt x="357" y="331"/>
                  <a:pt x="357" y="331"/>
                </a:cubicBezTo>
                <a:cubicBezTo>
                  <a:pt x="363" y="331"/>
                  <a:pt x="369" y="325"/>
                  <a:pt x="369" y="318"/>
                </a:cubicBezTo>
                <a:cubicBezTo>
                  <a:pt x="369" y="310"/>
                  <a:pt x="369" y="310"/>
                  <a:pt x="369" y="310"/>
                </a:cubicBezTo>
                <a:cubicBezTo>
                  <a:pt x="450" y="310"/>
                  <a:pt x="450" y="310"/>
                  <a:pt x="450" y="310"/>
                </a:cubicBezTo>
                <a:cubicBezTo>
                  <a:pt x="457" y="310"/>
                  <a:pt x="464" y="303"/>
                  <a:pt x="464" y="296"/>
                </a:cubicBezTo>
                <a:cubicBezTo>
                  <a:pt x="464" y="14"/>
                  <a:pt x="464" y="14"/>
                  <a:pt x="464" y="14"/>
                </a:cubicBezTo>
                <a:cubicBezTo>
                  <a:pt x="464" y="6"/>
                  <a:pt x="457" y="0"/>
                  <a:pt x="450" y="0"/>
                </a:cubicBezTo>
                <a:close/>
                <a:moveTo>
                  <a:pt x="273" y="362"/>
                </a:moveTo>
                <a:cubicBezTo>
                  <a:pt x="305" y="383"/>
                  <a:pt x="305" y="383"/>
                  <a:pt x="305" y="383"/>
                </a:cubicBezTo>
                <a:cubicBezTo>
                  <a:pt x="64" y="383"/>
                  <a:pt x="64" y="383"/>
                  <a:pt x="64" y="383"/>
                </a:cubicBezTo>
                <a:cubicBezTo>
                  <a:pt x="96" y="362"/>
                  <a:pt x="96" y="362"/>
                  <a:pt x="96" y="362"/>
                </a:cubicBezTo>
                <a:lnTo>
                  <a:pt x="273" y="362"/>
                </a:lnTo>
                <a:close/>
                <a:moveTo>
                  <a:pt x="161" y="346"/>
                </a:moveTo>
                <a:cubicBezTo>
                  <a:pt x="161" y="331"/>
                  <a:pt x="161" y="331"/>
                  <a:pt x="161" y="331"/>
                </a:cubicBezTo>
                <a:cubicBezTo>
                  <a:pt x="208" y="331"/>
                  <a:pt x="208" y="331"/>
                  <a:pt x="208" y="331"/>
                </a:cubicBezTo>
                <a:cubicBezTo>
                  <a:pt x="208" y="346"/>
                  <a:pt x="208" y="346"/>
                  <a:pt x="208" y="346"/>
                </a:cubicBezTo>
                <a:lnTo>
                  <a:pt x="161" y="346"/>
                </a:lnTo>
                <a:close/>
                <a:moveTo>
                  <a:pt x="448" y="294"/>
                </a:moveTo>
                <a:cubicBezTo>
                  <a:pt x="369" y="294"/>
                  <a:pt x="369" y="294"/>
                  <a:pt x="369" y="294"/>
                </a:cubicBezTo>
                <a:cubicBezTo>
                  <a:pt x="369" y="161"/>
                  <a:pt x="369" y="161"/>
                  <a:pt x="369" y="161"/>
                </a:cubicBezTo>
                <a:cubicBezTo>
                  <a:pt x="369" y="157"/>
                  <a:pt x="365" y="153"/>
                  <a:pt x="361" y="153"/>
                </a:cubicBezTo>
                <a:cubicBezTo>
                  <a:pt x="357" y="153"/>
                  <a:pt x="353" y="157"/>
                  <a:pt x="353" y="161"/>
                </a:cubicBezTo>
                <a:cubicBezTo>
                  <a:pt x="353" y="315"/>
                  <a:pt x="353" y="315"/>
                  <a:pt x="353" y="315"/>
                </a:cubicBezTo>
                <a:cubicBezTo>
                  <a:pt x="16" y="315"/>
                  <a:pt x="16" y="315"/>
                  <a:pt x="16" y="315"/>
                </a:cubicBezTo>
                <a:cubicBezTo>
                  <a:pt x="16" y="117"/>
                  <a:pt x="16" y="117"/>
                  <a:pt x="16" y="117"/>
                </a:cubicBezTo>
                <a:cubicBezTo>
                  <a:pt x="353" y="117"/>
                  <a:pt x="353" y="117"/>
                  <a:pt x="353" y="117"/>
                </a:cubicBezTo>
                <a:cubicBezTo>
                  <a:pt x="353" y="129"/>
                  <a:pt x="353" y="129"/>
                  <a:pt x="353" y="129"/>
                </a:cubicBezTo>
                <a:cubicBezTo>
                  <a:pt x="353" y="134"/>
                  <a:pt x="357" y="137"/>
                  <a:pt x="361" y="137"/>
                </a:cubicBezTo>
                <a:cubicBezTo>
                  <a:pt x="365" y="137"/>
                  <a:pt x="369" y="134"/>
                  <a:pt x="369" y="129"/>
                </a:cubicBezTo>
                <a:cubicBezTo>
                  <a:pt x="369" y="113"/>
                  <a:pt x="369" y="113"/>
                  <a:pt x="369" y="113"/>
                </a:cubicBezTo>
                <a:cubicBezTo>
                  <a:pt x="369" y="107"/>
                  <a:pt x="363" y="101"/>
                  <a:pt x="357" y="101"/>
                </a:cubicBezTo>
                <a:cubicBezTo>
                  <a:pt x="328" y="101"/>
                  <a:pt x="328" y="101"/>
                  <a:pt x="328" y="101"/>
                </a:cubicBezTo>
                <a:cubicBezTo>
                  <a:pt x="328" y="16"/>
                  <a:pt x="328" y="16"/>
                  <a:pt x="328" y="16"/>
                </a:cubicBezTo>
                <a:cubicBezTo>
                  <a:pt x="448" y="16"/>
                  <a:pt x="448" y="16"/>
                  <a:pt x="448" y="16"/>
                </a:cubicBezTo>
                <a:lnTo>
                  <a:pt x="448" y="294"/>
                </a:lnTo>
                <a:close/>
                <a:moveTo>
                  <a:pt x="428" y="117"/>
                </a:moveTo>
                <a:cubicBezTo>
                  <a:pt x="425" y="117"/>
                  <a:pt x="422" y="120"/>
                  <a:pt x="422" y="123"/>
                </a:cubicBezTo>
                <a:cubicBezTo>
                  <a:pt x="422" y="126"/>
                  <a:pt x="425" y="128"/>
                  <a:pt x="428" y="128"/>
                </a:cubicBezTo>
                <a:cubicBezTo>
                  <a:pt x="431" y="128"/>
                  <a:pt x="434" y="126"/>
                  <a:pt x="434" y="123"/>
                </a:cubicBezTo>
                <a:cubicBezTo>
                  <a:pt x="434" y="120"/>
                  <a:pt x="431" y="117"/>
                  <a:pt x="428" y="117"/>
                </a:cubicBezTo>
                <a:close/>
                <a:moveTo>
                  <a:pt x="351" y="50"/>
                </a:moveTo>
                <a:cubicBezTo>
                  <a:pt x="426" y="50"/>
                  <a:pt x="426" y="50"/>
                  <a:pt x="426" y="50"/>
                </a:cubicBezTo>
                <a:cubicBezTo>
                  <a:pt x="430" y="50"/>
                  <a:pt x="434" y="46"/>
                  <a:pt x="434" y="42"/>
                </a:cubicBezTo>
                <a:cubicBezTo>
                  <a:pt x="434" y="38"/>
                  <a:pt x="430" y="34"/>
                  <a:pt x="426" y="34"/>
                </a:cubicBezTo>
                <a:cubicBezTo>
                  <a:pt x="351" y="34"/>
                  <a:pt x="351" y="34"/>
                  <a:pt x="351" y="34"/>
                </a:cubicBezTo>
                <a:cubicBezTo>
                  <a:pt x="346" y="34"/>
                  <a:pt x="343" y="38"/>
                  <a:pt x="343" y="42"/>
                </a:cubicBezTo>
                <a:cubicBezTo>
                  <a:pt x="343" y="46"/>
                  <a:pt x="346" y="50"/>
                  <a:pt x="351" y="50"/>
                </a:cubicBezTo>
                <a:close/>
                <a:moveTo>
                  <a:pt x="428" y="95"/>
                </a:moveTo>
                <a:cubicBezTo>
                  <a:pt x="425" y="95"/>
                  <a:pt x="422" y="98"/>
                  <a:pt x="422" y="101"/>
                </a:cubicBezTo>
                <a:cubicBezTo>
                  <a:pt x="422" y="104"/>
                  <a:pt x="425" y="106"/>
                  <a:pt x="428" y="106"/>
                </a:cubicBezTo>
                <a:cubicBezTo>
                  <a:pt x="431" y="106"/>
                  <a:pt x="434" y="104"/>
                  <a:pt x="434" y="101"/>
                </a:cubicBezTo>
                <a:cubicBezTo>
                  <a:pt x="434" y="98"/>
                  <a:pt x="431" y="95"/>
                  <a:pt x="428" y="95"/>
                </a:cubicBez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10" name="TextBox 109">
            <a:extLst>
              <a:ext uri="{FF2B5EF4-FFF2-40B4-BE49-F238E27FC236}">
                <a16:creationId xmlns:a16="http://schemas.microsoft.com/office/drawing/2014/main" id="{C3A5B94C-D926-47E3-BACB-5C63F4D86311}"/>
              </a:ext>
            </a:extLst>
          </p:cNvPr>
          <p:cNvSpPr txBox="1"/>
          <p:nvPr/>
        </p:nvSpPr>
        <p:spPr>
          <a:xfrm>
            <a:off x="6541701" y="2084397"/>
            <a:ext cx="6277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181818"/>
                </a:solidFill>
                <a:latin typeface="Ericsson Hilda"/>
              </a:rPr>
              <a:t>ITSM CM</a:t>
            </a:r>
            <a:endParaRPr kumimoji="0" lang="en-US" sz="90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11" name="Rounded Rectangle 4">
            <a:extLst>
              <a:ext uri="{FF2B5EF4-FFF2-40B4-BE49-F238E27FC236}">
                <a16:creationId xmlns:a16="http://schemas.microsoft.com/office/drawing/2014/main" id="{F870A3BA-A4E4-40FB-97D2-3FCB8D789712}"/>
              </a:ext>
            </a:extLst>
          </p:cNvPr>
          <p:cNvSpPr/>
          <p:nvPr/>
        </p:nvSpPr>
        <p:spPr bwMode="auto">
          <a:xfrm>
            <a:off x="5809733" y="3887761"/>
            <a:ext cx="5483515" cy="2344038"/>
          </a:xfrm>
          <a:prstGeom prst="roundRect">
            <a:avLst/>
          </a:prstGeom>
          <a:ln>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54000" tIns="34290" rIns="54000" bIns="3429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solidFill>
                  <a:srgbClr val="181818"/>
                </a:solidFill>
                <a:prstDash val="sysDash"/>
              </a:ln>
              <a:solidFill>
                <a:srgbClr val="181818"/>
              </a:solidFill>
              <a:effectLst/>
              <a:uLnTx/>
              <a:uFillTx/>
              <a:latin typeface="Arial" charset="0"/>
              <a:ea typeface="+mn-ea"/>
              <a:cs typeface="+mn-cs"/>
            </a:endParaRPr>
          </a:p>
        </p:txBody>
      </p:sp>
      <p:grpSp>
        <p:nvGrpSpPr>
          <p:cNvPr id="112" name="Group 111">
            <a:extLst>
              <a:ext uri="{FF2B5EF4-FFF2-40B4-BE49-F238E27FC236}">
                <a16:creationId xmlns:a16="http://schemas.microsoft.com/office/drawing/2014/main" id="{F89489DC-C04E-49AF-B21B-3FB069621AF2}"/>
              </a:ext>
            </a:extLst>
          </p:cNvPr>
          <p:cNvGrpSpPr/>
          <p:nvPr/>
        </p:nvGrpSpPr>
        <p:grpSpPr>
          <a:xfrm>
            <a:off x="8325515" y="4099580"/>
            <a:ext cx="2814117" cy="1086446"/>
            <a:chOff x="5800140" y="4637626"/>
            <a:chExt cx="3442041" cy="1287242"/>
          </a:xfrm>
        </p:grpSpPr>
        <p:pic>
          <p:nvPicPr>
            <p:cNvPr id="113" name="Picture 112">
              <a:hlinkClick r:id="" action="ppaction://noaction"/>
              <a:extLst>
                <a:ext uri="{FF2B5EF4-FFF2-40B4-BE49-F238E27FC236}">
                  <a16:creationId xmlns:a16="http://schemas.microsoft.com/office/drawing/2014/main" id="{368169E3-24CE-4F0A-A024-BB125C856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996" y="4637626"/>
              <a:ext cx="1688185" cy="12872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14" name="Straight Arrow Connector 113">
              <a:extLst>
                <a:ext uri="{FF2B5EF4-FFF2-40B4-BE49-F238E27FC236}">
                  <a16:creationId xmlns:a16="http://schemas.microsoft.com/office/drawing/2014/main" id="{84232E55-03EA-476D-B190-91381ACDD0F7}"/>
                </a:ext>
              </a:extLst>
            </p:cNvPr>
            <p:cNvCxnSpPr>
              <a:cxnSpLocks/>
            </p:cNvCxnSpPr>
            <p:nvPr/>
          </p:nvCxnSpPr>
          <p:spPr>
            <a:xfrm flipH="1" flipV="1">
              <a:off x="5800140" y="5133104"/>
              <a:ext cx="1276726" cy="6133"/>
            </a:xfrm>
            <a:prstGeom prst="straightConnector1">
              <a:avLst/>
            </a:prstGeom>
            <a:ln w="57150" cap="flat" cmpd="sng" algn="ctr">
              <a:solidFill>
                <a:srgbClr val="002060"/>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160D000B-95E3-44D6-9A33-0FBD9E7B1054}"/>
              </a:ext>
            </a:extLst>
          </p:cNvPr>
          <p:cNvGrpSpPr/>
          <p:nvPr/>
        </p:nvGrpSpPr>
        <p:grpSpPr>
          <a:xfrm>
            <a:off x="6542627" y="4202671"/>
            <a:ext cx="4686700" cy="1815315"/>
            <a:chOff x="4998353" y="4693963"/>
            <a:chExt cx="5188967" cy="1978411"/>
          </a:xfrm>
        </p:grpSpPr>
        <p:sp>
          <p:nvSpPr>
            <p:cNvPr id="116" name="TextBox 115">
              <a:extLst>
                <a:ext uri="{FF2B5EF4-FFF2-40B4-BE49-F238E27FC236}">
                  <a16:creationId xmlns:a16="http://schemas.microsoft.com/office/drawing/2014/main" id="{1A7EC6DD-D62E-46F4-A9FA-5820479862CD}"/>
                </a:ext>
              </a:extLst>
            </p:cNvPr>
            <p:cNvSpPr txBox="1"/>
            <p:nvPr/>
          </p:nvSpPr>
          <p:spPr>
            <a:xfrm>
              <a:off x="5699930" y="5967974"/>
              <a:ext cx="4487390" cy="704400"/>
            </a:xfrm>
            <a:prstGeom prst="rect">
              <a:avLst/>
            </a:prstGeom>
            <a:noFill/>
          </p:spPr>
          <p:txBody>
            <a:bodyPr wrap="none" rtlCol="0">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Post Implementation Review By Change Manager</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Approve PIR if CR implemented successfully</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Ensure Incident details are present if issues observed whilst implementation</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p:txBody>
        </p:sp>
        <p:grpSp>
          <p:nvGrpSpPr>
            <p:cNvPr id="117" name="Group 116">
              <a:extLst>
                <a:ext uri="{FF2B5EF4-FFF2-40B4-BE49-F238E27FC236}">
                  <a16:creationId xmlns:a16="http://schemas.microsoft.com/office/drawing/2014/main" id="{16EE47BB-C03F-4109-9DC3-854048627FDC}"/>
                </a:ext>
              </a:extLst>
            </p:cNvPr>
            <p:cNvGrpSpPr/>
            <p:nvPr/>
          </p:nvGrpSpPr>
          <p:grpSpPr>
            <a:xfrm>
              <a:off x="4998353" y="4693963"/>
              <a:ext cx="2162028" cy="1274012"/>
              <a:chOff x="4998353" y="4693963"/>
              <a:chExt cx="2162028" cy="1274012"/>
            </a:xfrm>
          </p:grpSpPr>
          <p:sp>
            <p:nvSpPr>
              <p:cNvPr id="118" name="Freeform 3">
                <a:extLst>
                  <a:ext uri="{FF2B5EF4-FFF2-40B4-BE49-F238E27FC236}">
                    <a16:creationId xmlns:a16="http://schemas.microsoft.com/office/drawing/2014/main" id="{EA5303C5-60C9-444D-8F2A-6D9628AE21CB}"/>
                  </a:ext>
                </a:extLst>
              </p:cNvPr>
              <p:cNvSpPr>
                <a:spLocks noChangeAspect="1" noEditPoints="1"/>
              </p:cNvSpPr>
              <p:nvPr/>
            </p:nvSpPr>
            <p:spPr bwMode="auto">
              <a:xfrm>
                <a:off x="5446299" y="4693963"/>
                <a:ext cx="484657" cy="758079"/>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119" name="TextBox 118">
                <a:extLst>
                  <a:ext uri="{FF2B5EF4-FFF2-40B4-BE49-F238E27FC236}">
                    <a16:creationId xmlns:a16="http://schemas.microsoft.com/office/drawing/2014/main" id="{B58CE51F-416F-484E-B227-C0715B12899C}"/>
                  </a:ext>
                </a:extLst>
              </p:cNvPr>
              <p:cNvSpPr txBox="1"/>
              <p:nvPr/>
            </p:nvSpPr>
            <p:spPr>
              <a:xfrm>
                <a:off x="5303590" y="5565461"/>
                <a:ext cx="1856791" cy="402514"/>
              </a:xfrm>
              <a:prstGeom prst="rect">
                <a:avLst/>
              </a:prstGeom>
              <a:noFill/>
            </p:spPr>
            <p:txBody>
              <a:bodyPr wrap="none" rtlCol="0">
                <a:spAutoFit/>
              </a:bodyPr>
              <a:lstStyle>
                <a:defPPr>
                  <a:defRPr lang="en-GB"/>
                </a:defPPr>
                <a:lvl1pPr>
                  <a:defRPr sz="10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Ericsson Hilda"/>
                    <a:ea typeface="+mn-ea"/>
                    <a:cs typeface="+mn-cs"/>
                  </a:rPr>
                  <a:t>Change</a:t>
                </a:r>
                <a:r>
                  <a:rPr kumimoji="0" lang="en-US" sz="900" b="1" i="0" u="none" strike="noStrike" kern="1200" cap="none" spc="0" normalizeH="0" baseline="0" noProof="0" dirty="0">
                    <a:ln>
                      <a:noFill/>
                    </a:ln>
                    <a:solidFill>
                      <a:srgbClr val="181818"/>
                    </a:solidFill>
                    <a:effectLst/>
                    <a:uLnTx/>
                    <a:uFillTx/>
                    <a:latin typeface="Ericsson Hilda"/>
                    <a:ea typeface="+mn-ea"/>
                    <a:cs typeface="+mn-cs"/>
                  </a:rPr>
                  <a:t> </a:t>
                </a:r>
                <a:r>
                  <a:rPr kumimoji="0" lang="en-US" sz="900" b="1" i="0" u="none" strike="noStrike" kern="1200" cap="none" spc="0" normalizeH="0" baseline="0" noProof="0" dirty="0">
                    <a:ln>
                      <a:noFill/>
                    </a:ln>
                    <a:solidFill>
                      <a:srgbClr val="000000"/>
                    </a:solidFill>
                    <a:effectLst/>
                    <a:uLnTx/>
                    <a:uFillTx/>
                    <a:latin typeface="Ericsson Hilda"/>
                    <a:ea typeface="+mn-ea"/>
                    <a:cs typeface="+mn-cs"/>
                  </a:rPr>
                  <a:t>Manager performs</a:t>
                </a:r>
                <a:br>
                  <a:rPr kumimoji="0" lang="en-US" sz="900" b="1" i="0" u="none" strike="noStrike" kern="1200" cap="none" spc="0" normalizeH="0" baseline="0" noProof="0" dirty="0">
                    <a:ln>
                      <a:noFill/>
                    </a:ln>
                    <a:solidFill>
                      <a:srgbClr val="000000"/>
                    </a:solidFill>
                    <a:effectLst/>
                    <a:uLnTx/>
                    <a:uFillTx/>
                    <a:latin typeface="Ericsson Hilda"/>
                    <a:ea typeface="+mn-ea"/>
                    <a:cs typeface="+mn-cs"/>
                  </a:rPr>
                </a:br>
                <a:r>
                  <a:rPr kumimoji="0" lang="en-US" sz="900" b="1" i="0" u="none" strike="noStrike" kern="1200" cap="none" spc="0" normalizeH="0" baseline="0" noProof="0" dirty="0">
                    <a:ln>
                      <a:noFill/>
                    </a:ln>
                    <a:solidFill>
                      <a:srgbClr val="000000"/>
                    </a:solidFill>
                    <a:effectLst/>
                    <a:uLnTx/>
                    <a:uFillTx/>
                    <a:latin typeface="Ericsson Hilda"/>
                    <a:ea typeface="+mn-ea"/>
                    <a:cs typeface="+mn-cs"/>
                  </a:rPr>
                  <a:t>Post Implementation Review</a:t>
                </a:r>
              </a:p>
            </p:txBody>
          </p:sp>
          <p:sp>
            <p:nvSpPr>
              <p:cNvPr id="120" name="Oval 119">
                <a:extLst>
                  <a:ext uri="{FF2B5EF4-FFF2-40B4-BE49-F238E27FC236}">
                    <a16:creationId xmlns:a16="http://schemas.microsoft.com/office/drawing/2014/main" id="{902B0FFB-E8AB-46D5-9D60-9887193BF265}"/>
                  </a:ext>
                </a:extLst>
              </p:cNvPr>
              <p:cNvSpPr/>
              <p:nvPr/>
            </p:nvSpPr>
            <p:spPr bwMode="auto">
              <a:xfrm>
                <a:off x="4998353" y="4703445"/>
                <a:ext cx="341793" cy="298937"/>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10</a:t>
                </a:r>
              </a:p>
            </p:txBody>
          </p:sp>
        </p:grpSp>
      </p:grpSp>
      <p:sp>
        <p:nvSpPr>
          <p:cNvPr id="121" name="Freeform 3">
            <a:hlinkClick r:id="" action="ppaction://noaction"/>
            <a:extLst>
              <a:ext uri="{FF2B5EF4-FFF2-40B4-BE49-F238E27FC236}">
                <a16:creationId xmlns:a16="http://schemas.microsoft.com/office/drawing/2014/main" id="{3AD354DF-4B25-46C1-BC81-77666E189F10}"/>
              </a:ext>
            </a:extLst>
          </p:cNvPr>
          <p:cNvSpPr>
            <a:spLocks noChangeAspect="1" noEditPoints="1"/>
          </p:cNvSpPr>
          <p:nvPr/>
        </p:nvSpPr>
        <p:spPr bwMode="auto">
          <a:xfrm>
            <a:off x="7564495" y="4206830"/>
            <a:ext cx="540798" cy="699069"/>
          </a:xfrm>
          <a:custGeom>
            <a:avLst/>
            <a:gdLst>
              <a:gd name="T0" fmla="*/ 674856 w 235"/>
              <a:gd name="T1" fmla="*/ 566387 h 317"/>
              <a:gd name="T2" fmla="*/ 202457 w 235"/>
              <a:gd name="T3" fmla="*/ 566387 h 317"/>
              <a:gd name="T4" fmla="*/ 172463 w 235"/>
              <a:gd name="T5" fmla="*/ 596394 h 317"/>
              <a:gd name="T6" fmla="*/ 202457 w 235"/>
              <a:gd name="T7" fmla="*/ 626402 h 317"/>
              <a:gd name="T8" fmla="*/ 674856 w 235"/>
              <a:gd name="T9" fmla="*/ 626402 h 317"/>
              <a:gd name="T10" fmla="*/ 704850 w 235"/>
              <a:gd name="T11" fmla="*/ 596394 h 317"/>
              <a:gd name="T12" fmla="*/ 674856 w 235"/>
              <a:gd name="T13" fmla="*/ 566387 h 317"/>
              <a:gd name="T14" fmla="*/ 851068 w 235"/>
              <a:gd name="T15" fmla="*/ 180044 h 317"/>
              <a:gd name="T16" fmla="*/ 881062 w 235"/>
              <a:gd name="T17" fmla="*/ 150036 h 317"/>
              <a:gd name="T18" fmla="*/ 881062 w 235"/>
              <a:gd name="T19" fmla="*/ 97524 h 317"/>
              <a:gd name="T20" fmla="*/ 783583 w 235"/>
              <a:gd name="T21" fmla="*/ 0 h 317"/>
              <a:gd name="T22" fmla="*/ 93730 w 235"/>
              <a:gd name="T23" fmla="*/ 0 h 317"/>
              <a:gd name="T24" fmla="*/ 0 w 235"/>
              <a:gd name="T25" fmla="*/ 97524 h 317"/>
              <a:gd name="T26" fmla="*/ 0 w 235"/>
              <a:gd name="T27" fmla="*/ 1095265 h 317"/>
              <a:gd name="T28" fmla="*/ 93730 w 235"/>
              <a:gd name="T29" fmla="*/ 1189038 h 317"/>
              <a:gd name="T30" fmla="*/ 783583 w 235"/>
              <a:gd name="T31" fmla="*/ 1189038 h 317"/>
              <a:gd name="T32" fmla="*/ 881062 w 235"/>
              <a:gd name="T33" fmla="*/ 1095265 h 317"/>
              <a:gd name="T34" fmla="*/ 881062 w 235"/>
              <a:gd name="T35" fmla="*/ 270065 h 317"/>
              <a:gd name="T36" fmla="*/ 851068 w 235"/>
              <a:gd name="T37" fmla="*/ 240058 h 317"/>
              <a:gd name="T38" fmla="*/ 821075 w 235"/>
              <a:gd name="T39" fmla="*/ 270065 h 317"/>
              <a:gd name="T40" fmla="*/ 821075 w 235"/>
              <a:gd name="T41" fmla="*/ 1095265 h 317"/>
              <a:gd name="T42" fmla="*/ 783583 w 235"/>
              <a:gd name="T43" fmla="*/ 1129023 h 317"/>
              <a:gd name="T44" fmla="*/ 93730 w 235"/>
              <a:gd name="T45" fmla="*/ 1129023 h 317"/>
              <a:gd name="T46" fmla="*/ 59987 w 235"/>
              <a:gd name="T47" fmla="*/ 1095265 h 317"/>
              <a:gd name="T48" fmla="*/ 59987 w 235"/>
              <a:gd name="T49" fmla="*/ 97524 h 317"/>
              <a:gd name="T50" fmla="*/ 93730 w 235"/>
              <a:gd name="T51" fmla="*/ 60015 h 317"/>
              <a:gd name="T52" fmla="*/ 783583 w 235"/>
              <a:gd name="T53" fmla="*/ 60015 h 317"/>
              <a:gd name="T54" fmla="*/ 821075 w 235"/>
              <a:gd name="T55" fmla="*/ 97524 h 317"/>
              <a:gd name="T56" fmla="*/ 821075 w 235"/>
              <a:gd name="T57" fmla="*/ 150036 h 317"/>
              <a:gd name="T58" fmla="*/ 851068 w 235"/>
              <a:gd name="T59" fmla="*/ 180044 h 317"/>
              <a:gd name="T60" fmla="*/ 674856 w 235"/>
              <a:gd name="T61" fmla="*/ 390094 h 317"/>
              <a:gd name="T62" fmla="*/ 202457 w 235"/>
              <a:gd name="T63" fmla="*/ 390094 h 317"/>
              <a:gd name="T64" fmla="*/ 172463 w 235"/>
              <a:gd name="T65" fmla="*/ 420102 h 317"/>
              <a:gd name="T66" fmla="*/ 202457 w 235"/>
              <a:gd name="T67" fmla="*/ 450109 h 317"/>
              <a:gd name="T68" fmla="*/ 674856 w 235"/>
              <a:gd name="T69" fmla="*/ 450109 h 317"/>
              <a:gd name="T70" fmla="*/ 704850 w 235"/>
              <a:gd name="T71" fmla="*/ 420102 h 317"/>
              <a:gd name="T72" fmla="*/ 674856 w 235"/>
              <a:gd name="T73" fmla="*/ 390094 h 317"/>
              <a:gd name="T74" fmla="*/ 674856 w 235"/>
              <a:gd name="T75" fmla="*/ 738929 h 317"/>
              <a:gd name="T76" fmla="*/ 202457 w 235"/>
              <a:gd name="T77" fmla="*/ 738929 h 317"/>
              <a:gd name="T78" fmla="*/ 172463 w 235"/>
              <a:gd name="T79" fmla="*/ 768936 h 317"/>
              <a:gd name="T80" fmla="*/ 202457 w 235"/>
              <a:gd name="T81" fmla="*/ 798944 h 317"/>
              <a:gd name="T82" fmla="*/ 674856 w 235"/>
              <a:gd name="T83" fmla="*/ 798944 h 317"/>
              <a:gd name="T84" fmla="*/ 704850 w 235"/>
              <a:gd name="T85" fmla="*/ 768936 h 317"/>
              <a:gd name="T86" fmla="*/ 674856 w 235"/>
              <a:gd name="T87" fmla="*/ 738929 h 3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35" h="317">
                <a:moveTo>
                  <a:pt x="180" y="151"/>
                </a:moveTo>
                <a:cubicBezTo>
                  <a:pt x="54" y="151"/>
                  <a:pt x="54" y="151"/>
                  <a:pt x="54" y="151"/>
                </a:cubicBezTo>
                <a:cubicBezTo>
                  <a:pt x="50" y="151"/>
                  <a:pt x="46" y="154"/>
                  <a:pt x="46" y="159"/>
                </a:cubicBezTo>
                <a:cubicBezTo>
                  <a:pt x="46" y="163"/>
                  <a:pt x="50" y="167"/>
                  <a:pt x="54" y="167"/>
                </a:cubicBezTo>
                <a:cubicBezTo>
                  <a:pt x="180" y="167"/>
                  <a:pt x="180" y="167"/>
                  <a:pt x="180" y="167"/>
                </a:cubicBezTo>
                <a:cubicBezTo>
                  <a:pt x="185" y="167"/>
                  <a:pt x="188" y="163"/>
                  <a:pt x="188" y="159"/>
                </a:cubicBezTo>
                <a:cubicBezTo>
                  <a:pt x="188" y="154"/>
                  <a:pt x="185" y="151"/>
                  <a:pt x="180" y="151"/>
                </a:cubicBezTo>
                <a:close/>
                <a:moveTo>
                  <a:pt x="227" y="48"/>
                </a:moveTo>
                <a:cubicBezTo>
                  <a:pt x="231" y="48"/>
                  <a:pt x="235" y="44"/>
                  <a:pt x="235" y="40"/>
                </a:cubicBezTo>
                <a:cubicBezTo>
                  <a:pt x="235" y="26"/>
                  <a:pt x="235" y="26"/>
                  <a:pt x="235" y="26"/>
                </a:cubicBezTo>
                <a:cubicBezTo>
                  <a:pt x="235" y="16"/>
                  <a:pt x="228" y="0"/>
                  <a:pt x="209" y="0"/>
                </a:cubicBezTo>
                <a:cubicBezTo>
                  <a:pt x="25" y="0"/>
                  <a:pt x="25" y="0"/>
                  <a:pt x="25" y="0"/>
                </a:cubicBezTo>
                <a:cubicBezTo>
                  <a:pt x="15" y="0"/>
                  <a:pt x="0" y="7"/>
                  <a:pt x="0" y="26"/>
                </a:cubicBezTo>
                <a:cubicBezTo>
                  <a:pt x="0" y="292"/>
                  <a:pt x="0" y="292"/>
                  <a:pt x="0" y="292"/>
                </a:cubicBezTo>
                <a:cubicBezTo>
                  <a:pt x="0" y="302"/>
                  <a:pt x="7" y="317"/>
                  <a:pt x="25" y="317"/>
                </a:cubicBezTo>
                <a:cubicBezTo>
                  <a:pt x="209" y="317"/>
                  <a:pt x="209" y="317"/>
                  <a:pt x="209" y="317"/>
                </a:cubicBezTo>
                <a:cubicBezTo>
                  <a:pt x="219" y="317"/>
                  <a:pt x="235" y="311"/>
                  <a:pt x="235" y="292"/>
                </a:cubicBezTo>
                <a:cubicBezTo>
                  <a:pt x="235" y="72"/>
                  <a:pt x="235" y="72"/>
                  <a:pt x="235" y="72"/>
                </a:cubicBezTo>
                <a:cubicBezTo>
                  <a:pt x="235" y="67"/>
                  <a:pt x="231" y="64"/>
                  <a:pt x="227" y="64"/>
                </a:cubicBezTo>
                <a:cubicBezTo>
                  <a:pt x="222" y="64"/>
                  <a:pt x="219" y="67"/>
                  <a:pt x="219" y="72"/>
                </a:cubicBezTo>
                <a:cubicBezTo>
                  <a:pt x="219" y="292"/>
                  <a:pt x="219" y="292"/>
                  <a:pt x="219" y="292"/>
                </a:cubicBezTo>
                <a:cubicBezTo>
                  <a:pt x="219" y="300"/>
                  <a:pt x="212" y="301"/>
                  <a:pt x="209" y="301"/>
                </a:cubicBezTo>
                <a:cubicBezTo>
                  <a:pt x="25" y="301"/>
                  <a:pt x="25" y="301"/>
                  <a:pt x="25" y="301"/>
                </a:cubicBezTo>
                <a:cubicBezTo>
                  <a:pt x="17" y="301"/>
                  <a:pt x="16" y="295"/>
                  <a:pt x="16" y="292"/>
                </a:cubicBezTo>
                <a:cubicBezTo>
                  <a:pt x="16" y="26"/>
                  <a:pt x="16" y="26"/>
                  <a:pt x="16" y="26"/>
                </a:cubicBezTo>
                <a:cubicBezTo>
                  <a:pt x="16" y="18"/>
                  <a:pt x="22" y="16"/>
                  <a:pt x="25" y="16"/>
                </a:cubicBezTo>
                <a:cubicBezTo>
                  <a:pt x="209" y="16"/>
                  <a:pt x="209" y="16"/>
                  <a:pt x="209" y="16"/>
                </a:cubicBezTo>
                <a:cubicBezTo>
                  <a:pt x="217" y="16"/>
                  <a:pt x="218" y="22"/>
                  <a:pt x="219" y="26"/>
                </a:cubicBezTo>
                <a:cubicBezTo>
                  <a:pt x="219" y="40"/>
                  <a:pt x="219" y="40"/>
                  <a:pt x="219" y="40"/>
                </a:cubicBezTo>
                <a:cubicBezTo>
                  <a:pt x="219" y="44"/>
                  <a:pt x="222" y="48"/>
                  <a:pt x="227" y="48"/>
                </a:cubicBezTo>
                <a:close/>
                <a:moveTo>
                  <a:pt x="180" y="104"/>
                </a:moveTo>
                <a:cubicBezTo>
                  <a:pt x="54" y="104"/>
                  <a:pt x="54" y="104"/>
                  <a:pt x="54" y="104"/>
                </a:cubicBezTo>
                <a:cubicBezTo>
                  <a:pt x="50" y="104"/>
                  <a:pt x="46" y="108"/>
                  <a:pt x="46" y="112"/>
                </a:cubicBezTo>
                <a:cubicBezTo>
                  <a:pt x="46" y="117"/>
                  <a:pt x="50" y="120"/>
                  <a:pt x="54" y="120"/>
                </a:cubicBezTo>
                <a:cubicBezTo>
                  <a:pt x="180" y="120"/>
                  <a:pt x="180" y="120"/>
                  <a:pt x="180" y="120"/>
                </a:cubicBezTo>
                <a:cubicBezTo>
                  <a:pt x="185" y="120"/>
                  <a:pt x="188" y="117"/>
                  <a:pt x="188" y="112"/>
                </a:cubicBezTo>
                <a:cubicBezTo>
                  <a:pt x="188" y="108"/>
                  <a:pt x="185" y="104"/>
                  <a:pt x="180" y="104"/>
                </a:cubicBezTo>
                <a:close/>
                <a:moveTo>
                  <a:pt x="180" y="197"/>
                </a:moveTo>
                <a:cubicBezTo>
                  <a:pt x="54" y="197"/>
                  <a:pt x="54" y="197"/>
                  <a:pt x="54" y="197"/>
                </a:cubicBezTo>
                <a:cubicBezTo>
                  <a:pt x="50" y="197"/>
                  <a:pt x="46" y="201"/>
                  <a:pt x="46" y="205"/>
                </a:cubicBezTo>
                <a:cubicBezTo>
                  <a:pt x="46" y="210"/>
                  <a:pt x="50" y="213"/>
                  <a:pt x="54" y="213"/>
                </a:cubicBezTo>
                <a:cubicBezTo>
                  <a:pt x="180" y="213"/>
                  <a:pt x="180" y="213"/>
                  <a:pt x="180" y="213"/>
                </a:cubicBezTo>
                <a:cubicBezTo>
                  <a:pt x="185" y="213"/>
                  <a:pt x="188" y="210"/>
                  <a:pt x="188" y="205"/>
                </a:cubicBezTo>
                <a:cubicBezTo>
                  <a:pt x="188" y="201"/>
                  <a:pt x="185" y="197"/>
                  <a:pt x="180" y="197"/>
                </a:cubicBez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Ericsson Hilda"/>
              <a:ea typeface="+mn-ea"/>
              <a:cs typeface="+mn-cs"/>
            </a:endParaRPr>
          </a:p>
        </p:txBody>
      </p:sp>
    </p:spTree>
    <p:extLst>
      <p:ext uri="{BB962C8B-B14F-4D97-AF65-F5344CB8AC3E}">
        <p14:creationId xmlns:p14="http://schemas.microsoft.com/office/powerpoint/2010/main" val="319894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42424">
            <a:alpha val="42000"/>
          </a:srgb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80AF10-96BE-4FF2-A256-3F96C3409DC7}"/>
              </a:ext>
            </a:extLst>
          </p:cNvPr>
          <p:cNvSpPr>
            <a:spLocks noGrp="1"/>
          </p:cNvSpPr>
          <p:nvPr>
            <p:ph type="title"/>
          </p:nvPr>
        </p:nvSpPr>
        <p:spPr>
          <a:xfrm>
            <a:off x="432966" y="224458"/>
            <a:ext cx="10505251" cy="502920"/>
          </a:xfrm>
          <a:noFill/>
          <a:ln w="9525">
            <a:noFill/>
            <a:miter lim="800000"/>
            <a:headEnd/>
            <a:tailEnd/>
          </a:ln>
        </p:spPr>
        <p:txBody>
          <a:bodyPr vert="horz" wrap="square" lIns="72000" tIns="36000" rIns="73152" bIns="36576" numCol="1" anchor="t" anchorCtr="0" compatLnSpc="1">
            <a:prstTxWarp prst="textNoShape">
              <a:avLst/>
            </a:prstTxWarp>
            <a:noAutofit/>
          </a:bodyPr>
          <a:lstStyle/>
          <a:p>
            <a:r>
              <a:rPr lang="en-US" sz="3600" dirty="0">
                <a:latin typeface="+mn-lt"/>
              </a:rPr>
              <a:t>4.2  Standard Change Request lifecycle</a:t>
            </a:r>
          </a:p>
        </p:txBody>
      </p:sp>
      <p:sp>
        <p:nvSpPr>
          <p:cNvPr id="7" name="Rounded Rectangle 4">
            <a:extLst>
              <a:ext uri="{FF2B5EF4-FFF2-40B4-BE49-F238E27FC236}">
                <a16:creationId xmlns:a16="http://schemas.microsoft.com/office/drawing/2014/main" id="{B097C62A-143B-4306-9650-5E94AF95D9AF}"/>
              </a:ext>
            </a:extLst>
          </p:cNvPr>
          <p:cNvSpPr/>
          <p:nvPr/>
        </p:nvSpPr>
        <p:spPr bwMode="auto">
          <a:xfrm>
            <a:off x="427790" y="957407"/>
            <a:ext cx="3970557" cy="4070660"/>
          </a:xfrm>
          <a:prstGeom prst="roundRect">
            <a:avLst/>
          </a:prstGeom>
          <a:ln>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54000" tIns="34290" rIns="54000" bIns="3429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solidFill>
                  <a:srgbClr val="181818"/>
                </a:solidFill>
                <a:prstDash val="sysDash"/>
              </a:ln>
              <a:solidFill>
                <a:srgbClr val="181818"/>
              </a:solidFill>
              <a:effectLst/>
              <a:uLnTx/>
              <a:uFillTx/>
              <a:latin typeface="Arial" charset="0"/>
              <a:ea typeface="+mn-ea"/>
              <a:cs typeface="+mn-cs"/>
            </a:endParaRPr>
          </a:p>
        </p:txBody>
      </p:sp>
      <p:grpSp>
        <p:nvGrpSpPr>
          <p:cNvPr id="8" name="Group 7">
            <a:extLst>
              <a:ext uri="{FF2B5EF4-FFF2-40B4-BE49-F238E27FC236}">
                <a16:creationId xmlns:a16="http://schemas.microsoft.com/office/drawing/2014/main" id="{F9D36E1D-A47A-487C-9914-B9A6367758BD}"/>
              </a:ext>
            </a:extLst>
          </p:cNvPr>
          <p:cNvGrpSpPr/>
          <p:nvPr/>
        </p:nvGrpSpPr>
        <p:grpSpPr>
          <a:xfrm>
            <a:off x="2411174" y="2097981"/>
            <a:ext cx="1852625" cy="1522919"/>
            <a:chOff x="6401959" y="4594761"/>
            <a:chExt cx="2766198" cy="1779473"/>
          </a:xfrm>
        </p:grpSpPr>
        <p:pic>
          <p:nvPicPr>
            <p:cNvPr id="10" name="Picture 9">
              <a:hlinkClick r:id="" action="ppaction://noaction"/>
              <a:extLst>
                <a:ext uri="{FF2B5EF4-FFF2-40B4-BE49-F238E27FC236}">
                  <a16:creationId xmlns:a16="http://schemas.microsoft.com/office/drawing/2014/main" id="{E0944293-502F-4E17-9112-577724950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183" y="4594761"/>
              <a:ext cx="1349401" cy="102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a:extLst>
                <a:ext uri="{FF2B5EF4-FFF2-40B4-BE49-F238E27FC236}">
                  <a16:creationId xmlns:a16="http://schemas.microsoft.com/office/drawing/2014/main" id="{66669BA8-0B77-4DAA-BB13-F3A78433DDB1}"/>
                </a:ext>
              </a:extLst>
            </p:cNvPr>
            <p:cNvSpPr/>
            <p:nvPr/>
          </p:nvSpPr>
          <p:spPr>
            <a:xfrm>
              <a:off x="7673667" y="5818574"/>
              <a:ext cx="1494490" cy="242747"/>
            </a:xfrm>
            <a:prstGeom prst="rect">
              <a:avLst/>
            </a:prstGeom>
          </p:spPr>
          <p:txBody>
            <a:bodyPr wrap="none">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750" b="0" i="0" u="none" strike="noStrike" kern="1200" cap="none" spc="0" normalizeH="0" baseline="0" noProof="0" dirty="0">
                  <a:ln>
                    <a:noFill/>
                  </a:ln>
                  <a:solidFill>
                    <a:srgbClr val="000000"/>
                  </a:solidFill>
                  <a:effectLst/>
                  <a:uLnTx/>
                  <a:uFillTx/>
                  <a:latin typeface="Ericsson Hilda"/>
                  <a:ea typeface="+mn-ea"/>
                  <a:cs typeface="+mn-cs"/>
                </a:rPr>
                <a:t>Using </a:t>
              </a:r>
              <a:r>
                <a:rPr lang="en-US" sz="750" dirty="0">
                  <a:solidFill>
                    <a:srgbClr val="000000"/>
                  </a:solidFill>
                  <a:latin typeface="Ericsson Hilda"/>
                </a:rPr>
                <a:t>ITSM</a:t>
              </a:r>
              <a:r>
                <a:rPr kumimoji="0" lang="en-US" sz="750" b="0" i="0" u="none" strike="noStrike" kern="1200" cap="none" spc="0" normalizeH="0" baseline="0" noProof="0" dirty="0">
                  <a:ln>
                    <a:noFill/>
                  </a:ln>
                  <a:solidFill>
                    <a:srgbClr val="000000"/>
                  </a:solidFill>
                  <a:effectLst/>
                  <a:uLnTx/>
                  <a:uFillTx/>
                  <a:latin typeface="Ericsson Hilda"/>
                  <a:ea typeface="+mn-ea"/>
                  <a:cs typeface="+mn-cs"/>
                </a:rPr>
                <a:t> Tool</a:t>
              </a:r>
            </a:p>
          </p:txBody>
        </p:sp>
        <p:sp>
          <p:nvSpPr>
            <p:cNvPr id="12" name="Oval 11">
              <a:extLst>
                <a:ext uri="{FF2B5EF4-FFF2-40B4-BE49-F238E27FC236}">
                  <a16:creationId xmlns:a16="http://schemas.microsoft.com/office/drawing/2014/main" id="{093888F6-9314-498A-85D1-49D8D6614D7B}"/>
                </a:ext>
              </a:extLst>
            </p:cNvPr>
            <p:cNvSpPr/>
            <p:nvPr/>
          </p:nvSpPr>
          <p:spPr>
            <a:xfrm>
              <a:off x="8231864" y="6060645"/>
              <a:ext cx="387299" cy="313589"/>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4</a:t>
              </a:r>
            </a:p>
          </p:txBody>
        </p:sp>
        <p:cxnSp>
          <p:nvCxnSpPr>
            <p:cNvPr id="13" name="Straight Arrow Connector 12">
              <a:extLst>
                <a:ext uri="{FF2B5EF4-FFF2-40B4-BE49-F238E27FC236}">
                  <a16:creationId xmlns:a16="http://schemas.microsoft.com/office/drawing/2014/main" id="{79F4B827-2C63-4B19-87EE-0FB2DC5C17D6}"/>
                </a:ext>
              </a:extLst>
            </p:cNvPr>
            <p:cNvCxnSpPr>
              <a:cxnSpLocks/>
            </p:cNvCxnSpPr>
            <p:nvPr/>
          </p:nvCxnSpPr>
          <p:spPr>
            <a:xfrm>
              <a:off x="6401959" y="5143536"/>
              <a:ext cx="1156778" cy="0"/>
            </a:xfrm>
            <a:prstGeom prst="straightConnector1">
              <a:avLst/>
            </a:prstGeom>
            <a:ln w="57150" cap="flat" cmpd="sng" algn="ctr">
              <a:solidFill>
                <a:srgbClr val="002060"/>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FA2BF714-EEFA-4D7A-A2E3-F182485A7A5B}"/>
              </a:ext>
            </a:extLst>
          </p:cNvPr>
          <p:cNvGrpSpPr/>
          <p:nvPr/>
        </p:nvGrpSpPr>
        <p:grpSpPr>
          <a:xfrm>
            <a:off x="406587" y="1732783"/>
            <a:ext cx="2038058" cy="2599247"/>
            <a:chOff x="4289165" y="4693963"/>
            <a:chExt cx="2526323" cy="2993765"/>
          </a:xfrm>
        </p:grpSpPr>
        <p:sp>
          <p:nvSpPr>
            <p:cNvPr id="15" name="TextBox 14">
              <a:extLst>
                <a:ext uri="{FF2B5EF4-FFF2-40B4-BE49-F238E27FC236}">
                  <a16:creationId xmlns:a16="http://schemas.microsoft.com/office/drawing/2014/main" id="{885739DC-2B6E-4847-B1A7-3A64DC005474}"/>
                </a:ext>
              </a:extLst>
            </p:cNvPr>
            <p:cNvSpPr txBox="1"/>
            <p:nvPr/>
          </p:nvSpPr>
          <p:spPr>
            <a:xfrm>
              <a:off x="4289165" y="5826648"/>
              <a:ext cx="2526323" cy="1861080"/>
            </a:xfrm>
            <a:prstGeom prst="rect">
              <a:avLst/>
            </a:prstGeom>
            <a:noFill/>
          </p:spPr>
          <p:txBody>
            <a:bodyPr wrap="none" rtlCol="0">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ea typeface="+mn-ea"/>
                  <a:cs typeface="+mn-cs"/>
                </a:rPr>
                <a:t>Basic Sanity Checks</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ea typeface="+mn-ea"/>
                  <a:cs typeface="+mn-cs"/>
                </a:rPr>
                <a:t>Review CR By Change Manager</a:t>
              </a:r>
            </a:p>
            <a:p>
              <a:pPr marL="128588" lvl="0" indent="-128588">
                <a:buFont typeface="Wingdings" pitchFamily="2" charset="2"/>
                <a:buChar char="ü"/>
                <a:defRPr/>
              </a:pPr>
              <a:r>
                <a:rPr lang="en-US" sz="900" dirty="0">
                  <a:solidFill>
                    <a:srgbClr val="000000"/>
                  </a:solidFill>
                </a:rPr>
                <a:t>Perform Validations with Standard</a:t>
              </a:r>
            </a:p>
            <a:p>
              <a:pPr lvl="0">
                <a:defRPr/>
              </a:pPr>
              <a:r>
                <a:rPr lang="en-US" sz="900" dirty="0">
                  <a:solidFill>
                    <a:srgbClr val="000000"/>
                  </a:solidFill>
                </a:rPr>
                <a:t>      CR catalogue</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ea typeface="+mn-ea"/>
                  <a:cs typeface="+mn-cs"/>
                </a:rPr>
                <a:t>Check relevant approval/s </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p:txBody>
        </p:sp>
        <p:grpSp>
          <p:nvGrpSpPr>
            <p:cNvPr id="16" name="Group 15">
              <a:extLst>
                <a:ext uri="{FF2B5EF4-FFF2-40B4-BE49-F238E27FC236}">
                  <a16:creationId xmlns:a16="http://schemas.microsoft.com/office/drawing/2014/main" id="{9626E5AB-FB15-40CF-AFCD-BEBB22E44E43}"/>
                </a:ext>
              </a:extLst>
            </p:cNvPr>
            <p:cNvGrpSpPr/>
            <p:nvPr/>
          </p:nvGrpSpPr>
          <p:grpSpPr>
            <a:xfrm>
              <a:off x="4816259" y="4693963"/>
              <a:ext cx="1439580" cy="1101229"/>
              <a:chOff x="4816259" y="4693963"/>
              <a:chExt cx="1439580" cy="1101229"/>
            </a:xfrm>
          </p:grpSpPr>
          <p:sp>
            <p:nvSpPr>
              <p:cNvPr id="17" name="Freeform 3">
                <a:extLst>
                  <a:ext uri="{FF2B5EF4-FFF2-40B4-BE49-F238E27FC236}">
                    <a16:creationId xmlns:a16="http://schemas.microsoft.com/office/drawing/2014/main" id="{CE6F87EB-DDE6-4CC4-B9B6-6D326D39A819}"/>
                  </a:ext>
                </a:extLst>
              </p:cNvPr>
              <p:cNvSpPr>
                <a:spLocks noChangeAspect="1" noEditPoints="1"/>
              </p:cNvSpPr>
              <p:nvPr/>
            </p:nvSpPr>
            <p:spPr bwMode="auto">
              <a:xfrm>
                <a:off x="5388662" y="4693963"/>
                <a:ext cx="542293" cy="848231"/>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18" name="TextBox 17">
                <a:extLst>
                  <a:ext uri="{FF2B5EF4-FFF2-40B4-BE49-F238E27FC236}">
                    <a16:creationId xmlns:a16="http://schemas.microsoft.com/office/drawing/2014/main" id="{68E75E4D-6B5A-4C38-AEDF-CB209D909BE8}"/>
                  </a:ext>
                </a:extLst>
              </p:cNvPr>
              <p:cNvSpPr txBox="1"/>
              <p:nvPr/>
            </p:nvSpPr>
            <p:spPr>
              <a:xfrm>
                <a:off x="5093024" y="5547048"/>
                <a:ext cx="1162815" cy="248144"/>
              </a:xfrm>
              <a:prstGeom prst="rect">
                <a:avLst/>
              </a:prstGeom>
              <a:noFill/>
            </p:spPr>
            <p:txBody>
              <a:bodyPr wrap="none" rtlCol="0">
                <a:spAutoFit/>
              </a:bodyPr>
              <a:lstStyle>
                <a:defPPr>
                  <a:defRPr lang="en-GB"/>
                </a:defPPr>
                <a:lvl1pPr>
                  <a:defRPr sz="10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dirty="0">
                    <a:ln>
                      <a:noFill/>
                    </a:ln>
                    <a:solidFill>
                      <a:srgbClr val="000000"/>
                    </a:solidFill>
                    <a:effectLst/>
                    <a:uLnTx/>
                    <a:uFillTx/>
                    <a:latin typeface="Ericsson Hilda"/>
                    <a:ea typeface="+mn-ea"/>
                    <a:cs typeface="+mn-cs"/>
                  </a:rPr>
                  <a:t>Change</a:t>
                </a:r>
                <a:r>
                  <a:rPr kumimoji="0" lang="en-US" sz="750" b="1" i="0" u="none" strike="noStrike" kern="1200" cap="none" spc="0" normalizeH="0" baseline="0" noProof="0" dirty="0">
                    <a:ln>
                      <a:noFill/>
                    </a:ln>
                    <a:solidFill>
                      <a:srgbClr val="181818"/>
                    </a:solidFill>
                    <a:effectLst/>
                    <a:uLnTx/>
                    <a:uFillTx/>
                    <a:latin typeface="Ericsson Hilda"/>
                    <a:ea typeface="+mn-ea"/>
                    <a:cs typeface="+mn-cs"/>
                  </a:rPr>
                  <a:t> </a:t>
                </a:r>
                <a:r>
                  <a:rPr kumimoji="0" lang="en-US" sz="800" b="1" i="0" u="none" strike="noStrike" kern="1200" cap="none" spc="0" normalizeH="0" baseline="0" noProof="0" dirty="0">
                    <a:ln>
                      <a:noFill/>
                    </a:ln>
                    <a:solidFill>
                      <a:srgbClr val="000000"/>
                    </a:solidFill>
                    <a:effectLst/>
                    <a:uLnTx/>
                    <a:uFillTx/>
                    <a:latin typeface="Ericsson Hilda"/>
                    <a:ea typeface="+mn-ea"/>
                    <a:cs typeface="+mn-cs"/>
                  </a:rPr>
                  <a:t>Manager</a:t>
                </a:r>
                <a:endParaRPr kumimoji="0" lang="en-US" sz="750" b="1" i="0" u="none" strike="noStrike" kern="1200" cap="none" spc="0" normalizeH="0" baseline="0" noProof="0" dirty="0">
                  <a:ln>
                    <a:noFill/>
                  </a:ln>
                  <a:solidFill>
                    <a:srgbClr val="000000"/>
                  </a:solidFill>
                  <a:effectLst/>
                  <a:uLnTx/>
                  <a:uFillTx/>
                  <a:latin typeface="Ericsson Hilda"/>
                  <a:ea typeface="+mn-ea"/>
                  <a:cs typeface="+mn-cs"/>
                </a:endParaRPr>
              </a:p>
            </p:txBody>
          </p:sp>
          <p:sp>
            <p:nvSpPr>
              <p:cNvPr id="19" name="Oval 18">
                <a:extLst>
                  <a:ext uri="{FF2B5EF4-FFF2-40B4-BE49-F238E27FC236}">
                    <a16:creationId xmlns:a16="http://schemas.microsoft.com/office/drawing/2014/main" id="{133D7751-F3D5-4777-A893-A25CC26B0FEF}"/>
                  </a:ext>
                </a:extLst>
              </p:cNvPr>
              <p:cNvSpPr/>
              <p:nvPr/>
            </p:nvSpPr>
            <p:spPr bwMode="auto">
              <a:xfrm>
                <a:off x="4816259" y="4959858"/>
                <a:ext cx="341793" cy="298937"/>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3</a:t>
                </a:r>
              </a:p>
            </p:txBody>
          </p:sp>
        </p:grpSp>
      </p:grpSp>
      <p:grpSp>
        <p:nvGrpSpPr>
          <p:cNvPr id="20" name="Group 19">
            <a:extLst>
              <a:ext uri="{FF2B5EF4-FFF2-40B4-BE49-F238E27FC236}">
                <a16:creationId xmlns:a16="http://schemas.microsoft.com/office/drawing/2014/main" id="{4AE3F40D-FFB5-4DDB-AA0B-01CA0498B77B}"/>
              </a:ext>
            </a:extLst>
          </p:cNvPr>
          <p:cNvGrpSpPr/>
          <p:nvPr/>
        </p:nvGrpSpPr>
        <p:grpSpPr>
          <a:xfrm>
            <a:off x="5767294" y="875650"/>
            <a:ext cx="5568392" cy="2971405"/>
            <a:chOff x="516646" y="748161"/>
            <a:chExt cx="7676110" cy="1732955"/>
          </a:xfrm>
        </p:grpSpPr>
        <p:sp>
          <p:nvSpPr>
            <p:cNvPr id="21" name="Rounded Rectangle 71">
              <a:extLst>
                <a:ext uri="{FF2B5EF4-FFF2-40B4-BE49-F238E27FC236}">
                  <a16:creationId xmlns:a16="http://schemas.microsoft.com/office/drawing/2014/main" id="{C2DE9CA0-9062-4F92-A426-EFD195387548}"/>
                </a:ext>
              </a:extLst>
            </p:cNvPr>
            <p:cNvSpPr/>
            <p:nvPr/>
          </p:nvSpPr>
          <p:spPr>
            <a:xfrm>
              <a:off x="516646" y="748161"/>
              <a:ext cx="7676110" cy="1591115"/>
            </a:xfrm>
            <a:prstGeom prst="roundRect">
              <a:avLst/>
            </a:prstGeom>
            <a:ln>
              <a:solidFill>
                <a:srgbClr val="00B0F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22" name="Rectangle 21">
              <a:extLst>
                <a:ext uri="{FF2B5EF4-FFF2-40B4-BE49-F238E27FC236}">
                  <a16:creationId xmlns:a16="http://schemas.microsoft.com/office/drawing/2014/main" id="{558F4CF2-7512-4F96-8D43-7E627E8C61C7}"/>
                </a:ext>
              </a:extLst>
            </p:cNvPr>
            <p:cNvSpPr/>
            <p:nvPr/>
          </p:nvSpPr>
          <p:spPr>
            <a:xfrm>
              <a:off x="2487444" y="854532"/>
              <a:ext cx="1791053" cy="215398"/>
            </a:xfrm>
            <a:prstGeom prst="rect">
              <a:avLst/>
            </a:prstGeom>
          </p:spPr>
          <p:txBody>
            <a:bodyPr wrap="square">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CR Scheduled For Implementation</a:t>
              </a:r>
            </a:p>
          </p:txBody>
        </p:sp>
        <p:sp>
          <p:nvSpPr>
            <p:cNvPr id="23" name="Rectangle 22">
              <a:extLst>
                <a:ext uri="{FF2B5EF4-FFF2-40B4-BE49-F238E27FC236}">
                  <a16:creationId xmlns:a16="http://schemas.microsoft.com/office/drawing/2014/main" id="{2A9FCB96-69C0-4DA7-8836-4246816B958B}"/>
                </a:ext>
              </a:extLst>
            </p:cNvPr>
            <p:cNvSpPr/>
            <p:nvPr/>
          </p:nvSpPr>
          <p:spPr>
            <a:xfrm>
              <a:off x="3839072" y="1808463"/>
              <a:ext cx="2848091" cy="457721"/>
            </a:xfrm>
            <a:prstGeom prst="rect">
              <a:avLst/>
            </a:prstGeom>
          </p:spPr>
          <p:txBody>
            <a:bodyPr wrap="square">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CR Implemented</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Update the Outcome in </a:t>
              </a:r>
              <a:r>
                <a:rPr lang="en-US" sz="900" dirty="0">
                  <a:solidFill>
                    <a:srgbClr val="000000"/>
                  </a:solidFill>
                  <a:latin typeface="Ericsson Hilda"/>
                </a:rPr>
                <a:t>ITSM tool</a:t>
              </a: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Implementer to get Incident raised in case of unresolved issues and update in </a:t>
              </a:r>
              <a:r>
                <a:rPr lang="en-US" sz="900" dirty="0">
                  <a:solidFill>
                    <a:srgbClr val="000000"/>
                  </a:solidFill>
                  <a:latin typeface="Ericsson Hilda"/>
                </a:rPr>
                <a:t>ITSM tool</a:t>
              </a: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p:txBody>
        </p:sp>
        <p:pic>
          <p:nvPicPr>
            <p:cNvPr id="24" name="Picture 23">
              <a:hlinkClick r:id="" action="ppaction://noaction"/>
              <a:extLst>
                <a:ext uri="{FF2B5EF4-FFF2-40B4-BE49-F238E27FC236}">
                  <a16:creationId xmlns:a16="http://schemas.microsoft.com/office/drawing/2014/main" id="{3441A811-C116-4208-8BA1-AFF7725CA8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8283" y="1157510"/>
              <a:ext cx="1311212" cy="741118"/>
            </a:xfrm>
            <a:prstGeom prst="roundRect">
              <a:avLst>
                <a:gd name="adj" fmla="val 8594"/>
              </a:avLst>
            </a:prstGeom>
            <a:ln>
              <a:solidFill>
                <a:srgbClr val="00A9D4"/>
              </a:solidFill>
              <a:headEnd type="none" w="med" len="med"/>
              <a:tailEnd type="none" w="med" len="med"/>
            </a:ln>
          </p:spPr>
        </p:pic>
        <p:sp>
          <p:nvSpPr>
            <p:cNvPr id="25" name="Freeform 3">
              <a:extLst>
                <a:ext uri="{FF2B5EF4-FFF2-40B4-BE49-F238E27FC236}">
                  <a16:creationId xmlns:a16="http://schemas.microsoft.com/office/drawing/2014/main" id="{3ECDAEEC-5164-49EC-BFF8-B40B75C50AA6}"/>
                </a:ext>
              </a:extLst>
            </p:cNvPr>
            <p:cNvSpPr>
              <a:spLocks noChangeAspect="1" noEditPoints="1"/>
            </p:cNvSpPr>
            <p:nvPr/>
          </p:nvSpPr>
          <p:spPr bwMode="auto">
            <a:xfrm>
              <a:off x="6270318" y="2045903"/>
              <a:ext cx="420044" cy="174437"/>
            </a:xfrm>
            <a:custGeom>
              <a:avLst/>
              <a:gdLst>
                <a:gd name="T0" fmla="*/ 29994 w 423"/>
                <a:gd name="T1" fmla="*/ 911110 h 304"/>
                <a:gd name="T2" fmla="*/ 29994 w 423"/>
                <a:gd name="T3" fmla="*/ 971101 h 304"/>
                <a:gd name="T4" fmla="*/ 389917 w 423"/>
                <a:gd name="T5" fmla="*/ 941106 h 304"/>
                <a:gd name="T6" fmla="*/ 359924 w 423"/>
                <a:gd name="T7" fmla="*/ 1079834 h 304"/>
                <a:gd name="T8" fmla="*/ 0 w 423"/>
                <a:gd name="T9" fmla="*/ 1109830 h 304"/>
                <a:gd name="T10" fmla="*/ 359924 w 423"/>
                <a:gd name="T11" fmla="*/ 1139825 h 304"/>
                <a:gd name="T12" fmla="*/ 359924 w 423"/>
                <a:gd name="T13" fmla="*/ 1079834 h 304"/>
                <a:gd name="T14" fmla="*/ 1300974 w 423"/>
                <a:gd name="T15" fmla="*/ 146228 h 304"/>
                <a:gd name="T16" fmla="*/ 764837 w 423"/>
                <a:gd name="T17" fmla="*/ 723639 h 304"/>
                <a:gd name="T18" fmla="*/ 806079 w 423"/>
                <a:gd name="T19" fmla="*/ 723639 h 304"/>
                <a:gd name="T20" fmla="*/ 1342215 w 423"/>
                <a:gd name="T21" fmla="*/ 146228 h 304"/>
                <a:gd name="T22" fmla="*/ 1420948 w 423"/>
                <a:gd name="T23" fmla="*/ 48743 h 304"/>
                <a:gd name="T24" fmla="*/ 551133 w 423"/>
                <a:gd name="T25" fmla="*/ 716140 h 304"/>
                <a:gd name="T26" fmla="*/ 446155 w 423"/>
                <a:gd name="T27" fmla="*/ 1102331 h 304"/>
                <a:gd name="T28" fmla="*/ 472400 w 423"/>
                <a:gd name="T29" fmla="*/ 1139825 h 304"/>
                <a:gd name="T30" fmla="*/ 854818 w 423"/>
                <a:gd name="T31" fmla="*/ 1042340 h 304"/>
                <a:gd name="T32" fmla="*/ 1383456 w 423"/>
                <a:gd name="T33" fmla="*/ 517421 h 304"/>
                <a:gd name="T34" fmla="*/ 1338466 w 423"/>
                <a:gd name="T35" fmla="*/ 476177 h 304"/>
                <a:gd name="T36" fmla="*/ 832323 w 423"/>
                <a:gd name="T37" fmla="*/ 869866 h 304"/>
                <a:gd name="T38" fmla="*/ 622368 w 423"/>
                <a:gd name="T39" fmla="*/ 723639 h 304"/>
                <a:gd name="T40" fmla="*/ 1379707 w 423"/>
                <a:gd name="T41" fmla="*/ 93736 h 304"/>
                <a:gd name="T42" fmla="*/ 1510929 w 423"/>
                <a:gd name="T43" fmla="*/ 303703 h 304"/>
                <a:gd name="T44" fmla="*/ 1424697 w 423"/>
                <a:gd name="T45" fmla="*/ 434933 h 304"/>
                <a:gd name="T46" fmla="*/ 1555919 w 423"/>
                <a:gd name="T47" fmla="*/ 341198 h 304"/>
                <a:gd name="T48" fmla="*/ 674857 w 423"/>
                <a:gd name="T49" fmla="*/ 798627 h 304"/>
                <a:gd name="T50" fmla="*/ 802330 w 423"/>
                <a:gd name="T51" fmla="*/ 993597 h 304"/>
                <a:gd name="T52" fmla="*/ 599873 w 423"/>
                <a:gd name="T53" fmla="*/ 993597 h 304"/>
                <a:gd name="T54" fmla="*/ 588625 w 423"/>
                <a:gd name="T55" fmla="*/ 779880 h 304"/>
                <a:gd name="T56" fmla="*/ 881063 w 423"/>
                <a:gd name="T57" fmla="*/ 828623 h 304"/>
                <a:gd name="T58" fmla="*/ 1439694 w 423"/>
                <a:gd name="T59" fmla="*/ 288706 h 304"/>
                <a:gd name="T60" fmla="*/ 1398453 w 423"/>
                <a:gd name="T61" fmla="*/ 243713 h 304"/>
                <a:gd name="T62" fmla="*/ 862317 w 423"/>
                <a:gd name="T63" fmla="*/ 821124 h 3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3" h="304">
                  <a:moveTo>
                    <a:pt x="96" y="243"/>
                  </a:moveTo>
                  <a:cubicBezTo>
                    <a:pt x="8" y="243"/>
                    <a:pt x="8" y="243"/>
                    <a:pt x="8" y="243"/>
                  </a:cubicBezTo>
                  <a:cubicBezTo>
                    <a:pt x="3" y="243"/>
                    <a:pt x="0" y="247"/>
                    <a:pt x="0" y="251"/>
                  </a:cubicBezTo>
                  <a:cubicBezTo>
                    <a:pt x="0" y="256"/>
                    <a:pt x="3" y="259"/>
                    <a:pt x="8" y="259"/>
                  </a:cubicBezTo>
                  <a:cubicBezTo>
                    <a:pt x="96" y="259"/>
                    <a:pt x="96" y="259"/>
                    <a:pt x="96" y="259"/>
                  </a:cubicBezTo>
                  <a:cubicBezTo>
                    <a:pt x="101" y="259"/>
                    <a:pt x="104" y="256"/>
                    <a:pt x="104" y="251"/>
                  </a:cubicBezTo>
                  <a:cubicBezTo>
                    <a:pt x="104" y="247"/>
                    <a:pt x="101" y="243"/>
                    <a:pt x="96" y="243"/>
                  </a:cubicBezTo>
                  <a:moveTo>
                    <a:pt x="96" y="288"/>
                  </a:moveTo>
                  <a:cubicBezTo>
                    <a:pt x="8" y="288"/>
                    <a:pt x="8" y="288"/>
                    <a:pt x="8" y="288"/>
                  </a:cubicBezTo>
                  <a:cubicBezTo>
                    <a:pt x="3" y="288"/>
                    <a:pt x="0" y="291"/>
                    <a:pt x="0" y="296"/>
                  </a:cubicBezTo>
                  <a:cubicBezTo>
                    <a:pt x="0" y="300"/>
                    <a:pt x="3" y="304"/>
                    <a:pt x="8" y="304"/>
                  </a:cubicBezTo>
                  <a:cubicBezTo>
                    <a:pt x="96" y="304"/>
                    <a:pt x="96" y="304"/>
                    <a:pt x="96" y="304"/>
                  </a:cubicBezTo>
                  <a:cubicBezTo>
                    <a:pt x="101" y="304"/>
                    <a:pt x="104" y="300"/>
                    <a:pt x="104" y="296"/>
                  </a:cubicBezTo>
                  <a:cubicBezTo>
                    <a:pt x="104" y="291"/>
                    <a:pt x="101" y="288"/>
                    <a:pt x="96" y="288"/>
                  </a:cubicBezTo>
                  <a:moveTo>
                    <a:pt x="358" y="39"/>
                  </a:moveTo>
                  <a:cubicBezTo>
                    <a:pt x="355" y="36"/>
                    <a:pt x="350" y="36"/>
                    <a:pt x="347" y="39"/>
                  </a:cubicBezTo>
                  <a:cubicBezTo>
                    <a:pt x="204" y="182"/>
                    <a:pt x="204" y="182"/>
                    <a:pt x="204" y="182"/>
                  </a:cubicBezTo>
                  <a:cubicBezTo>
                    <a:pt x="201" y="185"/>
                    <a:pt x="201" y="190"/>
                    <a:pt x="204" y="193"/>
                  </a:cubicBezTo>
                  <a:cubicBezTo>
                    <a:pt x="205" y="194"/>
                    <a:pt x="207" y="195"/>
                    <a:pt x="209" y="195"/>
                  </a:cubicBezTo>
                  <a:cubicBezTo>
                    <a:pt x="211" y="195"/>
                    <a:pt x="213" y="194"/>
                    <a:pt x="215" y="193"/>
                  </a:cubicBezTo>
                  <a:cubicBezTo>
                    <a:pt x="358" y="50"/>
                    <a:pt x="358" y="50"/>
                    <a:pt x="358" y="50"/>
                  </a:cubicBezTo>
                  <a:cubicBezTo>
                    <a:pt x="361" y="47"/>
                    <a:pt x="361" y="42"/>
                    <a:pt x="358" y="39"/>
                  </a:cubicBezTo>
                  <a:moveTo>
                    <a:pt x="410" y="43"/>
                  </a:moveTo>
                  <a:cubicBezTo>
                    <a:pt x="406" y="39"/>
                    <a:pt x="384" y="17"/>
                    <a:pt x="379" y="13"/>
                  </a:cubicBezTo>
                  <a:cubicBezTo>
                    <a:pt x="373" y="7"/>
                    <a:pt x="339" y="0"/>
                    <a:pt x="331" y="7"/>
                  </a:cubicBezTo>
                  <a:cubicBezTo>
                    <a:pt x="328" y="10"/>
                    <a:pt x="165" y="172"/>
                    <a:pt x="147" y="191"/>
                  </a:cubicBezTo>
                  <a:cubicBezTo>
                    <a:pt x="146" y="192"/>
                    <a:pt x="145" y="193"/>
                    <a:pt x="144" y="194"/>
                  </a:cubicBezTo>
                  <a:cubicBezTo>
                    <a:pt x="119" y="294"/>
                    <a:pt x="119" y="294"/>
                    <a:pt x="119" y="294"/>
                  </a:cubicBezTo>
                  <a:cubicBezTo>
                    <a:pt x="118" y="297"/>
                    <a:pt x="119" y="299"/>
                    <a:pt x="121" y="301"/>
                  </a:cubicBezTo>
                  <a:cubicBezTo>
                    <a:pt x="122" y="303"/>
                    <a:pt x="124" y="304"/>
                    <a:pt x="126" y="304"/>
                  </a:cubicBezTo>
                  <a:cubicBezTo>
                    <a:pt x="127" y="304"/>
                    <a:pt x="128" y="304"/>
                    <a:pt x="128" y="304"/>
                  </a:cubicBezTo>
                  <a:cubicBezTo>
                    <a:pt x="228" y="278"/>
                    <a:pt x="228" y="278"/>
                    <a:pt x="228" y="278"/>
                  </a:cubicBezTo>
                  <a:cubicBezTo>
                    <a:pt x="229" y="277"/>
                    <a:pt x="231" y="277"/>
                    <a:pt x="232" y="276"/>
                  </a:cubicBezTo>
                  <a:cubicBezTo>
                    <a:pt x="232" y="276"/>
                    <a:pt x="314" y="193"/>
                    <a:pt x="369" y="138"/>
                  </a:cubicBezTo>
                  <a:cubicBezTo>
                    <a:pt x="372" y="135"/>
                    <a:pt x="372" y="130"/>
                    <a:pt x="369" y="127"/>
                  </a:cubicBezTo>
                  <a:cubicBezTo>
                    <a:pt x="366" y="124"/>
                    <a:pt x="361" y="124"/>
                    <a:pt x="357" y="127"/>
                  </a:cubicBezTo>
                  <a:cubicBezTo>
                    <a:pt x="314" y="170"/>
                    <a:pt x="252" y="232"/>
                    <a:pt x="229" y="255"/>
                  </a:cubicBezTo>
                  <a:cubicBezTo>
                    <a:pt x="228" y="246"/>
                    <a:pt x="225" y="236"/>
                    <a:pt x="222" y="232"/>
                  </a:cubicBezTo>
                  <a:cubicBezTo>
                    <a:pt x="218" y="228"/>
                    <a:pt x="196" y="206"/>
                    <a:pt x="191" y="201"/>
                  </a:cubicBezTo>
                  <a:cubicBezTo>
                    <a:pt x="187" y="197"/>
                    <a:pt x="176" y="195"/>
                    <a:pt x="166" y="193"/>
                  </a:cubicBezTo>
                  <a:cubicBezTo>
                    <a:pt x="227" y="133"/>
                    <a:pt x="329" y="31"/>
                    <a:pt x="341" y="20"/>
                  </a:cubicBezTo>
                  <a:cubicBezTo>
                    <a:pt x="347" y="19"/>
                    <a:pt x="364" y="22"/>
                    <a:pt x="368" y="25"/>
                  </a:cubicBezTo>
                  <a:cubicBezTo>
                    <a:pt x="373" y="29"/>
                    <a:pt x="394" y="50"/>
                    <a:pt x="398" y="54"/>
                  </a:cubicBezTo>
                  <a:cubicBezTo>
                    <a:pt x="400" y="58"/>
                    <a:pt x="403" y="76"/>
                    <a:pt x="403" y="81"/>
                  </a:cubicBezTo>
                  <a:cubicBezTo>
                    <a:pt x="400" y="84"/>
                    <a:pt x="394" y="90"/>
                    <a:pt x="380" y="104"/>
                  </a:cubicBezTo>
                  <a:cubicBezTo>
                    <a:pt x="377" y="107"/>
                    <a:pt x="377" y="112"/>
                    <a:pt x="380" y="116"/>
                  </a:cubicBezTo>
                  <a:cubicBezTo>
                    <a:pt x="383" y="119"/>
                    <a:pt x="388" y="119"/>
                    <a:pt x="391" y="116"/>
                  </a:cubicBezTo>
                  <a:cubicBezTo>
                    <a:pt x="412" y="95"/>
                    <a:pt x="415" y="92"/>
                    <a:pt x="415" y="91"/>
                  </a:cubicBezTo>
                  <a:cubicBezTo>
                    <a:pt x="423" y="83"/>
                    <a:pt x="415" y="49"/>
                    <a:pt x="410" y="43"/>
                  </a:cubicBezTo>
                  <a:moveTo>
                    <a:pt x="180" y="213"/>
                  </a:moveTo>
                  <a:cubicBezTo>
                    <a:pt x="185" y="218"/>
                    <a:pt x="206" y="239"/>
                    <a:pt x="210" y="243"/>
                  </a:cubicBezTo>
                  <a:cubicBezTo>
                    <a:pt x="211" y="245"/>
                    <a:pt x="214" y="256"/>
                    <a:pt x="214" y="265"/>
                  </a:cubicBezTo>
                  <a:cubicBezTo>
                    <a:pt x="167" y="277"/>
                    <a:pt x="167" y="277"/>
                    <a:pt x="167" y="277"/>
                  </a:cubicBezTo>
                  <a:cubicBezTo>
                    <a:pt x="165" y="274"/>
                    <a:pt x="163" y="269"/>
                    <a:pt x="160" y="265"/>
                  </a:cubicBezTo>
                  <a:cubicBezTo>
                    <a:pt x="156" y="260"/>
                    <a:pt x="150" y="256"/>
                    <a:pt x="145" y="254"/>
                  </a:cubicBezTo>
                  <a:cubicBezTo>
                    <a:pt x="157" y="208"/>
                    <a:pt x="157" y="208"/>
                    <a:pt x="157" y="208"/>
                  </a:cubicBezTo>
                  <a:cubicBezTo>
                    <a:pt x="166" y="209"/>
                    <a:pt x="177" y="212"/>
                    <a:pt x="180" y="213"/>
                  </a:cubicBezTo>
                  <a:moveTo>
                    <a:pt x="235" y="221"/>
                  </a:moveTo>
                  <a:cubicBezTo>
                    <a:pt x="237" y="221"/>
                    <a:pt x="239" y="221"/>
                    <a:pt x="241" y="219"/>
                  </a:cubicBezTo>
                  <a:cubicBezTo>
                    <a:pt x="384" y="77"/>
                    <a:pt x="384" y="77"/>
                    <a:pt x="384" y="77"/>
                  </a:cubicBezTo>
                  <a:cubicBezTo>
                    <a:pt x="387" y="73"/>
                    <a:pt x="387" y="68"/>
                    <a:pt x="384" y="65"/>
                  </a:cubicBezTo>
                  <a:cubicBezTo>
                    <a:pt x="381" y="62"/>
                    <a:pt x="376" y="62"/>
                    <a:pt x="373" y="65"/>
                  </a:cubicBezTo>
                  <a:cubicBezTo>
                    <a:pt x="230" y="208"/>
                    <a:pt x="230" y="208"/>
                    <a:pt x="230" y="208"/>
                  </a:cubicBezTo>
                  <a:cubicBezTo>
                    <a:pt x="226" y="211"/>
                    <a:pt x="226" y="216"/>
                    <a:pt x="230" y="219"/>
                  </a:cubicBezTo>
                  <a:cubicBezTo>
                    <a:pt x="231" y="221"/>
                    <a:pt x="233" y="221"/>
                    <a:pt x="235" y="221"/>
                  </a:cubicBezTo>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26" name="Rectangle 25">
              <a:extLst>
                <a:ext uri="{FF2B5EF4-FFF2-40B4-BE49-F238E27FC236}">
                  <a16:creationId xmlns:a16="http://schemas.microsoft.com/office/drawing/2014/main" id="{85712526-BEBF-4D60-89E5-46836C4DAC72}"/>
                </a:ext>
              </a:extLst>
            </p:cNvPr>
            <p:cNvSpPr/>
            <p:nvPr/>
          </p:nvSpPr>
          <p:spPr>
            <a:xfrm>
              <a:off x="575150" y="1952197"/>
              <a:ext cx="3447837" cy="1346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Ericsson Hilda"/>
                  <a:ea typeface="+mn-ea"/>
                  <a:cs typeface="+mn-cs"/>
                </a:rPr>
                <a:t>CR Approved in ITSM tool &amp; Scheduled</a:t>
              </a:r>
            </a:p>
          </p:txBody>
        </p:sp>
        <p:sp>
          <p:nvSpPr>
            <p:cNvPr id="27" name="Oval 26">
              <a:extLst>
                <a:ext uri="{FF2B5EF4-FFF2-40B4-BE49-F238E27FC236}">
                  <a16:creationId xmlns:a16="http://schemas.microsoft.com/office/drawing/2014/main" id="{C561C103-3DC4-438F-9882-66578C0E6C48}"/>
                </a:ext>
              </a:extLst>
            </p:cNvPr>
            <p:cNvSpPr/>
            <p:nvPr/>
          </p:nvSpPr>
          <p:spPr>
            <a:xfrm>
              <a:off x="760106" y="1391668"/>
              <a:ext cx="596697" cy="235629"/>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5</a:t>
              </a:r>
            </a:p>
          </p:txBody>
        </p:sp>
        <p:cxnSp>
          <p:nvCxnSpPr>
            <p:cNvPr id="28" name="Straight Arrow Connector 27">
              <a:extLst>
                <a:ext uri="{FF2B5EF4-FFF2-40B4-BE49-F238E27FC236}">
                  <a16:creationId xmlns:a16="http://schemas.microsoft.com/office/drawing/2014/main" id="{07C1C294-D23F-4C64-9F84-9C2E6FDC1E45}"/>
                </a:ext>
              </a:extLst>
            </p:cNvPr>
            <p:cNvCxnSpPr>
              <a:cxnSpLocks/>
            </p:cNvCxnSpPr>
            <p:nvPr/>
          </p:nvCxnSpPr>
          <p:spPr>
            <a:xfrm>
              <a:off x="4806983" y="1524632"/>
              <a:ext cx="1258225" cy="0"/>
            </a:xfrm>
            <a:prstGeom prst="straightConnector1">
              <a:avLst/>
            </a:prstGeom>
            <a:ln w="57150" cap="flat" cmpd="sng" algn="ctr">
              <a:solidFill>
                <a:srgbClr val="002060"/>
              </a:solidFill>
              <a:prstDash val="sys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1B7AC6-8DE0-45E3-B26C-C9036BD1682C}"/>
                </a:ext>
              </a:extLst>
            </p:cNvPr>
            <p:cNvCxnSpPr>
              <a:cxnSpLocks/>
            </p:cNvCxnSpPr>
            <p:nvPr/>
          </p:nvCxnSpPr>
          <p:spPr>
            <a:xfrm flipV="1">
              <a:off x="2620662" y="1495305"/>
              <a:ext cx="471937" cy="802"/>
            </a:xfrm>
            <a:prstGeom prst="straightConnector1">
              <a:avLst/>
            </a:prstGeom>
            <a:ln w="57150" cap="flat" cmpd="sng" algn="ctr">
              <a:solidFill>
                <a:srgbClr val="002060"/>
              </a:solidFill>
              <a:prstDash val="sys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Elbow Connector 84">
              <a:extLst>
                <a:ext uri="{FF2B5EF4-FFF2-40B4-BE49-F238E27FC236}">
                  <a16:creationId xmlns:a16="http://schemas.microsoft.com/office/drawing/2014/main" id="{DE24C32B-D063-4BA0-B907-E1A6F44A0B7A}"/>
                </a:ext>
              </a:extLst>
            </p:cNvPr>
            <p:cNvCxnSpPr>
              <a:cxnSpLocks/>
              <a:stCxn id="24" idx="3"/>
            </p:cNvCxnSpPr>
            <p:nvPr/>
          </p:nvCxnSpPr>
          <p:spPr>
            <a:xfrm>
              <a:off x="7379494" y="1528069"/>
              <a:ext cx="274592" cy="953047"/>
            </a:xfrm>
            <a:prstGeom prst="bentConnector2">
              <a:avLst/>
            </a:prstGeom>
            <a:ln w="57150" cap="flat" cmpd="sng" algn="ctr">
              <a:solidFill>
                <a:srgbClr val="002060"/>
              </a:solidFill>
              <a:prstDash val="sys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D1C40FE-EF58-41D3-9C1C-0E822AABB404}"/>
              </a:ext>
            </a:extLst>
          </p:cNvPr>
          <p:cNvGrpSpPr/>
          <p:nvPr/>
        </p:nvGrpSpPr>
        <p:grpSpPr>
          <a:xfrm>
            <a:off x="2116766" y="5138913"/>
            <a:ext cx="3557786" cy="1335255"/>
            <a:chOff x="1112526" y="5125413"/>
            <a:chExt cx="3782381" cy="1462607"/>
          </a:xfrm>
        </p:grpSpPr>
        <p:sp>
          <p:nvSpPr>
            <p:cNvPr id="32" name="TextBox 31">
              <a:extLst>
                <a:ext uri="{FF2B5EF4-FFF2-40B4-BE49-F238E27FC236}">
                  <a16:creationId xmlns:a16="http://schemas.microsoft.com/office/drawing/2014/main" id="{D90A58E3-F97D-47A3-A687-742F408F8FBB}"/>
                </a:ext>
              </a:extLst>
            </p:cNvPr>
            <p:cNvSpPr txBox="1"/>
            <p:nvPr/>
          </p:nvSpPr>
          <p:spPr>
            <a:xfrm>
              <a:off x="2489944" y="6335172"/>
              <a:ext cx="2404963" cy="2528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Ericsson Hilda"/>
                  <a:ea typeface="+mn-ea"/>
                  <a:cs typeface="+mn-cs"/>
                </a:rPr>
                <a:t>Change Requester(ADM, OPS, SRF, SOC)</a:t>
              </a:r>
            </a:p>
          </p:txBody>
        </p:sp>
        <p:cxnSp>
          <p:nvCxnSpPr>
            <p:cNvPr id="33" name="Elbow Connector 31">
              <a:extLst>
                <a:ext uri="{FF2B5EF4-FFF2-40B4-BE49-F238E27FC236}">
                  <a16:creationId xmlns:a16="http://schemas.microsoft.com/office/drawing/2014/main" id="{72E4FF97-FA68-4013-A9B3-A78892D199A2}"/>
                </a:ext>
              </a:extLst>
            </p:cNvPr>
            <p:cNvCxnSpPr>
              <a:cxnSpLocks/>
            </p:cNvCxnSpPr>
            <p:nvPr/>
          </p:nvCxnSpPr>
          <p:spPr>
            <a:xfrm rot="10800000">
              <a:off x="1112527" y="5125413"/>
              <a:ext cx="1225150" cy="439948"/>
            </a:xfrm>
            <a:prstGeom prst="bentConnector2">
              <a:avLst/>
            </a:prstGeom>
            <a:ln w="57150" cap="flat" cmpd="sng" algn="ctr">
              <a:solidFill>
                <a:srgbClr val="002060"/>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9823E9B-F36F-4239-8F96-07EED5361B12}"/>
                </a:ext>
              </a:extLst>
            </p:cNvPr>
            <p:cNvSpPr/>
            <p:nvPr/>
          </p:nvSpPr>
          <p:spPr>
            <a:xfrm>
              <a:off x="2118687" y="5176853"/>
              <a:ext cx="2433717" cy="252848"/>
            </a:xfrm>
            <a:prstGeom prst="rect">
              <a:avLst/>
            </a:prstGeom>
          </p:spPr>
          <p:txBody>
            <a:bodyPr wrap="square">
              <a:spAutoFit/>
            </a:bodyPr>
            <a:lstStyle/>
            <a:p>
              <a:pPr marL="214313" marR="0" lvl="0" indent="-214313"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900" b="0" i="0" u="none" strike="noStrike" kern="1200" cap="none" spc="0" normalizeH="0" baseline="0" noProof="0" dirty="0">
                  <a:ln>
                    <a:noFill/>
                  </a:ln>
                  <a:solidFill>
                    <a:srgbClr val="000000"/>
                  </a:solidFill>
                  <a:effectLst/>
                  <a:uLnTx/>
                  <a:uFillTx/>
                  <a:latin typeface="Ericsson Hilda"/>
                  <a:ea typeface="+mn-ea"/>
                  <a:cs typeface="+mn-cs"/>
                </a:rPr>
                <a:t>Change  Requested By Initiator Teams</a:t>
              </a:r>
              <a:endParaRPr kumimoji="0" lang="en-US" sz="900" b="0" i="0" u="none" strike="noStrike" kern="1200" cap="none" spc="0" normalizeH="0" baseline="0" noProof="0" dirty="0">
                <a:ln>
                  <a:noFill/>
                </a:ln>
                <a:solidFill>
                  <a:srgbClr val="181818">
                    <a:lumMod val="50000"/>
                  </a:srgbClr>
                </a:solidFill>
                <a:effectLst/>
                <a:uLnTx/>
                <a:uFillTx/>
                <a:latin typeface="Ericsson Hilda"/>
                <a:ea typeface="+mn-ea"/>
                <a:cs typeface="+mn-cs"/>
              </a:endParaRPr>
            </a:p>
          </p:txBody>
        </p:sp>
        <p:sp>
          <p:nvSpPr>
            <p:cNvPr id="35" name="Freeform 3">
              <a:extLst>
                <a:ext uri="{FF2B5EF4-FFF2-40B4-BE49-F238E27FC236}">
                  <a16:creationId xmlns:a16="http://schemas.microsoft.com/office/drawing/2014/main" id="{562B6A69-F414-4098-9322-9C1F20061EFC}"/>
                </a:ext>
              </a:extLst>
            </p:cNvPr>
            <p:cNvSpPr>
              <a:spLocks noChangeAspect="1" noEditPoints="1"/>
            </p:cNvSpPr>
            <p:nvPr/>
          </p:nvSpPr>
          <p:spPr bwMode="auto">
            <a:xfrm>
              <a:off x="2741544" y="5629715"/>
              <a:ext cx="441025" cy="689833"/>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36" name="Oval 35">
              <a:extLst>
                <a:ext uri="{FF2B5EF4-FFF2-40B4-BE49-F238E27FC236}">
                  <a16:creationId xmlns:a16="http://schemas.microsoft.com/office/drawing/2014/main" id="{E8CC9D51-04F3-4715-88E4-647945C7598D}"/>
                </a:ext>
              </a:extLst>
            </p:cNvPr>
            <p:cNvSpPr/>
            <p:nvPr/>
          </p:nvSpPr>
          <p:spPr>
            <a:xfrm>
              <a:off x="3318206" y="6003462"/>
              <a:ext cx="387300" cy="309996"/>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2</a:t>
              </a:r>
            </a:p>
          </p:txBody>
        </p:sp>
      </p:grpSp>
      <p:grpSp>
        <p:nvGrpSpPr>
          <p:cNvPr id="37" name="Group 36">
            <a:extLst>
              <a:ext uri="{FF2B5EF4-FFF2-40B4-BE49-F238E27FC236}">
                <a16:creationId xmlns:a16="http://schemas.microsoft.com/office/drawing/2014/main" id="{2348F423-47B7-41BF-B3FB-8D537274B4F0}"/>
              </a:ext>
            </a:extLst>
          </p:cNvPr>
          <p:cNvGrpSpPr/>
          <p:nvPr/>
        </p:nvGrpSpPr>
        <p:grpSpPr>
          <a:xfrm>
            <a:off x="1630641" y="5547642"/>
            <a:ext cx="1831559" cy="907526"/>
            <a:chOff x="81620" y="5713203"/>
            <a:chExt cx="2240241" cy="973788"/>
          </a:xfrm>
        </p:grpSpPr>
        <p:sp>
          <p:nvSpPr>
            <p:cNvPr id="38" name="Oval 37">
              <a:extLst>
                <a:ext uri="{FF2B5EF4-FFF2-40B4-BE49-F238E27FC236}">
                  <a16:creationId xmlns:a16="http://schemas.microsoft.com/office/drawing/2014/main" id="{38A84455-CFE8-4678-91BF-D51E1E80ECB8}"/>
                </a:ext>
              </a:extLst>
            </p:cNvPr>
            <p:cNvSpPr/>
            <p:nvPr/>
          </p:nvSpPr>
          <p:spPr>
            <a:xfrm>
              <a:off x="81620" y="5713203"/>
              <a:ext cx="380708" cy="309995"/>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1</a:t>
              </a:r>
            </a:p>
          </p:txBody>
        </p:sp>
        <p:grpSp>
          <p:nvGrpSpPr>
            <p:cNvPr id="39" name="Group 38">
              <a:extLst>
                <a:ext uri="{FF2B5EF4-FFF2-40B4-BE49-F238E27FC236}">
                  <a16:creationId xmlns:a16="http://schemas.microsoft.com/office/drawing/2014/main" id="{5001C86C-384B-4482-B8BB-55B2C3B1B72A}"/>
                </a:ext>
              </a:extLst>
            </p:cNvPr>
            <p:cNvGrpSpPr/>
            <p:nvPr/>
          </p:nvGrpSpPr>
          <p:grpSpPr>
            <a:xfrm>
              <a:off x="540157" y="5738999"/>
              <a:ext cx="1781704" cy="947992"/>
              <a:chOff x="2630250" y="3336522"/>
              <a:chExt cx="3248821" cy="1567193"/>
            </a:xfrm>
          </p:grpSpPr>
          <p:sp>
            <p:nvSpPr>
              <p:cNvPr id="40" name="Freeform 10">
                <a:extLst>
                  <a:ext uri="{FF2B5EF4-FFF2-40B4-BE49-F238E27FC236}">
                    <a16:creationId xmlns:a16="http://schemas.microsoft.com/office/drawing/2014/main" id="{232AF86E-E378-4FB6-A606-F25BF254A7E0}"/>
                  </a:ext>
                </a:extLst>
              </p:cNvPr>
              <p:cNvSpPr>
                <a:spLocks noChangeAspect="1"/>
              </p:cNvSpPr>
              <p:nvPr/>
            </p:nvSpPr>
            <p:spPr bwMode="auto">
              <a:xfrm>
                <a:off x="2630250" y="3877250"/>
                <a:ext cx="2960019" cy="1026465"/>
              </a:xfrm>
              <a:custGeom>
                <a:avLst/>
                <a:gdLst>
                  <a:gd name="T0" fmla="*/ 1162651 w 522"/>
                  <a:gd name="T1" fmla="*/ 4534757 h 399"/>
                  <a:gd name="T2" fmla="*/ 329473 w 522"/>
                  <a:gd name="T3" fmla="*/ 3404336 h 399"/>
                  <a:gd name="T4" fmla="*/ 0 w 522"/>
                  <a:gd name="T5" fmla="*/ 2605100 h 399"/>
                  <a:gd name="T6" fmla="*/ 1020227 w 522"/>
                  <a:gd name="T7" fmla="*/ 1410115 h 399"/>
                  <a:gd name="T8" fmla="*/ 1913836 w 522"/>
                  <a:gd name="T9" fmla="*/ 522097 h 399"/>
                  <a:gd name="T10" fmla="*/ 3552297 w 522"/>
                  <a:gd name="T11" fmla="*/ 0 h 399"/>
                  <a:gd name="T12" fmla="*/ 4802296 w 522"/>
                  <a:gd name="T13" fmla="*/ 914141 h 399"/>
                  <a:gd name="T14" fmla="*/ 5493554 w 522"/>
                  <a:gd name="T15" fmla="*/ 1082091 h 399"/>
                  <a:gd name="T16" fmla="*/ 5513690 w 522"/>
                  <a:gd name="T17" fmla="*/ 1221188 h 399"/>
                  <a:gd name="T18" fmla="*/ 5374300 w 522"/>
                  <a:gd name="T19" fmla="*/ 1241938 h 399"/>
                  <a:gd name="T20" fmla="*/ 4752306 w 522"/>
                  <a:gd name="T21" fmla="*/ 1118477 h 399"/>
                  <a:gd name="T22" fmla="*/ 4632948 w 522"/>
                  <a:gd name="T23" fmla="*/ 1043287 h 399"/>
                  <a:gd name="T24" fmla="*/ 2540594 w 522"/>
                  <a:gd name="T25" fmla="*/ 877226 h 399"/>
                  <a:gd name="T26" fmla="*/ 2465223 w 522"/>
                  <a:gd name="T27" fmla="*/ 925573 h 399"/>
                  <a:gd name="T28" fmla="*/ 1913836 w 522"/>
                  <a:gd name="T29" fmla="*/ 726960 h 399"/>
                  <a:gd name="T30" fmla="*/ 1226686 w 522"/>
                  <a:gd name="T31" fmla="*/ 1410115 h 399"/>
                  <a:gd name="T32" fmla="*/ 1226686 w 522"/>
                  <a:gd name="T33" fmla="*/ 1613570 h 399"/>
                  <a:gd name="T34" fmla="*/ 1151197 w 522"/>
                  <a:gd name="T35" fmla="*/ 1652537 h 399"/>
                  <a:gd name="T36" fmla="*/ 507873 w 522"/>
                  <a:gd name="T37" fmla="*/ 3303665 h 399"/>
                  <a:gd name="T38" fmla="*/ 535798 w 522"/>
                  <a:gd name="T39" fmla="*/ 3415756 h 399"/>
                  <a:gd name="T40" fmla="*/ 1162651 w 522"/>
                  <a:gd name="T41" fmla="*/ 4331949 h 399"/>
                  <a:gd name="T42" fmla="*/ 1433384 w 522"/>
                  <a:gd name="T43" fmla="*/ 4281784 h 399"/>
                  <a:gd name="T44" fmla="*/ 1572869 w 522"/>
                  <a:gd name="T45" fmla="*/ 4331949 h 399"/>
                  <a:gd name="T46" fmla="*/ 2352732 w 522"/>
                  <a:gd name="T47" fmla="*/ 4862691 h 399"/>
                  <a:gd name="T48" fmla="*/ 3092076 w 522"/>
                  <a:gd name="T49" fmla="*/ 4482454 h 399"/>
                  <a:gd name="T50" fmla="*/ 3167950 w 522"/>
                  <a:gd name="T51" fmla="*/ 4507390 h 399"/>
                  <a:gd name="T52" fmla="*/ 4394502 w 522"/>
                  <a:gd name="T53" fmla="*/ 4293154 h 399"/>
                  <a:gd name="T54" fmla="*/ 4470086 w 522"/>
                  <a:gd name="T55" fmla="*/ 4244874 h 399"/>
                  <a:gd name="T56" fmla="*/ 5044798 w 522"/>
                  <a:gd name="T57" fmla="*/ 4432212 h 399"/>
                  <a:gd name="T58" fmla="*/ 5811205 w 522"/>
                  <a:gd name="T59" fmla="*/ 3668875 h 399"/>
                  <a:gd name="T60" fmla="*/ 5898644 w 522"/>
                  <a:gd name="T61" fmla="*/ 3556874 h 399"/>
                  <a:gd name="T62" fmla="*/ 6461492 w 522"/>
                  <a:gd name="T63" fmla="*/ 2910095 h 399"/>
                  <a:gd name="T64" fmla="*/ 5811205 w 522"/>
                  <a:gd name="T65" fmla="*/ 2222098 h 399"/>
                  <a:gd name="T66" fmla="*/ 5784149 w 522"/>
                  <a:gd name="T67" fmla="*/ 2146761 h 399"/>
                  <a:gd name="T68" fmla="*/ 5644660 w 522"/>
                  <a:gd name="T69" fmla="*/ 1510772 h 399"/>
                  <a:gd name="T70" fmla="*/ 5671798 w 522"/>
                  <a:gd name="T71" fmla="*/ 1360239 h 399"/>
                  <a:gd name="T72" fmla="*/ 6001058 w 522"/>
                  <a:gd name="T73" fmla="*/ 2007704 h 399"/>
                  <a:gd name="T74" fmla="*/ 6001058 w 522"/>
                  <a:gd name="T75" fmla="*/ 2083008 h 399"/>
                  <a:gd name="T76" fmla="*/ 6017586 w 522"/>
                  <a:gd name="T77" fmla="*/ 3732620 h 399"/>
                  <a:gd name="T78" fmla="*/ 5044798 w 522"/>
                  <a:gd name="T79" fmla="*/ 4636944 h 399"/>
                  <a:gd name="T80" fmla="*/ 3675438 w 522"/>
                  <a:gd name="T81" fmla="*/ 4889535 h 399"/>
                  <a:gd name="T82" fmla="*/ 3130970 w 522"/>
                  <a:gd name="T83" fmla="*/ 4723691 h 399"/>
                  <a:gd name="T84" fmla="*/ 1416540 w 522"/>
                  <a:gd name="T85" fmla="*/ 4498005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00B050"/>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AF78D2"/>
                  </a:solidFill>
                  <a:effectLst/>
                  <a:uLnTx/>
                  <a:uFillTx/>
                  <a:latin typeface="Ericsson Hilda"/>
                  <a:ea typeface="+mn-ea"/>
                  <a:cs typeface="+mn-cs"/>
                </a:endParaRPr>
              </a:p>
            </p:txBody>
          </p:sp>
          <p:sp>
            <p:nvSpPr>
              <p:cNvPr id="41" name="Text Box 11">
                <a:extLst>
                  <a:ext uri="{FF2B5EF4-FFF2-40B4-BE49-F238E27FC236}">
                    <a16:creationId xmlns:a16="http://schemas.microsoft.com/office/drawing/2014/main" id="{EF587301-6E17-4328-BD20-FE4E0E6F99D6}"/>
                  </a:ext>
                </a:extLst>
              </p:cNvPr>
              <p:cNvSpPr txBox="1">
                <a:spLocks noChangeAspect="1" noChangeArrowheads="1"/>
              </p:cNvSpPr>
              <p:nvPr/>
            </p:nvSpPr>
            <p:spPr bwMode="auto">
              <a:xfrm>
                <a:off x="3625251" y="4137053"/>
                <a:ext cx="1339911" cy="57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rIns="0"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charset="0"/>
                    <a:ea typeface="+mn-ea"/>
                    <a:cs typeface="+mn-cs"/>
                  </a:rPr>
                  <a:t>Customer</a:t>
                </a:r>
                <a:r>
                  <a:rPr kumimoji="0" lang="en-US" sz="1000" b="1" i="0" u="none" strike="noStrike" kern="1200" cap="none" spc="0" normalizeH="0" baseline="0" noProof="0" dirty="0">
                    <a:ln>
                      <a:noFill/>
                    </a:ln>
                    <a:solidFill>
                      <a:srgbClr val="181818"/>
                    </a:solidFill>
                    <a:effectLst/>
                    <a:uLnTx/>
                    <a:uFillTx/>
                    <a:latin typeface="Arial" charset="0"/>
                    <a:ea typeface="MS PGothic" pitchFamily="34" charset="-128"/>
                    <a:cs typeface="+mn-cs"/>
                  </a:rPr>
                  <a:t> </a:t>
                </a:r>
                <a:r>
                  <a:rPr kumimoji="0" lang="en-US" sz="900" b="1" i="0" u="none" strike="noStrike" kern="1200" cap="none" spc="0" normalizeH="0" baseline="0" noProof="0" dirty="0">
                    <a:ln>
                      <a:noFill/>
                    </a:ln>
                    <a:solidFill>
                      <a:srgbClr val="000000"/>
                    </a:solidFill>
                    <a:effectLst/>
                    <a:uLnTx/>
                    <a:uFillTx/>
                    <a:latin typeface="Arial" charset="0"/>
                    <a:ea typeface="+mn-ea"/>
                    <a:cs typeface="+mn-cs"/>
                  </a:rPr>
                  <a:t>Network</a:t>
                </a:r>
              </a:p>
            </p:txBody>
          </p:sp>
          <p:grpSp>
            <p:nvGrpSpPr>
              <p:cNvPr id="42" name="Group 20">
                <a:extLst>
                  <a:ext uri="{FF2B5EF4-FFF2-40B4-BE49-F238E27FC236}">
                    <a16:creationId xmlns:a16="http://schemas.microsoft.com/office/drawing/2014/main" id="{17B4074E-3170-4E54-A04D-A0A20681517E}"/>
                  </a:ext>
                </a:extLst>
              </p:cNvPr>
              <p:cNvGrpSpPr>
                <a:grpSpLocks noChangeAspect="1"/>
              </p:cNvGrpSpPr>
              <p:nvPr/>
            </p:nvGrpSpPr>
            <p:grpSpPr bwMode="auto">
              <a:xfrm>
                <a:off x="3755760" y="3535454"/>
                <a:ext cx="466637" cy="703415"/>
                <a:chOff x="3452" y="2203"/>
                <a:chExt cx="1104" cy="1667"/>
              </a:xfrm>
            </p:grpSpPr>
            <p:grpSp>
              <p:nvGrpSpPr>
                <p:cNvPr id="60" name="Group 49">
                  <a:extLst>
                    <a:ext uri="{FF2B5EF4-FFF2-40B4-BE49-F238E27FC236}">
                      <a16:creationId xmlns:a16="http://schemas.microsoft.com/office/drawing/2014/main" id="{1294CE43-A0E7-47F1-A021-E869EA22F85D}"/>
                    </a:ext>
                  </a:extLst>
                </p:cNvPr>
                <p:cNvGrpSpPr>
                  <a:grpSpLocks noChangeAspect="1"/>
                </p:cNvGrpSpPr>
                <p:nvPr/>
              </p:nvGrpSpPr>
              <p:grpSpPr bwMode="auto">
                <a:xfrm>
                  <a:off x="3534" y="2203"/>
                  <a:ext cx="1022" cy="1391"/>
                  <a:chOff x="3534" y="2203"/>
                  <a:chExt cx="1022" cy="1391"/>
                </a:xfrm>
              </p:grpSpPr>
              <p:sp>
                <p:nvSpPr>
                  <p:cNvPr id="62" name="Freeform 32">
                    <a:extLst>
                      <a:ext uri="{FF2B5EF4-FFF2-40B4-BE49-F238E27FC236}">
                        <a16:creationId xmlns:a16="http://schemas.microsoft.com/office/drawing/2014/main" id="{B78785A6-1763-4057-80F0-E640E267A6B5}"/>
                      </a:ext>
                    </a:extLst>
                  </p:cNvPr>
                  <p:cNvSpPr>
                    <a:spLocks noChangeAspect="1"/>
                  </p:cNvSpPr>
                  <p:nvPr/>
                </p:nvSpPr>
                <p:spPr bwMode="auto">
                  <a:xfrm>
                    <a:off x="3628" y="2203"/>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63" name="Freeform 33">
                    <a:extLst>
                      <a:ext uri="{FF2B5EF4-FFF2-40B4-BE49-F238E27FC236}">
                        <a16:creationId xmlns:a16="http://schemas.microsoft.com/office/drawing/2014/main" id="{8E09CC8F-D84C-487A-A508-61EC7D94E014}"/>
                      </a:ext>
                    </a:extLst>
                  </p:cNvPr>
                  <p:cNvSpPr>
                    <a:spLocks noChangeAspect="1" noEditPoints="1"/>
                  </p:cNvSpPr>
                  <p:nvPr/>
                </p:nvSpPr>
                <p:spPr bwMode="auto">
                  <a:xfrm>
                    <a:off x="3534" y="2203"/>
                    <a:ext cx="966" cy="1391"/>
                  </a:xfrm>
                  <a:custGeom>
                    <a:avLst/>
                    <a:gdLst>
                      <a:gd name="T0" fmla="*/ 5219154 w 409"/>
                      <a:gd name="T1" fmla="*/ 749817 h 589"/>
                      <a:gd name="T2" fmla="*/ 4710866 w 409"/>
                      <a:gd name="T3" fmla="*/ 0 h 589"/>
                      <a:gd name="T4" fmla="*/ 0 w 409"/>
                      <a:gd name="T5" fmla="*/ 506747 h 589"/>
                      <a:gd name="T6" fmla="*/ 507566 w 409"/>
                      <a:gd name="T7" fmla="*/ 7506861 h 589"/>
                      <a:gd name="T8" fmla="*/ 5219154 w 409"/>
                      <a:gd name="T9" fmla="*/ 6999550 h 589"/>
                      <a:gd name="T10" fmla="*/ 5115837 w 409"/>
                      <a:gd name="T11" fmla="*/ 1057394 h 589"/>
                      <a:gd name="T12" fmla="*/ 5012933 w 409"/>
                      <a:gd name="T13" fmla="*/ 6999550 h 589"/>
                      <a:gd name="T14" fmla="*/ 507566 w 409"/>
                      <a:gd name="T15" fmla="*/ 7300391 h 589"/>
                      <a:gd name="T16" fmla="*/ 206221 w 409"/>
                      <a:gd name="T17" fmla="*/ 506747 h 589"/>
                      <a:gd name="T18" fmla="*/ 4710866 w 409"/>
                      <a:gd name="T19" fmla="*/ 206149 h 589"/>
                      <a:gd name="T20" fmla="*/ 5012933 w 409"/>
                      <a:gd name="T21" fmla="*/ 749817 h 589"/>
                      <a:gd name="T22" fmla="*/ 4065998 w 409"/>
                      <a:gd name="T23" fmla="*/ 1948647 h 589"/>
                      <a:gd name="T24" fmla="*/ 4169622 w 409"/>
                      <a:gd name="T25" fmla="*/ 1846214 h 589"/>
                      <a:gd name="T26" fmla="*/ 4132810 w 409"/>
                      <a:gd name="T27" fmla="*/ 1018923 h 589"/>
                      <a:gd name="T28" fmla="*/ 3316398 w 409"/>
                      <a:gd name="T29" fmla="*/ 993568 h 589"/>
                      <a:gd name="T30" fmla="*/ 3316398 w 409"/>
                      <a:gd name="T31" fmla="*/ 1196749 h 589"/>
                      <a:gd name="T32" fmla="*/ 2527120 w 409"/>
                      <a:gd name="T33" fmla="*/ 2488719 h 589"/>
                      <a:gd name="T34" fmla="*/ 1749813 w 409"/>
                      <a:gd name="T35" fmla="*/ 1196749 h 589"/>
                      <a:gd name="T36" fmla="*/ 1749813 w 409"/>
                      <a:gd name="T37" fmla="*/ 993568 h 589"/>
                      <a:gd name="T38" fmla="*/ 928687 w 409"/>
                      <a:gd name="T39" fmla="*/ 1018923 h 589"/>
                      <a:gd name="T40" fmla="*/ 891720 w 409"/>
                      <a:gd name="T41" fmla="*/ 1846214 h 589"/>
                      <a:gd name="T42" fmla="*/ 1095175 w 409"/>
                      <a:gd name="T43" fmla="*/ 1846214 h 589"/>
                      <a:gd name="T44" fmla="*/ 2387699 w 409"/>
                      <a:gd name="T45" fmla="*/ 2622935 h 589"/>
                      <a:gd name="T46" fmla="*/ 1095175 w 409"/>
                      <a:gd name="T47" fmla="*/ 3416674 h 589"/>
                      <a:gd name="T48" fmla="*/ 891720 w 409"/>
                      <a:gd name="T49" fmla="*/ 3416674 h 589"/>
                      <a:gd name="T50" fmla="*/ 891720 w 409"/>
                      <a:gd name="T51" fmla="*/ 4165620 h 589"/>
                      <a:gd name="T52" fmla="*/ 994630 w 409"/>
                      <a:gd name="T53" fmla="*/ 4269203 h 589"/>
                      <a:gd name="T54" fmla="*/ 1847495 w 409"/>
                      <a:gd name="T55" fmla="*/ 4165620 h 589"/>
                      <a:gd name="T56" fmla="*/ 1237323 w 409"/>
                      <a:gd name="T57" fmla="*/ 4062776 h 589"/>
                      <a:gd name="T58" fmla="*/ 3812519 w 409"/>
                      <a:gd name="T59" fmla="*/ 4062776 h 589"/>
                      <a:gd name="T60" fmla="*/ 3213150 w 409"/>
                      <a:gd name="T61" fmla="*/ 4165620 h 589"/>
                      <a:gd name="T62" fmla="*/ 3316398 w 409"/>
                      <a:gd name="T63" fmla="*/ 4269203 h 589"/>
                      <a:gd name="T64" fmla="*/ 4132810 w 409"/>
                      <a:gd name="T65" fmla="*/ 4232404 h 589"/>
                      <a:gd name="T66" fmla="*/ 4169622 w 409"/>
                      <a:gd name="T67" fmla="*/ 3416674 h 589"/>
                      <a:gd name="T68" fmla="*/ 3970319 w 409"/>
                      <a:gd name="T69" fmla="*/ 3416674 h 589"/>
                      <a:gd name="T70" fmla="*/ 2678439 w 409"/>
                      <a:gd name="T71" fmla="*/ 2622935 h 589"/>
                      <a:gd name="T72" fmla="*/ 3970319 w 409"/>
                      <a:gd name="T73" fmla="*/ 184621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61" name="Rectangle 60">
                  <a:extLst>
                    <a:ext uri="{FF2B5EF4-FFF2-40B4-BE49-F238E27FC236}">
                      <a16:creationId xmlns:a16="http://schemas.microsoft.com/office/drawing/2014/main" id="{8AF64C9B-1791-4F61-BABC-D456AE7DEF11}"/>
                    </a:ext>
                  </a:extLst>
                </p:cNvPr>
                <p:cNvSpPr>
                  <a:spLocks noChangeAspect="1" noChangeArrowheads="1"/>
                </p:cNvSpPr>
                <p:nvPr/>
              </p:nvSpPr>
              <p:spPr bwMode="auto">
                <a:xfrm>
                  <a:off x="3452"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0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43" name="Group 74">
                <a:extLst>
                  <a:ext uri="{FF2B5EF4-FFF2-40B4-BE49-F238E27FC236}">
                    <a16:creationId xmlns:a16="http://schemas.microsoft.com/office/drawing/2014/main" id="{74864125-FA51-44E6-893B-F450FB682801}"/>
                  </a:ext>
                </a:extLst>
              </p:cNvPr>
              <p:cNvGrpSpPr>
                <a:grpSpLocks noChangeAspect="1"/>
              </p:cNvGrpSpPr>
              <p:nvPr/>
            </p:nvGrpSpPr>
            <p:grpSpPr bwMode="auto">
              <a:xfrm>
                <a:off x="3142388" y="3605095"/>
                <a:ext cx="591406" cy="724075"/>
                <a:chOff x="7678994" y="3549059"/>
                <a:chExt cx="706914" cy="863020"/>
              </a:xfrm>
            </p:grpSpPr>
            <p:sp>
              <p:nvSpPr>
                <p:cNvPr id="57" name="Freeform 32">
                  <a:extLst>
                    <a:ext uri="{FF2B5EF4-FFF2-40B4-BE49-F238E27FC236}">
                      <a16:creationId xmlns:a16="http://schemas.microsoft.com/office/drawing/2014/main" id="{91E09E7A-ABFD-46A2-90D2-81C84B8B8AA6}"/>
                    </a:ext>
                  </a:extLst>
                </p:cNvPr>
                <p:cNvSpPr>
                  <a:spLocks noChangeAspect="1"/>
                </p:cNvSpPr>
                <p:nvPr/>
              </p:nvSpPr>
              <p:spPr bwMode="auto">
                <a:xfrm>
                  <a:off x="7920687" y="3549059"/>
                  <a:ext cx="465221" cy="68047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8" name="Rectangle 196">
                  <a:extLst>
                    <a:ext uri="{FF2B5EF4-FFF2-40B4-BE49-F238E27FC236}">
                      <a16:creationId xmlns:a16="http://schemas.microsoft.com/office/drawing/2014/main" id="{44AD3771-ED5E-4AEB-B4DF-74621510B6A2}"/>
                    </a:ext>
                  </a:extLst>
                </p:cNvPr>
                <p:cNvSpPr>
                  <a:spLocks noChangeAspect="1" noChangeArrowheads="1"/>
                </p:cNvSpPr>
                <p:nvPr/>
              </p:nvSpPr>
              <p:spPr bwMode="auto">
                <a:xfrm>
                  <a:off x="7678994" y="3711991"/>
                  <a:ext cx="48577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75"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sp>
              <p:nvSpPr>
                <p:cNvPr id="59" name="Freeform 33">
                  <a:extLst>
                    <a:ext uri="{FF2B5EF4-FFF2-40B4-BE49-F238E27FC236}">
                      <a16:creationId xmlns:a16="http://schemas.microsoft.com/office/drawing/2014/main" id="{272CE091-0693-4D82-A4BE-278A39C86EED}"/>
                    </a:ext>
                  </a:extLst>
                </p:cNvPr>
                <p:cNvSpPr>
                  <a:spLocks noChangeAspect="1" noEditPoints="1"/>
                </p:cNvSpPr>
                <p:nvPr/>
              </p:nvSpPr>
              <p:spPr bwMode="auto">
                <a:xfrm>
                  <a:off x="7891996" y="3712494"/>
                  <a:ext cx="484271" cy="699585"/>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2147483647 w 409"/>
                    <a:gd name="T77" fmla="*/ 2147483647 h 589"/>
                    <a:gd name="T78" fmla="*/ 2147483647 w 409"/>
                    <a:gd name="T79" fmla="*/ 2147483647 h 589"/>
                    <a:gd name="T80" fmla="*/ 2147483647 w 409"/>
                    <a:gd name="T81" fmla="*/ 2147483647 h 589"/>
                    <a:gd name="T82" fmla="*/ 2147483647 w 409"/>
                    <a:gd name="T83" fmla="*/ 2147483647 h 589"/>
                    <a:gd name="T84" fmla="*/ 2147483647 w 409"/>
                    <a:gd name="T85" fmla="*/ 2147483647 h 589"/>
                    <a:gd name="T86" fmla="*/ 2147483647 w 409"/>
                    <a:gd name="T87" fmla="*/ 2147483647 h 589"/>
                    <a:gd name="T88" fmla="*/ 2147483647 w 409"/>
                    <a:gd name="T89" fmla="*/ 2147483647 h 589"/>
                    <a:gd name="T90" fmla="*/ 2147483647 w 409"/>
                    <a:gd name="T91" fmla="*/ 2147483647 h 589"/>
                    <a:gd name="T92" fmla="*/ 2147483647 w 409"/>
                    <a:gd name="T93" fmla="*/ 2147483647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grpSp>
            <p:nvGrpSpPr>
              <p:cNvPr id="44" name="Group 34">
                <a:extLst>
                  <a:ext uri="{FF2B5EF4-FFF2-40B4-BE49-F238E27FC236}">
                    <a16:creationId xmlns:a16="http://schemas.microsoft.com/office/drawing/2014/main" id="{AF9AAAD6-DDBE-46B2-B99B-B54FD38D6351}"/>
                  </a:ext>
                </a:extLst>
              </p:cNvPr>
              <p:cNvGrpSpPr>
                <a:grpSpLocks noChangeAspect="1"/>
              </p:cNvGrpSpPr>
              <p:nvPr/>
            </p:nvGrpSpPr>
            <p:grpSpPr bwMode="auto">
              <a:xfrm>
                <a:off x="4237506" y="3336522"/>
                <a:ext cx="633067" cy="746173"/>
                <a:chOff x="183" y="2478"/>
                <a:chExt cx="1181" cy="1392"/>
              </a:xfrm>
            </p:grpSpPr>
            <p:grpSp>
              <p:nvGrpSpPr>
                <p:cNvPr id="53" name="Group 35">
                  <a:extLst>
                    <a:ext uri="{FF2B5EF4-FFF2-40B4-BE49-F238E27FC236}">
                      <a16:creationId xmlns:a16="http://schemas.microsoft.com/office/drawing/2014/main" id="{DB85530E-E34D-446F-A71C-692E129A2F28}"/>
                    </a:ext>
                  </a:extLst>
                </p:cNvPr>
                <p:cNvGrpSpPr>
                  <a:grpSpLocks noChangeAspect="1"/>
                </p:cNvGrpSpPr>
                <p:nvPr/>
              </p:nvGrpSpPr>
              <p:grpSpPr bwMode="auto">
                <a:xfrm>
                  <a:off x="205" y="2478"/>
                  <a:ext cx="1159" cy="1391"/>
                  <a:chOff x="205" y="2478"/>
                  <a:chExt cx="1159" cy="1391"/>
                </a:xfrm>
              </p:grpSpPr>
              <p:sp>
                <p:nvSpPr>
                  <p:cNvPr id="55" name="Freeform 11">
                    <a:extLst>
                      <a:ext uri="{FF2B5EF4-FFF2-40B4-BE49-F238E27FC236}">
                        <a16:creationId xmlns:a16="http://schemas.microsoft.com/office/drawing/2014/main" id="{D0A9C172-6591-4D9D-80FC-51CA99F0D797}"/>
                      </a:ext>
                    </a:extLst>
                  </p:cNvPr>
                  <p:cNvSpPr>
                    <a:spLocks noChangeAspect="1"/>
                  </p:cNvSpPr>
                  <p:nvPr/>
                </p:nvSpPr>
                <p:spPr bwMode="auto">
                  <a:xfrm>
                    <a:off x="205" y="2497"/>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6" name="Freeform 38">
                    <a:extLst>
                      <a:ext uri="{FF2B5EF4-FFF2-40B4-BE49-F238E27FC236}">
                        <a16:creationId xmlns:a16="http://schemas.microsoft.com/office/drawing/2014/main" id="{1CD8FE70-459D-4F0C-BE47-E6ABB78BBCDB}"/>
                      </a:ext>
                    </a:extLst>
                  </p:cNvPr>
                  <p:cNvSpPr>
                    <a:spLocks noChangeAspect="1" noEditPoints="1"/>
                  </p:cNvSpPr>
                  <p:nvPr/>
                </p:nvSpPr>
                <p:spPr bwMode="auto">
                  <a:xfrm>
                    <a:off x="398" y="2478"/>
                    <a:ext cx="966" cy="1391"/>
                  </a:xfrm>
                  <a:custGeom>
                    <a:avLst/>
                    <a:gdLst>
                      <a:gd name="T0" fmla="*/ 2209766 w 409"/>
                      <a:gd name="T1" fmla="*/ 317500 h 589"/>
                      <a:gd name="T2" fmla="*/ 1994559 w 409"/>
                      <a:gd name="T3" fmla="*/ 0 h 589"/>
                      <a:gd name="T4" fmla="*/ 0 w 409"/>
                      <a:gd name="T5" fmla="*/ 214575 h 589"/>
                      <a:gd name="T6" fmla="*/ 214901 w 409"/>
                      <a:gd name="T7" fmla="*/ 3178678 h 589"/>
                      <a:gd name="T8" fmla="*/ 2209766 w 409"/>
                      <a:gd name="T9" fmla="*/ 2963864 h 589"/>
                      <a:gd name="T10" fmla="*/ 2166022 w 409"/>
                      <a:gd name="T11" fmla="*/ 447739 h 589"/>
                      <a:gd name="T12" fmla="*/ 2122453 w 409"/>
                      <a:gd name="T13" fmla="*/ 2963864 h 589"/>
                      <a:gd name="T14" fmla="*/ 214901 w 409"/>
                      <a:gd name="T15" fmla="*/ 3091251 h 589"/>
                      <a:gd name="T16" fmla="*/ 87313 w 409"/>
                      <a:gd name="T17" fmla="*/ 214575 h 589"/>
                      <a:gd name="T18" fmla="*/ 1994559 w 409"/>
                      <a:gd name="T19" fmla="*/ 87291 h 589"/>
                      <a:gd name="T20" fmla="*/ 2122453 w 409"/>
                      <a:gd name="T21" fmla="*/ 317500 h 589"/>
                      <a:gd name="T22" fmla="*/ 610821 w 409"/>
                      <a:gd name="T23" fmla="*/ 1731934 h 589"/>
                      <a:gd name="T24" fmla="*/ 923616 w 409"/>
                      <a:gd name="T25" fmla="*/ 1711811 h 589"/>
                      <a:gd name="T26" fmla="*/ 1296849 w 409"/>
                      <a:gd name="T27" fmla="*/ 1711811 h 589"/>
                      <a:gd name="T28" fmla="*/ 1603397 w 409"/>
                      <a:gd name="T29" fmla="*/ 1731934 h 589"/>
                      <a:gd name="T30" fmla="*/ 1637443 w 409"/>
                      <a:gd name="T31" fmla="*/ 1656473 h 589"/>
                      <a:gd name="T32" fmla="*/ 1392330 w 409"/>
                      <a:gd name="T33" fmla="*/ 1364318 h 589"/>
                      <a:gd name="T34" fmla="*/ 1182497 w 409"/>
                      <a:gd name="T35" fmla="*/ 982988 h 589"/>
                      <a:gd name="T36" fmla="*/ 1367339 w 409"/>
                      <a:gd name="T37" fmla="*/ 733364 h 589"/>
                      <a:gd name="T38" fmla="*/ 1289787 w 409"/>
                      <a:gd name="T39" fmla="*/ 610552 h 589"/>
                      <a:gd name="T40" fmla="*/ 1281263 w 409"/>
                      <a:gd name="T41" fmla="*/ 733364 h 589"/>
                      <a:gd name="T42" fmla="*/ 940180 w 409"/>
                      <a:gd name="T43" fmla="*/ 733364 h 589"/>
                      <a:gd name="T44" fmla="*/ 1182497 w 409"/>
                      <a:gd name="T45" fmla="*/ 577702 h 589"/>
                      <a:gd name="T46" fmla="*/ 1221022 w 409"/>
                      <a:gd name="T47" fmla="*/ 503138 h 589"/>
                      <a:gd name="T48" fmla="*/ 1113567 w 409"/>
                      <a:gd name="T49" fmla="*/ 475214 h 589"/>
                      <a:gd name="T50" fmla="*/ 1036015 w 409"/>
                      <a:gd name="T51" fmla="*/ 982988 h 589"/>
                      <a:gd name="T52" fmla="*/ 1036015 w 409"/>
                      <a:gd name="T53" fmla="*/ 982988 h 589"/>
                      <a:gd name="T54" fmla="*/ 567477 w 409"/>
                      <a:gd name="T55" fmla="*/ 1704908 h 589"/>
                      <a:gd name="T56" fmla="*/ 1113567 w 409"/>
                      <a:gd name="T57" fmla="*/ 1030367 h 589"/>
                      <a:gd name="T58" fmla="*/ 1107005 w 409"/>
                      <a:gd name="T59" fmla="*/ 1272595 h 589"/>
                      <a:gd name="T60" fmla="*/ 1113567 w 409"/>
                      <a:gd name="T61" fmla="*/ 1030367 h 589"/>
                      <a:gd name="T62" fmla="*/ 1107005 w 409"/>
                      <a:gd name="T63" fmla="*/ 1359472 h 589"/>
                      <a:gd name="T64" fmla="*/ 1506740 w 409"/>
                      <a:gd name="T65" fmla="*/ 1645017 h 589"/>
                      <a:gd name="T66" fmla="*/ 1113567 w 409"/>
                      <a:gd name="T67" fmla="*/ 1490080 h 589"/>
                      <a:gd name="T68" fmla="*/ 706819 w 409"/>
                      <a:gd name="T69" fmla="*/ 1645017 h 589"/>
                      <a:gd name="T70" fmla="*/ 800731 w 409"/>
                      <a:gd name="T71" fmla="*/ 506747 h 589"/>
                      <a:gd name="T72" fmla="*/ 642813 w 409"/>
                      <a:gd name="T73" fmla="*/ 733364 h 589"/>
                      <a:gd name="T74" fmla="*/ 765910 w 409"/>
                      <a:gd name="T75" fmla="*/ 975497 h 589"/>
                      <a:gd name="T76" fmla="*/ 800731 w 409"/>
                      <a:gd name="T77" fmla="*/ 899679 h 589"/>
                      <a:gd name="T78" fmla="*/ 800731 w 409"/>
                      <a:gd name="T79" fmla="*/ 566966 h 589"/>
                      <a:gd name="T80" fmla="*/ 587978 w 409"/>
                      <a:gd name="T81" fmla="*/ 361046 h 589"/>
                      <a:gd name="T82" fmla="*/ 587978 w 409"/>
                      <a:gd name="T83" fmla="*/ 1105826 h 589"/>
                      <a:gd name="T84" fmla="*/ 653552 w 409"/>
                      <a:gd name="T85" fmla="*/ 1105826 h 589"/>
                      <a:gd name="T86" fmla="*/ 519018 w 409"/>
                      <a:gd name="T87" fmla="*/ 733364 h 589"/>
                      <a:gd name="T88" fmla="*/ 653552 w 409"/>
                      <a:gd name="T89" fmla="*/ 361046 h 589"/>
                      <a:gd name="T90" fmla="*/ 1427245 w 409"/>
                      <a:gd name="T91" fmla="*/ 959913 h 589"/>
                      <a:gd name="T92" fmla="*/ 1486242 w 409"/>
                      <a:gd name="T93" fmla="*/ 959913 h 589"/>
                      <a:gd name="T94" fmla="*/ 1486242 w 409"/>
                      <a:gd name="T95" fmla="*/ 506747 h 589"/>
                      <a:gd name="T96" fmla="*/ 1427245 w 409"/>
                      <a:gd name="T97" fmla="*/ 566966 h 589"/>
                      <a:gd name="T98" fmla="*/ 1427245 w 409"/>
                      <a:gd name="T99" fmla="*/ 899679 h 589"/>
                      <a:gd name="T100" fmla="*/ 1630537 w 409"/>
                      <a:gd name="T101" fmla="*/ 361046 h 589"/>
                      <a:gd name="T102" fmla="*/ 1571500 w 409"/>
                      <a:gd name="T103" fmla="*/ 420713 h 589"/>
                      <a:gd name="T104" fmla="*/ 1571500 w 409"/>
                      <a:gd name="T105" fmla="*/ 1046818 h 589"/>
                      <a:gd name="T106" fmla="*/ 1603397 w 409"/>
                      <a:gd name="T107" fmla="*/ 1122280 h 589"/>
                      <a:gd name="T108" fmla="*/ 1788338 w 409"/>
                      <a:gd name="T109" fmla="*/ 733364 h 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9"/>
                      <a:gd name="T166" fmla="*/ 0 h 589"/>
                      <a:gd name="T167" fmla="*/ 409 w 409"/>
                      <a:gd name="T168" fmla="*/ 589 h 5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9" h="589">
                        <a:moveTo>
                          <a:pt x="401" y="67"/>
                        </a:moveTo>
                        <a:cubicBezTo>
                          <a:pt x="406" y="67"/>
                          <a:pt x="409" y="64"/>
                          <a:pt x="409" y="59"/>
                        </a:cubicBezTo>
                        <a:cubicBezTo>
                          <a:pt x="409" y="40"/>
                          <a:pt x="409" y="40"/>
                          <a:pt x="409" y="40"/>
                        </a:cubicBezTo>
                        <a:cubicBezTo>
                          <a:pt x="409" y="18"/>
                          <a:pt x="392"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2" y="589"/>
                          <a:pt x="409" y="571"/>
                          <a:pt x="409" y="549"/>
                        </a:cubicBezTo>
                        <a:cubicBezTo>
                          <a:pt x="409" y="91"/>
                          <a:pt x="409" y="91"/>
                          <a:pt x="409" y="91"/>
                        </a:cubicBezTo>
                        <a:cubicBezTo>
                          <a:pt x="409" y="87"/>
                          <a:pt x="406" y="83"/>
                          <a:pt x="401" y="83"/>
                        </a:cubicBezTo>
                        <a:cubicBezTo>
                          <a:pt x="397" y="83"/>
                          <a:pt x="393" y="87"/>
                          <a:pt x="393" y="91"/>
                        </a:cubicBezTo>
                        <a:cubicBezTo>
                          <a:pt x="393" y="549"/>
                          <a:pt x="393" y="549"/>
                          <a:pt x="393" y="549"/>
                        </a:cubicBezTo>
                        <a:cubicBezTo>
                          <a:pt x="393" y="562"/>
                          <a:pt x="383" y="573"/>
                          <a:pt x="369" y="573"/>
                        </a:cubicBezTo>
                        <a:cubicBezTo>
                          <a:pt x="40" y="573"/>
                          <a:pt x="40" y="573"/>
                          <a:pt x="40" y="573"/>
                        </a:cubicBezTo>
                        <a:cubicBezTo>
                          <a:pt x="27" y="573"/>
                          <a:pt x="16" y="562"/>
                          <a:pt x="16" y="549"/>
                        </a:cubicBezTo>
                        <a:cubicBezTo>
                          <a:pt x="16" y="40"/>
                          <a:pt x="16" y="40"/>
                          <a:pt x="16" y="40"/>
                        </a:cubicBezTo>
                        <a:cubicBezTo>
                          <a:pt x="16" y="27"/>
                          <a:pt x="27" y="16"/>
                          <a:pt x="40" y="16"/>
                        </a:cubicBezTo>
                        <a:cubicBezTo>
                          <a:pt x="369" y="16"/>
                          <a:pt x="369" y="16"/>
                          <a:pt x="369" y="16"/>
                        </a:cubicBezTo>
                        <a:cubicBezTo>
                          <a:pt x="383" y="16"/>
                          <a:pt x="393" y="27"/>
                          <a:pt x="393" y="40"/>
                        </a:cubicBezTo>
                        <a:cubicBezTo>
                          <a:pt x="393" y="59"/>
                          <a:pt x="393" y="59"/>
                          <a:pt x="393" y="59"/>
                        </a:cubicBezTo>
                        <a:cubicBezTo>
                          <a:pt x="393" y="64"/>
                          <a:pt x="397" y="67"/>
                          <a:pt x="401" y="67"/>
                        </a:cubicBezTo>
                        <a:close/>
                        <a:moveTo>
                          <a:pt x="113" y="321"/>
                        </a:moveTo>
                        <a:cubicBezTo>
                          <a:pt x="164" y="321"/>
                          <a:pt x="164" y="321"/>
                          <a:pt x="164" y="321"/>
                        </a:cubicBezTo>
                        <a:cubicBezTo>
                          <a:pt x="167" y="321"/>
                          <a:pt x="170" y="319"/>
                          <a:pt x="171" y="317"/>
                        </a:cubicBezTo>
                        <a:cubicBezTo>
                          <a:pt x="171" y="316"/>
                          <a:pt x="185" y="292"/>
                          <a:pt x="206" y="292"/>
                        </a:cubicBezTo>
                        <a:cubicBezTo>
                          <a:pt x="226" y="292"/>
                          <a:pt x="240" y="316"/>
                          <a:pt x="240" y="317"/>
                        </a:cubicBezTo>
                        <a:cubicBezTo>
                          <a:pt x="242" y="319"/>
                          <a:pt x="244" y="321"/>
                          <a:pt x="247" y="321"/>
                        </a:cubicBezTo>
                        <a:cubicBezTo>
                          <a:pt x="297" y="321"/>
                          <a:pt x="297" y="321"/>
                          <a:pt x="297" y="321"/>
                        </a:cubicBezTo>
                        <a:cubicBezTo>
                          <a:pt x="301" y="321"/>
                          <a:pt x="304" y="319"/>
                          <a:pt x="305" y="316"/>
                        </a:cubicBezTo>
                        <a:cubicBezTo>
                          <a:pt x="306" y="313"/>
                          <a:pt x="305" y="309"/>
                          <a:pt x="303" y="307"/>
                        </a:cubicBezTo>
                        <a:cubicBezTo>
                          <a:pt x="285" y="289"/>
                          <a:pt x="270" y="271"/>
                          <a:pt x="258" y="254"/>
                        </a:cubicBezTo>
                        <a:cubicBezTo>
                          <a:pt x="258" y="253"/>
                          <a:pt x="258" y="253"/>
                          <a:pt x="258" y="253"/>
                        </a:cubicBezTo>
                        <a:cubicBezTo>
                          <a:pt x="238" y="224"/>
                          <a:pt x="225" y="198"/>
                          <a:pt x="219" y="182"/>
                        </a:cubicBezTo>
                        <a:cubicBezTo>
                          <a:pt x="219" y="182"/>
                          <a:pt x="219" y="182"/>
                          <a:pt x="219" y="182"/>
                        </a:cubicBezTo>
                        <a:cubicBezTo>
                          <a:pt x="219" y="182"/>
                          <a:pt x="219" y="182"/>
                          <a:pt x="219" y="182"/>
                        </a:cubicBezTo>
                        <a:cubicBezTo>
                          <a:pt x="239" y="176"/>
                          <a:pt x="253" y="158"/>
                          <a:pt x="253" y="136"/>
                        </a:cubicBezTo>
                        <a:cubicBezTo>
                          <a:pt x="253" y="129"/>
                          <a:pt x="252" y="123"/>
                          <a:pt x="250" y="117"/>
                        </a:cubicBezTo>
                        <a:cubicBezTo>
                          <a:pt x="248" y="113"/>
                          <a:pt x="243" y="111"/>
                          <a:pt x="239" y="113"/>
                        </a:cubicBezTo>
                        <a:cubicBezTo>
                          <a:pt x="235" y="115"/>
                          <a:pt x="233" y="120"/>
                          <a:pt x="235" y="124"/>
                        </a:cubicBezTo>
                        <a:cubicBezTo>
                          <a:pt x="237" y="127"/>
                          <a:pt x="237" y="132"/>
                          <a:pt x="237" y="136"/>
                        </a:cubicBezTo>
                        <a:cubicBezTo>
                          <a:pt x="237" y="153"/>
                          <a:pt x="223" y="168"/>
                          <a:pt x="206" y="168"/>
                        </a:cubicBezTo>
                        <a:cubicBezTo>
                          <a:pt x="188" y="168"/>
                          <a:pt x="174" y="153"/>
                          <a:pt x="174" y="136"/>
                        </a:cubicBezTo>
                        <a:cubicBezTo>
                          <a:pt x="174" y="118"/>
                          <a:pt x="188" y="104"/>
                          <a:pt x="206" y="104"/>
                        </a:cubicBezTo>
                        <a:cubicBezTo>
                          <a:pt x="211" y="104"/>
                          <a:pt x="215" y="105"/>
                          <a:pt x="219" y="107"/>
                        </a:cubicBezTo>
                        <a:cubicBezTo>
                          <a:pt x="223" y="109"/>
                          <a:pt x="228" y="107"/>
                          <a:pt x="230" y="103"/>
                        </a:cubicBezTo>
                        <a:cubicBezTo>
                          <a:pt x="232" y="99"/>
                          <a:pt x="230" y="95"/>
                          <a:pt x="226" y="93"/>
                        </a:cubicBezTo>
                        <a:cubicBezTo>
                          <a:pt x="226" y="93"/>
                          <a:pt x="226" y="93"/>
                          <a:pt x="226" y="93"/>
                        </a:cubicBezTo>
                        <a:cubicBezTo>
                          <a:pt x="220" y="90"/>
                          <a:pt x="213" y="88"/>
                          <a:pt x="206" y="88"/>
                        </a:cubicBezTo>
                        <a:cubicBezTo>
                          <a:pt x="179" y="88"/>
                          <a:pt x="158" y="110"/>
                          <a:pt x="158" y="136"/>
                        </a:cubicBezTo>
                        <a:cubicBezTo>
                          <a:pt x="158" y="157"/>
                          <a:pt x="172" y="176"/>
                          <a:pt x="192" y="182"/>
                        </a:cubicBezTo>
                        <a:cubicBezTo>
                          <a:pt x="192" y="182"/>
                          <a:pt x="192" y="182"/>
                          <a:pt x="192" y="182"/>
                        </a:cubicBezTo>
                        <a:cubicBezTo>
                          <a:pt x="192" y="182"/>
                          <a:pt x="192" y="182"/>
                          <a:pt x="192" y="182"/>
                        </a:cubicBezTo>
                        <a:cubicBezTo>
                          <a:pt x="181" y="207"/>
                          <a:pt x="156" y="258"/>
                          <a:pt x="107" y="307"/>
                        </a:cubicBezTo>
                        <a:cubicBezTo>
                          <a:pt x="105" y="309"/>
                          <a:pt x="104" y="313"/>
                          <a:pt x="105" y="316"/>
                        </a:cubicBezTo>
                        <a:cubicBezTo>
                          <a:pt x="107" y="319"/>
                          <a:pt x="109" y="321"/>
                          <a:pt x="113" y="321"/>
                        </a:cubicBezTo>
                        <a:close/>
                        <a:moveTo>
                          <a:pt x="206" y="191"/>
                        </a:moveTo>
                        <a:cubicBezTo>
                          <a:pt x="211" y="204"/>
                          <a:pt x="219" y="221"/>
                          <a:pt x="231" y="240"/>
                        </a:cubicBezTo>
                        <a:cubicBezTo>
                          <a:pt x="223" y="238"/>
                          <a:pt x="214" y="236"/>
                          <a:pt x="205" y="236"/>
                        </a:cubicBezTo>
                        <a:cubicBezTo>
                          <a:pt x="196" y="236"/>
                          <a:pt x="188" y="238"/>
                          <a:pt x="180" y="240"/>
                        </a:cubicBezTo>
                        <a:cubicBezTo>
                          <a:pt x="192" y="221"/>
                          <a:pt x="200" y="204"/>
                          <a:pt x="206" y="191"/>
                        </a:cubicBezTo>
                        <a:close/>
                        <a:moveTo>
                          <a:pt x="164" y="264"/>
                        </a:moveTo>
                        <a:cubicBezTo>
                          <a:pt x="169" y="261"/>
                          <a:pt x="188" y="252"/>
                          <a:pt x="205" y="252"/>
                        </a:cubicBezTo>
                        <a:cubicBezTo>
                          <a:pt x="221" y="252"/>
                          <a:pt x="240" y="261"/>
                          <a:pt x="246" y="264"/>
                        </a:cubicBezTo>
                        <a:cubicBezTo>
                          <a:pt x="255" y="277"/>
                          <a:pt x="266" y="291"/>
                          <a:pt x="279" y="305"/>
                        </a:cubicBezTo>
                        <a:cubicBezTo>
                          <a:pt x="252" y="305"/>
                          <a:pt x="252" y="305"/>
                          <a:pt x="252" y="305"/>
                        </a:cubicBezTo>
                        <a:cubicBezTo>
                          <a:pt x="246" y="296"/>
                          <a:pt x="230" y="276"/>
                          <a:pt x="206" y="276"/>
                        </a:cubicBezTo>
                        <a:cubicBezTo>
                          <a:pt x="182" y="276"/>
                          <a:pt x="166" y="296"/>
                          <a:pt x="160" y="305"/>
                        </a:cubicBezTo>
                        <a:cubicBezTo>
                          <a:pt x="131" y="305"/>
                          <a:pt x="131" y="305"/>
                          <a:pt x="131" y="305"/>
                        </a:cubicBezTo>
                        <a:cubicBezTo>
                          <a:pt x="144" y="291"/>
                          <a:pt x="155" y="277"/>
                          <a:pt x="164" y="264"/>
                        </a:cubicBezTo>
                        <a:close/>
                        <a:moveTo>
                          <a:pt x="148" y="94"/>
                        </a:moveTo>
                        <a:cubicBezTo>
                          <a:pt x="145" y="91"/>
                          <a:pt x="140" y="91"/>
                          <a:pt x="136" y="94"/>
                        </a:cubicBezTo>
                        <a:cubicBezTo>
                          <a:pt x="125" y="106"/>
                          <a:pt x="119" y="121"/>
                          <a:pt x="119" y="136"/>
                        </a:cubicBezTo>
                        <a:cubicBezTo>
                          <a:pt x="119" y="151"/>
                          <a:pt x="125" y="167"/>
                          <a:pt x="136" y="178"/>
                        </a:cubicBezTo>
                        <a:cubicBezTo>
                          <a:pt x="138" y="180"/>
                          <a:pt x="140" y="181"/>
                          <a:pt x="142" y="181"/>
                        </a:cubicBezTo>
                        <a:cubicBezTo>
                          <a:pt x="144" y="181"/>
                          <a:pt x="146" y="180"/>
                          <a:pt x="148" y="178"/>
                        </a:cubicBezTo>
                        <a:cubicBezTo>
                          <a:pt x="151" y="175"/>
                          <a:pt x="151" y="170"/>
                          <a:pt x="148" y="167"/>
                        </a:cubicBezTo>
                        <a:cubicBezTo>
                          <a:pt x="139" y="158"/>
                          <a:pt x="135" y="147"/>
                          <a:pt x="135" y="136"/>
                        </a:cubicBezTo>
                        <a:cubicBezTo>
                          <a:pt x="135" y="125"/>
                          <a:pt x="139" y="114"/>
                          <a:pt x="148" y="105"/>
                        </a:cubicBezTo>
                        <a:cubicBezTo>
                          <a:pt x="151" y="102"/>
                          <a:pt x="151" y="97"/>
                          <a:pt x="148" y="94"/>
                        </a:cubicBezTo>
                        <a:close/>
                        <a:moveTo>
                          <a:pt x="109" y="67"/>
                        </a:moveTo>
                        <a:cubicBezTo>
                          <a:pt x="90" y="86"/>
                          <a:pt x="80" y="111"/>
                          <a:pt x="80" y="136"/>
                        </a:cubicBezTo>
                        <a:cubicBezTo>
                          <a:pt x="80" y="161"/>
                          <a:pt x="90" y="186"/>
                          <a:pt x="109" y="205"/>
                        </a:cubicBezTo>
                        <a:cubicBezTo>
                          <a:pt x="111" y="207"/>
                          <a:pt x="113" y="208"/>
                          <a:pt x="115" y="208"/>
                        </a:cubicBezTo>
                        <a:cubicBezTo>
                          <a:pt x="117" y="208"/>
                          <a:pt x="119" y="207"/>
                          <a:pt x="121" y="205"/>
                        </a:cubicBezTo>
                        <a:cubicBezTo>
                          <a:pt x="124" y="202"/>
                          <a:pt x="124" y="197"/>
                          <a:pt x="121" y="194"/>
                        </a:cubicBezTo>
                        <a:cubicBezTo>
                          <a:pt x="104" y="178"/>
                          <a:pt x="96" y="157"/>
                          <a:pt x="96" y="136"/>
                        </a:cubicBezTo>
                        <a:cubicBezTo>
                          <a:pt x="96" y="115"/>
                          <a:pt x="104" y="94"/>
                          <a:pt x="121" y="78"/>
                        </a:cubicBezTo>
                        <a:cubicBezTo>
                          <a:pt x="124" y="75"/>
                          <a:pt x="124" y="70"/>
                          <a:pt x="121" y="67"/>
                        </a:cubicBezTo>
                        <a:cubicBezTo>
                          <a:pt x="117" y="64"/>
                          <a:pt x="112" y="64"/>
                          <a:pt x="109" y="67"/>
                        </a:cubicBezTo>
                        <a:close/>
                        <a:moveTo>
                          <a:pt x="264" y="178"/>
                        </a:moveTo>
                        <a:cubicBezTo>
                          <a:pt x="265" y="180"/>
                          <a:pt x="267" y="181"/>
                          <a:pt x="269" y="181"/>
                        </a:cubicBezTo>
                        <a:cubicBezTo>
                          <a:pt x="271" y="181"/>
                          <a:pt x="273" y="180"/>
                          <a:pt x="275" y="178"/>
                        </a:cubicBezTo>
                        <a:cubicBezTo>
                          <a:pt x="287" y="167"/>
                          <a:pt x="292" y="151"/>
                          <a:pt x="292" y="136"/>
                        </a:cubicBezTo>
                        <a:cubicBezTo>
                          <a:pt x="292" y="121"/>
                          <a:pt x="287" y="106"/>
                          <a:pt x="275" y="94"/>
                        </a:cubicBezTo>
                        <a:cubicBezTo>
                          <a:pt x="272" y="91"/>
                          <a:pt x="267" y="91"/>
                          <a:pt x="264" y="94"/>
                        </a:cubicBezTo>
                        <a:cubicBezTo>
                          <a:pt x="261" y="97"/>
                          <a:pt x="261" y="102"/>
                          <a:pt x="264" y="105"/>
                        </a:cubicBezTo>
                        <a:cubicBezTo>
                          <a:pt x="272" y="114"/>
                          <a:pt x="276" y="125"/>
                          <a:pt x="276" y="136"/>
                        </a:cubicBezTo>
                        <a:cubicBezTo>
                          <a:pt x="276" y="147"/>
                          <a:pt x="272" y="158"/>
                          <a:pt x="264" y="167"/>
                        </a:cubicBezTo>
                        <a:cubicBezTo>
                          <a:pt x="261" y="170"/>
                          <a:pt x="261" y="175"/>
                          <a:pt x="264" y="178"/>
                        </a:cubicBezTo>
                        <a:close/>
                        <a:moveTo>
                          <a:pt x="302" y="67"/>
                        </a:moveTo>
                        <a:cubicBezTo>
                          <a:pt x="299" y="64"/>
                          <a:pt x="294" y="64"/>
                          <a:pt x="291" y="67"/>
                        </a:cubicBezTo>
                        <a:cubicBezTo>
                          <a:pt x="288" y="70"/>
                          <a:pt x="288" y="75"/>
                          <a:pt x="291" y="78"/>
                        </a:cubicBezTo>
                        <a:cubicBezTo>
                          <a:pt x="307" y="94"/>
                          <a:pt x="315" y="115"/>
                          <a:pt x="315" y="136"/>
                        </a:cubicBezTo>
                        <a:cubicBezTo>
                          <a:pt x="315" y="157"/>
                          <a:pt x="307" y="178"/>
                          <a:pt x="291" y="194"/>
                        </a:cubicBezTo>
                        <a:cubicBezTo>
                          <a:pt x="288" y="197"/>
                          <a:pt x="288" y="202"/>
                          <a:pt x="291" y="205"/>
                        </a:cubicBezTo>
                        <a:cubicBezTo>
                          <a:pt x="293" y="207"/>
                          <a:pt x="295" y="208"/>
                          <a:pt x="297" y="208"/>
                        </a:cubicBezTo>
                        <a:cubicBezTo>
                          <a:pt x="299" y="208"/>
                          <a:pt x="301" y="207"/>
                          <a:pt x="302" y="205"/>
                        </a:cubicBezTo>
                        <a:cubicBezTo>
                          <a:pt x="321" y="186"/>
                          <a:pt x="331" y="161"/>
                          <a:pt x="331" y="136"/>
                        </a:cubicBezTo>
                        <a:cubicBezTo>
                          <a:pt x="331" y="111"/>
                          <a:pt x="321" y="86"/>
                          <a:pt x="302" y="67"/>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54" name="Rectangle 39">
                  <a:extLst>
                    <a:ext uri="{FF2B5EF4-FFF2-40B4-BE49-F238E27FC236}">
                      <a16:creationId xmlns:a16="http://schemas.microsoft.com/office/drawing/2014/main" id="{ECEB16E6-2328-414A-8BFC-39DAC30AFDC6}"/>
                    </a:ext>
                  </a:extLst>
                </p:cNvPr>
                <p:cNvSpPr>
                  <a:spLocks noChangeAspect="1" noChangeArrowheads="1"/>
                </p:cNvSpPr>
                <p:nvPr/>
              </p:nvSpPr>
              <p:spPr bwMode="auto">
                <a:xfrm>
                  <a:off x="183"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45" name="Group 33">
                <a:extLst>
                  <a:ext uri="{FF2B5EF4-FFF2-40B4-BE49-F238E27FC236}">
                    <a16:creationId xmlns:a16="http://schemas.microsoft.com/office/drawing/2014/main" id="{CD77E70E-67E8-4E6F-9874-60FA49412DBB}"/>
                  </a:ext>
                </a:extLst>
              </p:cNvPr>
              <p:cNvGrpSpPr>
                <a:grpSpLocks noChangeAspect="1"/>
              </p:cNvGrpSpPr>
              <p:nvPr/>
            </p:nvGrpSpPr>
            <p:grpSpPr bwMode="auto">
              <a:xfrm>
                <a:off x="4875271" y="3566925"/>
                <a:ext cx="498036" cy="688869"/>
                <a:chOff x="183" y="860"/>
                <a:chExt cx="1117" cy="1545"/>
              </a:xfrm>
            </p:grpSpPr>
            <p:sp>
              <p:nvSpPr>
                <p:cNvPr id="51" name="Freeform 3">
                  <a:extLst>
                    <a:ext uri="{FF2B5EF4-FFF2-40B4-BE49-F238E27FC236}">
                      <a16:creationId xmlns:a16="http://schemas.microsoft.com/office/drawing/2014/main" id="{8342D4D1-C20B-431F-B529-BCC73C5C6808}"/>
                    </a:ext>
                  </a:extLst>
                </p:cNvPr>
                <p:cNvSpPr>
                  <a:spLocks noChangeAspect="1" noEditPoints="1"/>
                </p:cNvSpPr>
                <p:nvPr/>
              </p:nvSpPr>
              <p:spPr bwMode="auto">
                <a:xfrm>
                  <a:off x="334" y="1014"/>
                  <a:ext cx="966" cy="1391"/>
                </a:xfrm>
                <a:custGeom>
                  <a:avLst/>
                  <a:gdLst>
                    <a:gd name="T0" fmla="*/ 164400 w 409"/>
                    <a:gd name="T1" fmla="*/ 27411 h 589"/>
                    <a:gd name="T2" fmla="*/ 167720 w 409"/>
                    <a:gd name="T3" fmla="*/ 24105 h 589"/>
                    <a:gd name="T4" fmla="*/ 167720 w 409"/>
                    <a:gd name="T5" fmla="*/ 16291 h 589"/>
                    <a:gd name="T6" fmla="*/ 151386 w 409"/>
                    <a:gd name="T7" fmla="*/ 0 h 589"/>
                    <a:gd name="T8" fmla="*/ 16311 w 409"/>
                    <a:gd name="T9" fmla="*/ 0 h 589"/>
                    <a:gd name="T10" fmla="*/ 0 w 409"/>
                    <a:gd name="T11" fmla="*/ 16291 h 589"/>
                    <a:gd name="T12" fmla="*/ 0 w 409"/>
                    <a:gd name="T13" fmla="*/ 225021 h 589"/>
                    <a:gd name="T14" fmla="*/ 16311 w 409"/>
                    <a:gd name="T15" fmla="*/ 241330 h 589"/>
                    <a:gd name="T16" fmla="*/ 151386 w 409"/>
                    <a:gd name="T17" fmla="*/ 241330 h 589"/>
                    <a:gd name="T18" fmla="*/ 167720 w 409"/>
                    <a:gd name="T19" fmla="*/ 225021 h 589"/>
                    <a:gd name="T20" fmla="*/ 167720 w 409"/>
                    <a:gd name="T21" fmla="*/ 37328 h 589"/>
                    <a:gd name="T22" fmla="*/ 164400 w 409"/>
                    <a:gd name="T23" fmla="*/ 33993 h 589"/>
                    <a:gd name="T24" fmla="*/ 161093 w 409"/>
                    <a:gd name="T25" fmla="*/ 37328 h 589"/>
                    <a:gd name="T26" fmla="*/ 161093 w 409"/>
                    <a:gd name="T27" fmla="*/ 225021 h 589"/>
                    <a:gd name="T28" fmla="*/ 151386 w 409"/>
                    <a:gd name="T29" fmla="*/ 234692 h 589"/>
                    <a:gd name="T30" fmla="*/ 16311 w 409"/>
                    <a:gd name="T31" fmla="*/ 234692 h 589"/>
                    <a:gd name="T32" fmla="*/ 6627 w 409"/>
                    <a:gd name="T33" fmla="*/ 225021 h 589"/>
                    <a:gd name="T34" fmla="*/ 6627 w 409"/>
                    <a:gd name="T35" fmla="*/ 16291 h 589"/>
                    <a:gd name="T36" fmla="*/ 16311 w 409"/>
                    <a:gd name="T37" fmla="*/ 6627 h 589"/>
                    <a:gd name="T38" fmla="*/ 151386 w 409"/>
                    <a:gd name="T39" fmla="*/ 6627 h 589"/>
                    <a:gd name="T40" fmla="*/ 161093 w 409"/>
                    <a:gd name="T41" fmla="*/ 16291 h 589"/>
                    <a:gd name="T42" fmla="*/ 161093 w 409"/>
                    <a:gd name="T43" fmla="*/ 24105 h 589"/>
                    <a:gd name="T44" fmla="*/ 164400 w 409"/>
                    <a:gd name="T45" fmla="*/ 27411 h 589"/>
                    <a:gd name="T46" fmla="*/ 34044 w 409"/>
                    <a:gd name="T47" fmla="*/ 130610 h 589"/>
                    <a:gd name="T48" fmla="*/ 30709 w 409"/>
                    <a:gd name="T49" fmla="*/ 133916 h 589"/>
                    <a:gd name="T50" fmla="*/ 34044 w 409"/>
                    <a:gd name="T51" fmla="*/ 137246 h 589"/>
                    <a:gd name="T52" fmla="*/ 63862 w 409"/>
                    <a:gd name="T53" fmla="*/ 137246 h 589"/>
                    <a:gd name="T54" fmla="*/ 66812 w 409"/>
                    <a:gd name="T55" fmla="*/ 135678 h 589"/>
                    <a:gd name="T56" fmla="*/ 83648 w 409"/>
                    <a:gd name="T57" fmla="*/ 111367 h 589"/>
                    <a:gd name="T58" fmla="*/ 100818 w 409"/>
                    <a:gd name="T59" fmla="*/ 135678 h 589"/>
                    <a:gd name="T60" fmla="*/ 103256 w 409"/>
                    <a:gd name="T61" fmla="*/ 137246 h 589"/>
                    <a:gd name="T62" fmla="*/ 133691 w 409"/>
                    <a:gd name="T63" fmla="*/ 137246 h 589"/>
                    <a:gd name="T64" fmla="*/ 137011 w 409"/>
                    <a:gd name="T65" fmla="*/ 133916 h 589"/>
                    <a:gd name="T66" fmla="*/ 133691 w 409"/>
                    <a:gd name="T67" fmla="*/ 130610 h 589"/>
                    <a:gd name="T68" fmla="*/ 133691 w 409"/>
                    <a:gd name="T69" fmla="*/ 130610 h 589"/>
                    <a:gd name="T70" fmla="*/ 105403 w 409"/>
                    <a:gd name="T71" fmla="*/ 130610 h 589"/>
                    <a:gd name="T72" fmla="*/ 87698 w 409"/>
                    <a:gd name="T73" fmla="*/ 106165 h 589"/>
                    <a:gd name="T74" fmla="*/ 136419 w 409"/>
                    <a:gd name="T75" fmla="*/ 37328 h 589"/>
                    <a:gd name="T76" fmla="*/ 135734 w 409"/>
                    <a:gd name="T77" fmla="*/ 32756 h 589"/>
                    <a:gd name="T78" fmla="*/ 131253 w 409"/>
                    <a:gd name="T79" fmla="*/ 33124 h 589"/>
                    <a:gd name="T80" fmla="*/ 83648 w 409"/>
                    <a:gd name="T81" fmla="*/ 100407 h 589"/>
                    <a:gd name="T82" fmla="*/ 36443 w 409"/>
                    <a:gd name="T83" fmla="*/ 33124 h 589"/>
                    <a:gd name="T84" fmla="*/ 31963 w 409"/>
                    <a:gd name="T85" fmla="*/ 32756 h 589"/>
                    <a:gd name="T86" fmla="*/ 31238 w 409"/>
                    <a:gd name="T87" fmla="*/ 37328 h 589"/>
                    <a:gd name="T88" fmla="*/ 80039 w 409"/>
                    <a:gd name="T89" fmla="*/ 106165 h 589"/>
                    <a:gd name="T90" fmla="*/ 62332 w 409"/>
                    <a:gd name="T91" fmla="*/ 130610 h 589"/>
                    <a:gd name="T92" fmla="*/ 34044 w 409"/>
                    <a:gd name="T93" fmla="*/ 130610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2" name="Rectangle 23">
                  <a:extLst>
                    <a:ext uri="{FF2B5EF4-FFF2-40B4-BE49-F238E27FC236}">
                      <a16:creationId xmlns:a16="http://schemas.microsoft.com/office/drawing/2014/main" id="{83D69095-09ED-4F1F-BD39-2943AB614038}"/>
                    </a:ext>
                  </a:extLst>
                </p:cNvPr>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nvGrpSpPr>
              <p:cNvPr id="46" name="Group 34">
                <a:extLst>
                  <a:ext uri="{FF2B5EF4-FFF2-40B4-BE49-F238E27FC236}">
                    <a16:creationId xmlns:a16="http://schemas.microsoft.com/office/drawing/2014/main" id="{94C4B1D6-6DC1-407A-AA5E-EEC6B2D9106F}"/>
                  </a:ext>
                </a:extLst>
              </p:cNvPr>
              <p:cNvGrpSpPr>
                <a:grpSpLocks noChangeAspect="1"/>
              </p:cNvGrpSpPr>
              <p:nvPr/>
            </p:nvGrpSpPr>
            <p:grpSpPr bwMode="auto">
              <a:xfrm>
                <a:off x="5446642" y="3823629"/>
                <a:ext cx="432429" cy="646294"/>
                <a:chOff x="2824" y="780"/>
                <a:chExt cx="1159" cy="1472"/>
              </a:xfrm>
            </p:grpSpPr>
            <p:grpSp>
              <p:nvGrpSpPr>
                <p:cNvPr id="47" name="Group 46">
                  <a:extLst>
                    <a:ext uri="{FF2B5EF4-FFF2-40B4-BE49-F238E27FC236}">
                      <a16:creationId xmlns:a16="http://schemas.microsoft.com/office/drawing/2014/main" id="{2DA262DE-9DD9-42CE-8377-845A62B0E4D2}"/>
                    </a:ext>
                  </a:extLst>
                </p:cNvPr>
                <p:cNvGrpSpPr>
                  <a:grpSpLocks noChangeAspect="1"/>
                </p:cNvGrpSpPr>
                <p:nvPr/>
              </p:nvGrpSpPr>
              <p:grpSpPr bwMode="auto">
                <a:xfrm>
                  <a:off x="2824" y="780"/>
                  <a:ext cx="1159" cy="1452"/>
                  <a:chOff x="2824" y="780"/>
                  <a:chExt cx="1159" cy="1452"/>
                </a:xfrm>
              </p:grpSpPr>
              <p:sp>
                <p:nvSpPr>
                  <p:cNvPr id="49" name="Freeform 12">
                    <a:extLst>
                      <a:ext uri="{FF2B5EF4-FFF2-40B4-BE49-F238E27FC236}">
                        <a16:creationId xmlns:a16="http://schemas.microsoft.com/office/drawing/2014/main" id="{8431B5F9-BB32-498B-9B76-B7F2A517C2B9}"/>
                      </a:ext>
                    </a:extLst>
                  </p:cNvPr>
                  <p:cNvSpPr>
                    <a:spLocks noChangeAspect="1"/>
                  </p:cNvSpPr>
                  <p:nvPr/>
                </p:nvSpPr>
                <p:spPr bwMode="auto">
                  <a:xfrm>
                    <a:off x="2824" y="879"/>
                    <a:ext cx="928" cy="1353"/>
                  </a:xfrm>
                  <a:custGeom>
                    <a:avLst/>
                    <a:gdLst>
                      <a:gd name="T0" fmla="*/ 160851 w 393"/>
                      <a:gd name="T1" fmla="*/ 33976 h 573"/>
                      <a:gd name="T2" fmla="*/ 160851 w 393"/>
                      <a:gd name="T3" fmla="*/ 221309 h 573"/>
                      <a:gd name="T4" fmla="*/ 147715 w 393"/>
                      <a:gd name="T5" fmla="*/ 234513 h 573"/>
                      <a:gd name="T6" fmla="*/ 13153 w 393"/>
                      <a:gd name="T7" fmla="*/ 234513 h 573"/>
                      <a:gd name="T8" fmla="*/ 0 w 393"/>
                      <a:gd name="T9" fmla="*/ 221309 h 573"/>
                      <a:gd name="T10" fmla="*/ 0 w 393"/>
                      <a:gd name="T11" fmla="*/ 13152 h 573"/>
                      <a:gd name="T12" fmla="*/ 13153 w 393"/>
                      <a:gd name="T13" fmla="*/ 0 h 573"/>
                      <a:gd name="T14" fmla="*/ 147715 w 393"/>
                      <a:gd name="T15" fmla="*/ 0 h 573"/>
                      <a:gd name="T16" fmla="*/ 160851 w 393"/>
                      <a:gd name="T17" fmla="*/ 13152 h 573"/>
                      <a:gd name="T18" fmla="*/ 160851 w 393"/>
                      <a:gd name="T19" fmla="*/ 20763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50" name="Freeform 13">
                    <a:extLst>
                      <a:ext uri="{FF2B5EF4-FFF2-40B4-BE49-F238E27FC236}">
                        <a16:creationId xmlns:a16="http://schemas.microsoft.com/office/drawing/2014/main" id="{24266CAA-9E32-4AB3-B1FA-E31826A0F0A4}"/>
                      </a:ext>
                    </a:extLst>
                  </p:cNvPr>
                  <p:cNvSpPr>
                    <a:spLocks noChangeAspect="1" noEditPoints="1"/>
                  </p:cNvSpPr>
                  <p:nvPr/>
                </p:nvSpPr>
                <p:spPr bwMode="auto">
                  <a:xfrm>
                    <a:off x="3017" y="780"/>
                    <a:ext cx="966" cy="1391"/>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60279 w 409"/>
                      <a:gd name="T23" fmla="*/ 84322 h 589"/>
                      <a:gd name="T24" fmla="*/ 109883 w 409"/>
                      <a:gd name="T25" fmla="*/ 82716 h 589"/>
                      <a:gd name="T26" fmla="*/ 86442 w 409"/>
                      <a:gd name="T27" fmla="*/ 32756 h 589"/>
                      <a:gd name="T28" fmla="*/ 80686 w 409"/>
                      <a:gd name="T29" fmla="*/ 32756 h 589"/>
                      <a:gd name="T30" fmla="*/ 57469 w 409"/>
                      <a:gd name="T31" fmla="*/ 82716 h 589"/>
                      <a:gd name="T32" fmla="*/ 83648 w 409"/>
                      <a:gd name="T33" fmla="*/ 41808 h 589"/>
                      <a:gd name="T34" fmla="*/ 65624 w 409"/>
                      <a:gd name="T35" fmla="*/ 77858 h 589"/>
                      <a:gd name="T36" fmla="*/ 36968 w 409"/>
                      <a:gd name="T37" fmla="*/ 99604 h 589"/>
                      <a:gd name="T38" fmla="*/ 30709 w 409"/>
                      <a:gd name="T39" fmla="*/ 105633 h 589"/>
                      <a:gd name="T40" fmla="*/ 32768 w 409"/>
                      <a:gd name="T41" fmla="*/ 129963 h 589"/>
                      <a:gd name="T42" fmla="*/ 83648 w 409"/>
                      <a:gd name="T43" fmla="*/ 137246 h 589"/>
                      <a:gd name="T44" fmla="*/ 130663 w 409"/>
                      <a:gd name="T45" fmla="*/ 131859 h 589"/>
                      <a:gd name="T46" fmla="*/ 137011 w 409"/>
                      <a:gd name="T47" fmla="*/ 125762 h 589"/>
                      <a:gd name="T48" fmla="*/ 134494 w 409"/>
                      <a:gd name="T49" fmla="*/ 101656 h 589"/>
                      <a:gd name="T50" fmla="*/ 83648 w 409"/>
                      <a:gd name="T51" fmla="*/ 94189 h 589"/>
                      <a:gd name="T52" fmla="*/ 36968 w 409"/>
                      <a:gd name="T53" fmla="*/ 99604 h 589"/>
                      <a:gd name="T54" fmla="*/ 125535 w 409"/>
                      <a:gd name="T55" fmla="*/ 127011 h 589"/>
                      <a:gd name="T56" fmla="*/ 49105 w 409"/>
                      <a:gd name="T57" fmla="*/ 128182 h 589"/>
                      <a:gd name="T58" fmla="*/ 37341 w 409"/>
                      <a:gd name="T59" fmla="*/ 124892 h 589"/>
                      <a:gd name="T60" fmla="*/ 40147 w 409"/>
                      <a:gd name="T61" fmla="*/ 113514 h 589"/>
                      <a:gd name="T62" fmla="*/ 119801 w 409"/>
                      <a:gd name="T63" fmla="*/ 115181 h 589"/>
                      <a:gd name="T64" fmla="*/ 130384 w 409"/>
                      <a:gd name="T65" fmla="*/ 124892 h 589"/>
                      <a:gd name="T66" fmla="*/ 128235 w 409"/>
                      <a:gd name="T67" fmla="*/ 105633 h 589"/>
                      <a:gd name="T68" fmla="*/ 125535 w 409"/>
                      <a:gd name="T69" fmla="*/ 106890 h 589"/>
                      <a:gd name="T70" fmla="*/ 49105 w 409"/>
                      <a:gd name="T71" fmla="*/ 108562 h 589"/>
                      <a:gd name="T72" fmla="*/ 38524 w 409"/>
                      <a:gd name="T73" fmla="*/ 105633 h 589"/>
                      <a:gd name="T74" fmla="*/ 83648 w 409"/>
                      <a:gd name="T75" fmla="*/ 10078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48" name="Rectangle 25">
                  <a:extLst>
                    <a:ext uri="{FF2B5EF4-FFF2-40B4-BE49-F238E27FC236}">
                      <a16:creationId xmlns:a16="http://schemas.microsoft.com/office/drawing/2014/main" id="{1AFA3BBD-06B3-4A22-AA8F-52B55F29FC84}"/>
                    </a:ext>
                  </a:extLst>
                </p:cNvPr>
                <p:cNvSpPr>
                  <a:spLocks noChangeAspect="1" noChangeArrowheads="1"/>
                </p:cNvSpPr>
                <p:nvPr/>
              </p:nvSpPr>
              <p:spPr bwMode="auto">
                <a:xfrm>
                  <a:off x="2881"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grpSp>
      <p:sp>
        <p:nvSpPr>
          <p:cNvPr id="64" name="AutoShape 159">
            <a:hlinkClick r:id="" action="ppaction://noaction"/>
            <a:extLst>
              <a:ext uri="{FF2B5EF4-FFF2-40B4-BE49-F238E27FC236}">
                <a16:creationId xmlns:a16="http://schemas.microsoft.com/office/drawing/2014/main" id="{059AB028-0DF5-41FB-B169-CF49550CC9FD}"/>
              </a:ext>
            </a:extLst>
          </p:cNvPr>
          <p:cNvSpPr>
            <a:spLocks noChangeArrowheads="1"/>
          </p:cNvSpPr>
          <p:nvPr/>
        </p:nvSpPr>
        <p:spPr bwMode="auto">
          <a:xfrm>
            <a:off x="823916" y="5880786"/>
            <a:ext cx="1212952" cy="710615"/>
          </a:xfrm>
          <a:prstGeom prst="irregularSeal2">
            <a:avLst/>
          </a:prstGeom>
          <a:solidFill>
            <a:srgbClr val="2D6412"/>
          </a:solidFill>
          <a:ln w="12700" algn="ctr">
            <a:solidFill>
              <a:srgbClr val="92D050"/>
            </a:solidFill>
            <a:miter lim="800000"/>
            <a:headEnd/>
            <a:tailEnd/>
          </a:ln>
          <a:effectLst/>
        </p:spPr>
        <p:txBody>
          <a:bodyPr wrap="none" lIns="54000" rIns="54000" anchor="ct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181818">
                    <a:lumMod val="50000"/>
                  </a:srgbClr>
                </a:solidFill>
                <a:effectLst/>
                <a:uLnTx/>
                <a:uFillTx/>
                <a:latin typeface="Ericsson Hilda"/>
                <a:ea typeface="+mn-ea"/>
                <a:cs typeface="Arial" charset="0"/>
              </a:rPr>
              <a:t>Change Request</a:t>
            </a:r>
          </a:p>
        </p:txBody>
      </p:sp>
      <p:sp>
        <p:nvSpPr>
          <p:cNvPr id="79" name="Freeform 3">
            <a:extLst>
              <a:ext uri="{FF2B5EF4-FFF2-40B4-BE49-F238E27FC236}">
                <a16:creationId xmlns:a16="http://schemas.microsoft.com/office/drawing/2014/main" id="{A5500FD4-22E6-449D-9225-575D91981C71}"/>
              </a:ext>
            </a:extLst>
          </p:cNvPr>
          <p:cNvSpPr>
            <a:spLocks noChangeAspect="1" noEditPoints="1"/>
          </p:cNvSpPr>
          <p:nvPr/>
        </p:nvSpPr>
        <p:spPr bwMode="auto">
          <a:xfrm>
            <a:off x="4168143" y="5486432"/>
            <a:ext cx="534780" cy="384355"/>
          </a:xfrm>
          <a:custGeom>
            <a:avLst/>
            <a:gdLst>
              <a:gd name="T0" fmla="*/ 29994 w 423"/>
              <a:gd name="T1" fmla="*/ 911110 h 304"/>
              <a:gd name="T2" fmla="*/ 29994 w 423"/>
              <a:gd name="T3" fmla="*/ 971101 h 304"/>
              <a:gd name="T4" fmla="*/ 389917 w 423"/>
              <a:gd name="T5" fmla="*/ 941106 h 304"/>
              <a:gd name="T6" fmla="*/ 359924 w 423"/>
              <a:gd name="T7" fmla="*/ 1079834 h 304"/>
              <a:gd name="T8" fmla="*/ 0 w 423"/>
              <a:gd name="T9" fmla="*/ 1109830 h 304"/>
              <a:gd name="T10" fmla="*/ 359924 w 423"/>
              <a:gd name="T11" fmla="*/ 1139825 h 304"/>
              <a:gd name="T12" fmla="*/ 359924 w 423"/>
              <a:gd name="T13" fmla="*/ 1079834 h 304"/>
              <a:gd name="T14" fmla="*/ 1300974 w 423"/>
              <a:gd name="T15" fmla="*/ 146228 h 304"/>
              <a:gd name="T16" fmla="*/ 764837 w 423"/>
              <a:gd name="T17" fmla="*/ 723639 h 304"/>
              <a:gd name="T18" fmla="*/ 806079 w 423"/>
              <a:gd name="T19" fmla="*/ 723639 h 304"/>
              <a:gd name="T20" fmla="*/ 1342215 w 423"/>
              <a:gd name="T21" fmla="*/ 146228 h 304"/>
              <a:gd name="T22" fmla="*/ 1420948 w 423"/>
              <a:gd name="T23" fmla="*/ 48743 h 304"/>
              <a:gd name="T24" fmla="*/ 551133 w 423"/>
              <a:gd name="T25" fmla="*/ 716140 h 304"/>
              <a:gd name="T26" fmla="*/ 446155 w 423"/>
              <a:gd name="T27" fmla="*/ 1102331 h 304"/>
              <a:gd name="T28" fmla="*/ 472400 w 423"/>
              <a:gd name="T29" fmla="*/ 1139825 h 304"/>
              <a:gd name="T30" fmla="*/ 854818 w 423"/>
              <a:gd name="T31" fmla="*/ 1042340 h 304"/>
              <a:gd name="T32" fmla="*/ 1383456 w 423"/>
              <a:gd name="T33" fmla="*/ 517421 h 304"/>
              <a:gd name="T34" fmla="*/ 1338466 w 423"/>
              <a:gd name="T35" fmla="*/ 476177 h 304"/>
              <a:gd name="T36" fmla="*/ 832323 w 423"/>
              <a:gd name="T37" fmla="*/ 869866 h 304"/>
              <a:gd name="T38" fmla="*/ 622368 w 423"/>
              <a:gd name="T39" fmla="*/ 723639 h 304"/>
              <a:gd name="T40" fmla="*/ 1379707 w 423"/>
              <a:gd name="T41" fmla="*/ 93736 h 304"/>
              <a:gd name="T42" fmla="*/ 1510929 w 423"/>
              <a:gd name="T43" fmla="*/ 303703 h 304"/>
              <a:gd name="T44" fmla="*/ 1424697 w 423"/>
              <a:gd name="T45" fmla="*/ 434933 h 304"/>
              <a:gd name="T46" fmla="*/ 1555919 w 423"/>
              <a:gd name="T47" fmla="*/ 341198 h 304"/>
              <a:gd name="T48" fmla="*/ 674857 w 423"/>
              <a:gd name="T49" fmla="*/ 798627 h 304"/>
              <a:gd name="T50" fmla="*/ 802330 w 423"/>
              <a:gd name="T51" fmla="*/ 993597 h 304"/>
              <a:gd name="T52" fmla="*/ 599873 w 423"/>
              <a:gd name="T53" fmla="*/ 993597 h 304"/>
              <a:gd name="T54" fmla="*/ 588625 w 423"/>
              <a:gd name="T55" fmla="*/ 779880 h 304"/>
              <a:gd name="T56" fmla="*/ 881063 w 423"/>
              <a:gd name="T57" fmla="*/ 828623 h 304"/>
              <a:gd name="T58" fmla="*/ 1439694 w 423"/>
              <a:gd name="T59" fmla="*/ 288706 h 304"/>
              <a:gd name="T60" fmla="*/ 1398453 w 423"/>
              <a:gd name="T61" fmla="*/ 243713 h 304"/>
              <a:gd name="T62" fmla="*/ 862317 w 423"/>
              <a:gd name="T63" fmla="*/ 821124 h 3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3" h="304">
                <a:moveTo>
                  <a:pt x="96" y="243"/>
                </a:moveTo>
                <a:cubicBezTo>
                  <a:pt x="8" y="243"/>
                  <a:pt x="8" y="243"/>
                  <a:pt x="8" y="243"/>
                </a:cubicBezTo>
                <a:cubicBezTo>
                  <a:pt x="3" y="243"/>
                  <a:pt x="0" y="247"/>
                  <a:pt x="0" y="251"/>
                </a:cubicBezTo>
                <a:cubicBezTo>
                  <a:pt x="0" y="256"/>
                  <a:pt x="3" y="259"/>
                  <a:pt x="8" y="259"/>
                </a:cubicBezTo>
                <a:cubicBezTo>
                  <a:pt x="96" y="259"/>
                  <a:pt x="96" y="259"/>
                  <a:pt x="96" y="259"/>
                </a:cubicBezTo>
                <a:cubicBezTo>
                  <a:pt x="101" y="259"/>
                  <a:pt x="104" y="256"/>
                  <a:pt x="104" y="251"/>
                </a:cubicBezTo>
                <a:cubicBezTo>
                  <a:pt x="104" y="247"/>
                  <a:pt x="101" y="243"/>
                  <a:pt x="96" y="243"/>
                </a:cubicBezTo>
                <a:moveTo>
                  <a:pt x="96" y="288"/>
                </a:moveTo>
                <a:cubicBezTo>
                  <a:pt x="8" y="288"/>
                  <a:pt x="8" y="288"/>
                  <a:pt x="8" y="288"/>
                </a:cubicBezTo>
                <a:cubicBezTo>
                  <a:pt x="3" y="288"/>
                  <a:pt x="0" y="291"/>
                  <a:pt x="0" y="296"/>
                </a:cubicBezTo>
                <a:cubicBezTo>
                  <a:pt x="0" y="300"/>
                  <a:pt x="3" y="304"/>
                  <a:pt x="8" y="304"/>
                </a:cubicBezTo>
                <a:cubicBezTo>
                  <a:pt x="96" y="304"/>
                  <a:pt x="96" y="304"/>
                  <a:pt x="96" y="304"/>
                </a:cubicBezTo>
                <a:cubicBezTo>
                  <a:pt x="101" y="304"/>
                  <a:pt x="104" y="300"/>
                  <a:pt x="104" y="296"/>
                </a:cubicBezTo>
                <a:cubicBezTo>
                  <a:pt x="104" y="291"/>
                  <a:pt x="101" y="288"/>
                  <a:pt x="96" y="288"/>
                </a:cubicBezTo>
                <a:moveTo>
                  <a:pt x="358" y="39"/>
                </a:moveTo>
                <a:cubicBezTo>
                  <a:pt x="355" y="36"/>
                  <a:pt x="350" y="36"/>
                  <a:pt x="347" y="39"/>
                </a:cubicBezTo>
                <a:cubicBezTo>
                  <a:pt x="204" y="182"/>
                  <a:pt x="204" y="182"/>
                  <a:pt x="204" y="182"/>
                </a:cubicBezTo>
                <a:cubicBezTo>
                  <a:pt x="201" y="185"/>
                  <a:pt x="201" y="190"/>
                  <a:pt x="204" y="193"/>
                </a:cubicBezTo>
                <a:cubicBezTo>
                  <a:pt x="205" y="194"/>
                  <a:pt x="207" y="195"/>
                  <a:pt x="209" y="195"/>
                </a:cubicBezTo>
                <a:cubicBezTo>
                  <a:pt x="211" y="195"/>
                  <a:pt x="213" y="194"/>
                  <a:pt x="215" y="193"/>
                </a:cubicBezTo>
                <a:cubicBezTo>
                  <a:pt x="358" y="50"/>
                  <a:pt x="358" y="50"/>
                  <a:pt x="358" y="50"/>
                </a:cubicBezTo>
                <a:cubicBezTo>
                  <a:pt x="361" y="47"/>
                  <a:pt x="361" y="42"/>
                  <a:pt x="358" y="39"/>
                </a:cubicBezTo>
                <a:moveTo>
                  <a:pt x="410" y="43"/>
                </a:moveTo>
                <a:cubicBezTo>
                  <a:pt x="406" y="39"/>
                  <a:pt x="384" y="17"/>
                  <a:pt x="379" y="13"/>
                </a:cubicBezTo>
                <a:cubicBezTo>
                  <a:pt x="373" y="7"/>
                  <a:pt x="339" y="0"/>
                  <a:pt x="331" y="7"/>
                </a:cubicBezTo>
                <a:cubicBezTo>
                  <a:pt x="328" y="10"/>
                  <a:pt x="165" y="172"/>
                  <a:pt x="147" y="191"/>
                </a:cubicBezTo>
                <a:cubicBezTo>
                  <a:pt x="146" y="192"/>
                  <a:pt x="145" y="193"/>
                  <a:pt x="144" y="194"/>
                </a:cubicBezTo>
                <a:cubicBezTo>
                  <a:pt x="119" y="294"/>
                  <a:pt x="119" y="294"/>
                  <a:pt x="119" y="294"/>
                </a:cubicBezTo>
                <a:cubicBezTo>
                  <a:pt x="118" y="297"/>
                  <a:pt x="119" y="299"/>
                  <a:pt x="121" y="301"/>
                </a:cubicBezTo>
                <a:cubicBezTo>
                  <a:pt x="122" y="303"/>
                  <a:pt x="124" y="304"/>
                  <a:pt x="126" y="304"/>
                </a:cubicBezTo>
                <a:cubicBezTo>
                  <a:pt x="127" y="304"/>
                  <a:pt x="128" y="304"/>
                  <a:pt x="128" y="304"/>
                </a:cubicBezTo>
                <a:cubicBezTo>
                  <a:pt x="228" y="278"/>
                  <a:pt x="228" y="278"/>
                  <a:pt x="228" y="278"/>
                </a:cubicBezTo>
                <a:cubicBezTo>
                  <a:pt x="229" y="277"/>
                  <a:pt x="231" y="277"/>
                  <a:pt x="232" y="276"/>
                </a:cubicBezTo>
                <a:cubicBezTo>
                  <a:pt x="232" y="276"/>
                  <a:pt x="314" y="193"/>
                  <a:pt x="369" y="138"/>
                </a:cubicBezTo>
                <a:cubicBezTo>
                  <a:pt x="372" y="135"/>
                  <a:pt x="372" y="130"/>
                  <a:pt x="369" y="127"/>
                </a:cubicBezTo>
                <a:cubicBezTo>
                  <a:pt x="366" y="124"/>
                  <a:pt x="361" y="124"/>
                  <a:pt x="357" y="127"/>
                </a:cubicBezTo>
                <a:cubicBezTo>
                  <a:pt x="314" y="170"/>
                  <a:pt x="252" y="232"/>
                  <a:pt x="229" y="255"/>
                </a:cubicBezTo>
                <a:cubicBezTo>
                  <a:pt x="228" y="246"/>
                  <a:pt x="225" y="236"/>
                  <a:pt x="222" y="232"/>
                </a:cubicBezTo>
                <a:cubicBezTo>
                  <a:pt x="218" y="228"/>
                  <a:pt x="196" y="206"/>
                  <a:pt x="191" y="201"/>
                </a:cubicBezTo>
                <a:cubicBezTo>
                  <a:pt x="187" y="197"/>
                  <a:pt x="176" y="195"/>
                  <a:pt x="166" y="193"/>
                </a:cubicBezTo>
                <a:cubicBezTo>
                  <a:pt x="227" y="133"/>
                  <a:pt x="329" y="31"/>
                  <a:pt x="341" y="20"/>
                </a:cubicBezTo>
                <a:cubicBezTo>
                  <a:pt x="347" y="19"/>
                  <a:pt x="364" y="22"/>
                  <a:pt x="368" y="25"/>
                </a:cubicBezTo>
                <a:cubicBezTo>
                  <a:pt x="373" y="29"/>
                  <a:pt x="394" y="50"/>
                  <a:pt x="398" y="54"/>
                </a:cubicBezTo>
                <a:cubicBezTo>
                  <a:pt x="400" y="58"/>
                  <a:pt x="403" y="76"/>
                  <a:pt x="403" y="81"/>
                </a:cubicBezTo>
                <a:cubicBezTo>
                  <a:pt x="400" y="84"/>
                  <a:pt x="394" y="90"/>
                  <a:pt x="380" y="104"/>
                </a:cubicBezTo>
                <a:cubicBezTo>
                  <a:pt x="377" y="107"/>
                  <a:pt x="377" y="112"/>
                  <a:pt x="380" y="116"/>
                </a:cubicBezTo>
                <a:cubicBezTo>
                  <a:pt x="383" y="119"/>
                  <a:pt x="388" y="119"/>
                  <a:pt x="391" y="116"/>
                </a:cubicBezTo>
                <a:cubicBezTo>
                  <a:pt x="412" y="95"/>
                  <a:pt x="415" y="92"/>
                  <a:pt x="415" y="91"/>
                </a:cubicBezTo>
                <a:cubicBezTo>
                  <a:pt x="423" y="83"/>
                  <a:pt x="415" y="49"/>
                  <a:pt x="410" y="43"/>
                </a:cubicBezTo>
                <a:moveTo>
                  <a:pt x="180" y="213"/>
                </a:moveTo>
                <a:cubicBezTo>
                  <a:pt x="185" y="218"/>
                  <a:pt x="206" y="239"/>
                  <a:pt x="210" y="243"/>
                </a:cubicBezTo>
                <a:cubicBezTo>
                  <a:pt x="211" y="245"/>
                  <a:pt x="214" y="256"/>
                  <a:pt x="214" y="265"/>
                </a:cubicBezTo>
                <a:cubicBezTo>
                  <a:pt x="167" y="277"/>
                  <a:pt x="167" y="277"/>
                  <a:pt x="167" y="277"/>
                </a:cubicBezTo>
                <a:cubicBezTo>
                  <a:pt x="165" y="274"/>
                  <a:pt x="163" y="269"/>
                  <a:pt x="160" y="265"/>
                </a:cubicBezTo>
                <a:cubicBezTo>
                  <a:pt x="156" y="260"/>
                  <a:pt x="150" y="256"/>
                  <a:pt x="145" y="254"/>
                </a:cubicBezTo>
                <a:cubicBezTo>
                  <a:pt x="157" y="208"/>
                  <a:pt x="157" y="208"/>
                  <a:pt x="157" y="208"/>
                </a:cubicBezTo>
                <a:cubicBezTo>
                  <a:pt x="166" y="209"/>
                  <a:pt x="177" y="212"/>
                  <a:pt x="180" y="213"/>
                </a:cubicBezTo>
                <a:moveTo>
                  <a:pt x="235" y="221"/>
                </a:moveTo>
                <a:cubicBezTo>
                  <a:pt x="237" y="221"/>
                  <a:pt x="239" y="221"/>
                  <a:pt x="241" y="219"/>
                </a:cubicBezTo>
                <a:cubicBezTo>
                  <a:pt x="384" y="77"/>
                  <a:pt x="384" y="77"/>
                  <a:pt x="384" y="77"/>
                </a:cubicBezTo>
                <a:cubicBezTo>
                  <a:pt x="387" y="73"/>
                  <a:pt x="387" y="68"/>
                  <a:pt x="384" y="65"/>
                </a:cubicBezTo>
                <a:cubicBezTo>
                  <a:pt x="381" y="62"/>
                  <a:pt x="376" y="62"/>
                  <a:pt x="373" y="65"/>
                </a:cubicBezTo>
                <a:cubicBezTo>
                  <a:pt x="230" y="208"/>
                  <a:pt x="230" y="208"/>
                  <a:pt x="230" y="208"/>
                </a:cubicBezTo>
                <a:cubicBezTo>
                  <a:pt x="226" y="211"/>
                  <a:pt x="226" y="216"/>
                  <a:pt x="230" y="219"/>
                </a:cubicBezTo>
                <a:cubicBezTo>
                  <a:pt x="231" y="221"/>
                  <a:pt x="233" y="221"/>
                  <a:pt x="235" y="221"/>
                </a:cubicBezTo>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cxnSp>
        <p:nvCxnSpPr>
          <p:cNvPr id="80" name="Straight Arrow Connector 79">
            <a:extLst>
              <a:ext uri="{FF2B5EF4-FFF2-40B4-BE49-F238E27FC236}">
                <a16:creationId xmlns:a16="http://schemas.microsoft.com/office/drawing/2014/main" id="{BE7B9850-9C20-4D81-A758-1644220EFC8C}"/>
              </a:ext>
            </a:extLst>
          </p:cNvPr>
          <p:cNvCxnSpPr>
            <a:cxnSpLocks/>
          </p:cNvCxnSpPr>
          <p:nvPr/>
        </p:nvCxnSpPr>
        <p:spPr>
          <a:xfrm>
            <a:off x="4398347" y="2552071"/>
            <a:ext cx="1132254" cy="0"/>
          </a:xfrm>
          <a:prstGeom prst="straightConnector1">
            <a:avLst/>
          </a:prstGeom>
          <a:ln w="57150" cap="flat" cmpd="sng" algn="ctr">
            <a:solidFill>
              <a:srgbClr val="002060"/>
            </a:solidFill>
            <a:prstDash val="sys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88C24523-4DDC-4E1C-9087-F82C74821040}"/>
              </a:ext>
            </a:extLst>
          </p:cNvPr>
          <p:cNvGrpSpPr/>
          <p:nvPr/>
        </p:nvGrpSpPr>
        <p:grpSpPr>
          <a:xfrm>
            <a:off x="7637053" y="1406609"/>
            <a:ext cx="1426028" cy="1349608"/>
            <a:chOff x="540157" y="5738999"/>
            <a:chExt cx="1781704" cy="1327956"/>
          </a:xfrm>
        </p:grpSpPr>
        <p:sp>
          <p:nvSpPr>
            <p:cNvPr id="82" name="Oval 81">
              <a:extLst>
                <a:ext uri="{FF2B5EF4-FFF2-40B4-BE49-F238E27FC236}">
                  <a16:creationId xmlns:a16="http://schemas.microsoft.com/office/drawing/2014/main" id="{A8C2705B-BE17-4570-9BF0-F62E9C664B19}"/>
                </a:ext>
              </a:extLst>
            </p:cNvPr>
            <p:cNvSpPr/>
            <p:nvPr/>
          </p:nvSpPr>
          <p:spPr>
            <a:xfrm>
              <a:off x="1176411" y="6756960"/>
              <a:ext cx="380708" cy="309995"/>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 7</a:t>
              </a:r>
            </a:p>
          </p:txBody>
        </p:sp>
        <p:grpSp>
          <p:nvGrpSpPr>
            <p:cNvPr id="83" name="Group 82">
              <a:extLst>
                <a:ext uri="{FF2B5EF4-FFF2-40B4-BE49-F238E27FC236}">
                  <a16:creationId xmlns:a16="http://schemas.microsoft.com/office/drawing/2014/main" id="{40313E39-8471-4560-9B18-65ACC774CD4F}"/>
                </a:ext>
              </a:extLst>
            </p:cNvPr>
            <p:cNvGrpSpPr/>
            <p:nvPr/>
          </p:nvGrpSpPr>
          <p:grpSpPr>
            <a:xfrm>
              <a:off x="540157" y="5738999"/>
              <a:ext cx="1781704" cy="947992"/>
              <a:chOff x="2630250" y="3336522"/>
              <a:chExt cx="3248821" cy="1567193"/>
            </a:xfrm>
          </p:grpSpPr>
          <p:sp>
            <p:nvSpPr>
              <p:cNvPr id="84" name="Freeform 10">
                <a:extLst>
                  <a:ext uri="{FF2B5EF4-FFF2-40B4-BE49-F238E27FC236}">
                    <a16:creationId xmlns:a16="http://schemas.microsoft.com/office/drawing/2014/main" id="{7F8E3BAA-0C3C-40C6-B18B-4A4ECD7A6331}"/>
                  </a:ext>
                </a:extLst>
              </p:cNvPr>
              <p:cNvSpPr>
                <a:spLocks noChangeAspect="1"/>
              </p:cNvSpPr>
              <p:nvPr/>
            </p:nvSpPr>
            <p:spPr bwMode="auto">
              <a:xfrm>
                <a:off x="2630250" y="3877250"/>
                <a:ext cx="2960019" cy="1026465"/>
              </a:xfrm>
              <a:custGeom>
                <a:avLst/>
                <a:gdLst>
                  <a:gd name="T0" fmla="*/ 1162651 w 522"/>
                  <a:gd name="T1" fmla="*/ 4534757 h 399"/>
                  <a:gd name="T2" fmla="*/ 329473 w 522"/>
                  <a:gd name="T3" fmla="*/ 3404336 h 399"/>
                  <a:gd name="T4" fmla="*/ 0 w 522"/>
                  <a:gd name="T5" fmla="*/ 2605100 h 399"/>
                  <a:gd name="T6" fmla="*/ 1020227 w 522"/>
                  <a:gd name="T7" fmla="*/ 1410115 h 399"/>
                  <a:gd name="T8" fmla="*/ 1913836 w 522"/>
                  <a:gd name="T9" fmla="*/ 522097 h 399"/>
                  <a:gd name="T10" fmla="*/ 3552297 w 522"/>
                  <a:gd name="T11" fmla="*/ 0 h 399"/>
                  <a:gd name="T12" fmla="*/ 4802296 w 522"/>
                  <a:gd name="T13" fmla="*/ 914141 h 399"/>
                  <a:gd name="T14" fmla="*/ 5493554 w 522"/>
                  <a:gd name="T15" fmla="*/ 1082091 h 399"/>
                  <a:gd name="T16" fmla="*/ 5513690 w 522"/>
                  <a:gd name="T17" fmla="*/ 1221188 h 399"/>
                  <a:gd name="T18" fmla="*/ 5374300 w 522"/>
                  <a:gd name="T19" fmla="*/ 1241938 h 399"/>
                  <a:gd name="T20" fmla="*/ 4752306 w 522"/>
                  <a:gd name="T21" fmla="*/ 1118477 h 399"/>
                  <a:gd name="T22" fmla="*/ 4632948 w 522"/>
                  <a:gd name="T23" fmla="*/ 1043287 h 399"/>
                  <a:gd name="T24" fmla="*/ 2540594 w 522"/>
                  <a:gd name="T25" fmla="*/ 877226 h 399"/>
                  <a:gd name="T26" fmla="*/ 2465223 w 522"/>
                  <a:gd name="T27" fmla="*/ 925573 h 399"/>
                  <a:gd name="T28" fmla="*/ 1913836 w 522"/>
                  <a:gd name="T29" fmla="*/ 726960 h 399"/>
                  <a:gd name="T30" fmla="*/ 1226686 w 522"/>
                  <a:gd name="T31" fmla="*/ 1410115 h 399"/>
                  <a:gd name="T32" fmla="*/ 1226686 w 522"/>
                  <a:gd name="T33" fmla="*/ 1613570 h 399"/>
                  <a:gd name="T34" fmla="*/ 1151197 w 522"/>
                  <a:gd name="T35" fmla="*/ 1652537 h 399"/>
                  <a:gd name="T36" fmla="*/ 507873 w 522"/>
                  <a:gd name="T37" fmla="*/ 3303665 h 399"/>
                  <a:gd name="T38" fmla="*/ 535798 w 522"/>
                  <a:gd name="T39" fmla="*/ 3415756 h 399"/>
                  <a:gd name="T40" fmla="*/ 1162651 w 522"/>
                  <a:gd name="T41" fmla="*/ 4331949 h 399"/>
                  <a:gd name="T42" fmla="*/ 1433384 w 522"/>
                  <a:gd name="T43" fmla="*/ 4281784 h 399"/>
                  <a:gd name="T44" fmla="*/ 1572869 w 522"/>
                  <a:gd name="T45" fmla="*/ 4331949 h 399"/>
                  <a:gd name="T46" fmla="*/ 2352732 w 522"/>
                  <a:gd name="T47" fmla="*/ 4862691 h 399"/>
                  <a:gd name="T48" fmla="*/ 3092076 w 522"/>
                  <a:gd name="T49" fmla="*/ 4482454 h 399"/>
                  <a:gd name="T50" fmla="*/ 3167950 w 522"/>
                  <a:gd name="T51" fmla="*/ 4507390 h 399"/>
                  <a:gd name="T52" fmla="*/ 4394502 w 522"/>
                  <a:gd name="T53" fmla="*/ 4293154 h 399"/>
                  <a:gd name="T54" fmla="*/ 4470086 w 522"/>
                  <a:gd name="T55" fmla="*/ 4244874 h 399"/>
                  <a:gd name="T56" fmla="*/ 5044798 w 522"/>
                  <a:gd name="T57" fmla="*/ 4432212 h 399"/>
                  <a:gd name="T58" fmla="*/ 5811205 w 522"/>
                  <a:gd name="T59" fmla="*/ 3668875 h 399"/>
                  <a:gd name="T60" fmla="*/ 5898644 w 522"/>
                  <a:gd name="T61" fmla="*/ 3556874 h 399"/>
                  <a:gd name="T62" fmla="*/ 6461492 w 522"/>
                  <a:gd name="T63" fmla="*/ 2910095 h 399"/>
                  <a:gd name="T64" fmla="*/ 5811205 w 522"/>
                  <a:gd name="T65" fmla="*/ 2222098 h 399"/>
                  <a:gd name="T66" fmla="*/ 5784149 w 522"/>
                  <a:gd name="T67" fmla="*/ 2146761 h 399"/>
                  <a:gd name="T68" fmla="*/ 5644660 w 522"/>
                  <a:gd name="T69" fmla="*/ 1510772 h 399"/>
                  <a:gd name="T70" fmla="*/ 5671798 w 522"/>
                  <a:gd name="T71" fmla="*/ 1360239 h 399"/>
                  <a:gd name="T72" fmla="*/ 6001058 w 522"/>
                  <a:gd name="T73" fmla="*/ 2007704 h 399"/>
                  <a:gd name="T74" fmla="*/ 6001058 w 522"/>
                  <a:gd name="T75" fmla="*/ 2083008 h 399"/>
                  <a:gd name="T76" fmla="*/ 6017586 w 522"/>
                  <a:gd name="T77" fmla="*/ 3732620 h 399"/>
                  <a:gd name="T78" fmla="*/ 5044798 w 522"/>
                  <a:gd name="T79" fmla="*/ 4636944 h 399"/>
                  <a:gd name="T80" fmla="*/ 3675438 w 522"/>
                  <a:gd name="T81" fmla="*/ 4889535 h 399"/>
                  <a:gd name="T82" fmla="*/ 3130970 w 522"/>
                  <a:gd name="T83" fmla="*/ 4723691 h 399"/>
                  <a:gd name="T84" fmla="*/ 1416540 w 522"/>
                  <a:gd name="T85" fmla="*/ 4498005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00B050"/>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AF78D2"/>
                  </a:solidFill>
                  <a:effectLst/>
                  <a:uLnTx/>
                  <a:uFillTx/>
                  <a:latin typeface="Ericsson Hilda"/>
                  <a:ea typeface="+mn-ea"/>
                  <a:cs typeface="+mn-cs"/>
                </a:endParaRPr>
              </a:p>
            </p:txBody>
          </p:sp>
          <p:sp>
            <p:nvSpPr>
              <p:cNvPr id="85" name="Text Box 11">
                <a:extLst>
                  <a:ext uri="{FF2B5EF4-FFF2-40B4-BE49-F238E27FC236}">
                    <a16:creationId xmlns:a16="http://schemas.microsoft.com/office/drawing/2014/main" id="{936FABA6-CB11-4873-AFC0-DFED37C4D153}"/>
                  </a:ext>
                </a:extLst>
              </p:cNvPr>
              <p:cNvSpPr txBox="1">
                <a:spLocks noChangeAspect="1" noChangeArrowheads="1"/>
              </p:cNvSpPr>
              <p:nvPr/>
            </p:nvSpPr>
            <p:spPr bwMode="auto">
              <a:xfrm>
                <a:off x="3625251" y="4161067"/>
                <a:ext cx="1339912" cy="5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rIns="0"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charset="0"/>
                    <a:ea typeface="+mn-ea"/>
                    <a:cs typeface="+mn-cs"/>
                  </a:rPr>
                  <a:t>Customer</a:t>
                </a:r>
                <a:r>
                  <a:rPr kumimoji="0" lang="en-US" sz="900" b="1" i="0" u="none" strike="noStrike" kern="1200" cap="none" spc="0" normalizeH="0" baseline="0" noProof="0" dirty="0">
                    <a:ln>
                      <a:noFill/>
                    </a:ln>
                    <a:solidFill>
                      <a:srgbClr val="181818"/>
                    </a:solidFill>
                    <a:effectLst/>
                    <a:uLnTx/>
                    <a:uFillTx/>
                    <a:latin typeface="Arial" charset="0"/>
                    <a:ea typeface="MS PGothic" pitchFamily="34" charset="-128"/>
                    <a:cs typeface="+mn-cs"/>
                  </a:rPr>
                  <a:t> </a:t>
                </a:r>
                <a:r>
                  <a:rPr kumimoji="0" lang="en-US" sz="900" b="1" i="0" u="none" strike="noStrike" kern="1200" cap="none" spc="0" normalizeH="0" baseline="0" noProof="0" dirty="0">
                    <a:ln>
                      <a:noFill/>
                    </a:ln>
                    <a:solidFill>
                      <a:srgbClr val="000000"/>
                    </a:solidFill>
                    <a:effectLst/>
                    <a:uLnTx/>
                    <a:uFillTx/>
                    <a:latin typeface="Arial" charset="0"/>
                    <a:ea typeface="+mn-ea"/>
                    <a:cs typeface="+mn-cs"/>
                  </a:rPr>
                  <a:t>Network</a:t>
                </a:r>
              </a:p>
            </p:txBody>
          </p:sp>
          <p:grpSp>
            <p:nvGrpSpPr>
              <p:cNvPr id="86" name="Group 20">
                <a:extLst>
                  <a:ext uri="{FF2B5EF4-FFF2-40B4-BE49-F238E27FC236}">
                    <a16:creationId xmlns:a16="http://schemas.microsoft.com/office/drawing/2014/main" id="{BCFC6ABC-5BEF-4ACD-86ED-A594C6C4024F}"/>
                  </a:ext>
                </a:extLst>
              </p:cNvPr>
              <p:cNvGrpSpPr>
                <a:grpSpLocks noChangeAspect="1"/>
              </p:cNvGrpSpPr>
              <p:nvPr/>
            </p:nvGrpSpPr>
            <p:grpSpPr bwMode="auto">
              <a:xfrm>
                <a:off x="3755760" y="3535454"/>
                <a:ext cx="466637" cy="703415"/>
                <a:chOff x="3452" y="2203"/>
                <a:chExt cx="1104" cy="1667"/>
              </a:xfrm>
            </p:grpSpPr>
            <p:grpSp>
              <p:nvGrpSpPr>
                <p:cNvPr id="104" name="Group 49">
                  <a:extLst>
                    <a:ext uri="{FF2B5EF4-FFF2-40B4-BE49-F238E27FC236}">
                      <a16:creationId xmlns:a16="http://schemas.microsoft.com/office/drawing/2014/main" id="{F2B0F455-88FB-447A-9A6C-4D738924B1F8}"/>
                    </a:ext>
                  </a:extLst>
                </p:cNvPr>
                <p:cNvGrpSpPr>
                  <a:grpSpLocks noChangeAspect="1"/>
                </p:cNvGrpSpPr>
                <p:nvPr/>
              </p:nvGrpSpPr>
              <p:grpSpPr bwMode="auto">
                <a:xfrm>
                  <a:off x="3534" y="2203"/>
                  <a:ext cx="1022" cy="1391"/>
                  <a:chOff x="3534" y="2203"/>
                  <a:chExt cx="1022" cy="1391"/>
                </a:xfrm>
              </p:grpSpPr>
              <p:sp>
                <p:nvSpPr>
                  <p:cNvPr id="106" name="Freeform 32">
                    <a:extLst>
                      <a:ext uri="{FF2B5EF4-FFF2-40B4-BE49-F238E27FC236}">
                        <a16:creationId xmlns:a16="http://schemas.microsoft.com/office/drawing/2014/main" id="{4C0FB309-73A0-447B-AD4D-3330DD295996}"/>
                      </a:ext>
                    </a:extLst>
                  </p:cNvPr>
                  <p:cNvSpPr>
                    <a:spLocks noChangeAspect="1"/>
                  </p:cNvSpPr>
                  <p:nvPr/>
                </p:nvSpPr>
                <p:spPr bwMode="auto">
                  <a:xfrm>
                    <a:off x="3628" y="2203"/>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07" name="Freeform 33">
                    <a:extLst>
                      <a:ext uri="{FF2B5EF4-FFF2-40B4-BE49-F238E27FC236}">
                        <a16:creationId xmlns:a16="http://schemas.microsoft.com/office/drawing/2014/main" id="{C0425DA6-099D-4622-956F-EA6017FD06EE}"/>
                      </a:ext>
                    </a:extLst>
                  </p:cNvPr>
                  <p:cNvSpPr>
                    <a:spLocks noChangeAspect="1" noEditPoints="1"/>
                  </p:cNvSpPr>
                  <p:nvPr/>
                </p:nvSpPr>
                <p:spPr bwMode="auto">
                  <a:xfrm>
                    <a:off x="3534" y="2203"/>
                    <a:ext cx="966" cy="1391"/>
                  </a:xfrm>
                  <a:custGeom>
                    <a:avLst/>
                    <a:gdLst>
                      <a:gd name="T0" fmla="*/ 5219154 w 409"/>
                      <a:gd name="T1" fmla="*/ 749817 h 589"/>
                      <a:gd name="T2" fmla="*/ 4710866 w 409"/>
                      <a:gd name="T3" fmla="*/ 0 h 589"/>
                      <a:gd name="T4" fmla="*/ 0 w 409"/>
                      <a:gd name="T5" fmla="*/ 506747 h 589"/>
                      <a:gd name="T6" fmla="*/ 507566 w 409"/>
                      <a:gd name="T7" fmla="*/ 7506861 h 589"/>
                      <a:gd name="T8" fmla="*/ 5219154 w 409"/>
                      <a:gd name="T9" fmla="*/ 6999550 h 589"/>
                      <a:gd name="T10" fmla="*/ 5115837 w 409"/>
                      <a:gd name="T11" fmla="*/ 1057394 h 589"/>
                      <a:gd name="T12" fmla="*/ 5012933 w 409"/>
                      <a:gd name="T13" fmla="*/ 6999550 h 589"/>
                      <a:gd name="T14" fmla="*/ 507566 w 409"/>
                      <a:gd name="T15" fmla="*/ 7300391 h 589"/>
                      <a:gd name="T16" fmla="*/ 206221 w 409"/>
                      <a:gd name="T17" fmla="*/ 506747 h 589"/>
                      <a:gd name="T18" fmla="*/ 4710866 w 409"/>
                      <a:gd name="T19" fmla="*/ 206149 h 589"/>
                      <a:gd name="T20" fmla="*/ 5012933 w 409"/>
                      <a:gd name="T21" fmla="*/ 749817 h 589"/>
                      <a:gd name="T22" fmla="*/ 4065998 w 409"/>
                      <a:gd name="T23" fmla="*/ 1948647 h 589"/>
                      <a:gd name="T24" fmla="*/ 4169622 w 409"/>
                      <a:gd name="T25" fmla="*/ 1846214 h 589"/>
                      <a:gd name="T26" fmla="*/ 4132810 w 409"/>
                      <a:gd name="T27" fmla="*/ 1018923 h 589"/>
                      <a:gd name="T28" fmla="*/ 3316398 w 409"/>
                      <a:gd name="T29" fmla="*/ 993568 h 589"/>
                      <a:gd name="T30" fmla="*/ 3316398 w 409"/>
                      <a:gd name="T31" fmla="*/ 1196749 h 589"/>
                      <a:gd name="T32" fmla="*/ 2527120 w 409"/>
                      <a:gd name="T33" fmla="*/ 2488719 h 589"/>
                      <a:gd name="T34" fmla="*/ 1749813 w 409"/>
                      <a:gd name="T35" fmla="*/ 1196749 h 589"/>
                      <a:gd name="T36" fmla="*/ 1749813 w 409"/>
                      <a:gd name="T37" fmla="*/ 993568 h 589"/>
                      <a:gd name="T38" fmla="*/ 928687 w 409"/>
                      <a:gd name="T39" fmla="*/ 1018923 h 589"/>
                      <a:gd name="T40" fmla="*/ 891720 w 409"/>
                      <a:gd name="T41" fmla="*/ 1846214 h 589"/>
                      <a:gd name="T42" fmla="*/ 1095175 w 409"/>
                      <a:gd name="T43" fmla="*/ 1846214 h 589"/>
                      <a:gd name="T44" fmla="*/ 2387699 w 409"/>
                      <a:gd name="T45" fmla="*/ 2622935 h 589"/>
                      <a:gd name="T46" fmla="*/ 1095175 w 409"/>
                      <a:gd name="T47" fmla="*/ 3416674 h 589"/>
                      <a:gd name="T48" fmla="*/ 891720 w 409"/>
                      <a:gd name="T49" fmla="*/ 3416674 h 589"/>
                      <a:gd name="T50" fmla="*/ 891720 w 409"/>
                      <a:gd name="T51" fmla="*/ 4165620 h 589"/>
                      <a:gd name="T52" fmla="*/ 994630 w 409"/>
                      <a:gd name="T53" fmla="*/ 4269203 h 589"/>
                      <a:gd name="T54" fmla="*/ 1847495 w 409"/>
                      <a:gd name="T55" fmla="*/ 4165620 h 589"/>
                      <a:gd name="T56" fmla="*/ 1237323 w 409"/>
                      <a:gd name="T57" fmla="*/ 4062776 h 589"/>
                      <a:gd name="T58" fmla="*/ 3812519 w 409"/>
                      <a:gd name="T59" fmla="*/ 4062776 h 589"/>
                      <a:gd name="T60" fmla="*/ 3213150 w 409"/>
                      <a:gd name="T61" fmla="*/ 4165620 h 589"/>
                      <a:gd name="T62" fmla="*/ 3316398 w 409"/>
                      <a:gd name="T63" fmla="*/ 4269203 h 589"/>
                      <a:gd name="T64" fmla="*/ 4132810 w 409"/>
                      <a:gd name="T65" fmla="*/ 4232404 h 589"/>
                      <a:gd name="T66" fmla="*/ 4169622 w 409"/>
                      <a:gd name="T67" fmla="*/ 3416674 h 589"/>
                      <a:gd name="T68" fmla="*/ 3970319 w 409"/>
                      <a:gd name="T69" fmla="*/ 3416674 h 589"/>
                      <a:gd name="T70" fmla="*/ 2678439 w 409"/>
                      <a:gd name="T71" fmla="*/ 2622935 h 589"/>
                      <a:gd name="T72" fmla="*/ 3970319 w 409"/>
                      <a:gd name="T73" fmla="*/ 184621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105" name="Rectangle 104">
                  <a:extLst>
                    <a:ext uri="{FF2B5EF4-FFF2-40B4-BE49-F238E27FC236}">
                      <a16:creationId xmlns:a16="http://schemas.microsoft.com/office/drawing/2014/main" id="{65C4D9B6-4913-4569-96EA-F9568C9A2D8C}"/>
                    </a:ext>
                  </a:extLst>
                </p:cNvPr>
                <p:cNvSpPr>
                  <a:spLocks noChangeAspect="1" noChangeArrowheads="1"/>
                </p:cNvSpPr>
                <p:nvPr/>
              </p:nvSpPr>
              <p:spPr bwMode="auto">
                <a:xfrm>
                  <a:off x="3452"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0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87" name="Group 74">
                <a:extLst>
                  <a:ext uri="{FF2B5EF4-FFF2-40B4-BE49-F238E27FC236}">
                    <a16:creationId xmlns:a16="http://schemas.microsoft.com/office/drawing/2014/main" id="{E3FE697D-C6BA-4E10-95B9-AEE890231777}"/>
                  </a:ext>
                </a:extLst>
              </p:cNvPr>
              <p:cNvGrpSpPr>
                <a:grpSpLocks noChangeAspect="1"/>
              </p:cNvGrpSpPr>
              <p:nvPr/>
            </p:nvGrpSpPr>
            <p:grpSpPr bwMode="auto">
              <a:xfrm>
                <a:off x="3142388" y="3605095"/>
                <a:ext cx="591406" cy="724075"/>
                <a:chOff x="7678994" y="3549059"/>
                <a:chExt cx="706914" cy="863020"/>
              </a:xfrm>
            </p:grpSpPr>
            <p:sp>
              <p:nvSpPr>
                <p:cNvPr id="101" name="Freeform 32">
                  <a:extLst>
                    <a:ext uri="{FF2B5EF4-FFF2-40B4-BE49-F238E27FC236}">
                      <a16:creationId xmlns:a16="http://schemas.microsoft.com/office/drawing/2014/main" id="{C67963FE-CEE6-4880-BA08-FEB7ED1D6389}"/>
                    </a:ext>
                  </a:extLst>
                </p:cNvPr>
                <p:cNvSpPr>
                  <a:spLocks noChangeAspect="1"/>
                </p:cNvSpPr>
                <p:nvPr/>
              </p:nvSpPr>
              <p:spPr bwMode="auto">
                <a:xfrm>
                  <a:off x="7920687" y="3549059"/>
                  <a:ext cx="465221" cy="680473"/>
                </a:xfrm>
                <a:custGeom>
                  <a:avLst/>
                  <a:gdLst>
                    <a:gd name="T0" fmla="*/ 2147483647 w 393"/>
                    <a:gd name="T1" fmla="*/ 2147483647 h 573"/>
                    <a:gd name="T2" fmla="*/ 2147483647 w 393"/>
                    <a:gd name="T3" fmla="*/ 2147483647 h 573"/>
                    <a:gd name="T4" fmla="*/ 2147483647 w 393"/>
                    <a:gd name="T5" fmla="*/ 2147483647 h 573"/>
                    <a:gd name="T6" fmla="*/ 2147483647 w 393"/>
                    <a:gd name="T7" fmla="*/ 2147483647 h 573"/>
                    <a:gd name="T8" fmla="*/ 0 w 393"/>
                    <a:gd name="T9" fmla="*/ 2147483647 h 573"/>
                    <a:gd name="T10" fmla="*/ 0 w 393"/>
                    <a:gd name="T11" fmla="*/ 2147483647 h 573"/>
                    <a:gd name="T12" fmla="*/ 2147483647 w 393"/>
                    <a:gd name="T13" fmla="*/ 0 h 573"/>
                    <a:gd name="T14" fmla="*/ 2147483647 w 393"/>
                    <a:gd name="T15" fmla="*/ 0 h 573"/>
                    <a:gd name="T16" fmla="*/ 2147483647 w 393"/>
                    <a:gd name="T17" fmla="*/ 2147483647 h 573"/>
                    <a:gd name="T18" fmla="*/ 2147483647 w 393"/>
                    <a:gd name="T19" fmla="*/ 2147483647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02" name="Rectangle 196">
                  <a:extLst>
                    <a:ext uri="{FF2B5EF4-FFF2-40B4-BE49-F238E27FC236}">
                      <a16:creationId xmlns:a16="http://schemas.microsoft.com/office/drawing/2014/main" id="{A7A512B3-BB6F-4D16-BB83-55C2D37B2867}"/>
                    </a:ext>
                  </a:extLst>
                </p:cNvPr>
                <p:cNvSpPr>
                  <a:spLocks noChangeAspect="1" noChangeArrowheads="1"/>
                </p:cNvSpPr>
                <p:nvPr/>
              </p:nvSpPr>
              <p:spPr bwMode="auto">
                <a:xfrm>
                  <a:off x="7678994" y="3711991"/>
                  <a:ext cx="48577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375"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sp>
              <p:nvSpPr>
                <p:cNvPr id="103" name="Freeform 33">
                  <a:extLst>
                    <a:ext uri="{FF2B5EF4-FFF2-40B4-BE49-F238E27FC236}">
                      <a16:creationId xmlns:a16="http://schemas.microsoft.com/office/drawing/2014/main" id="{7C04D48C-D4D9-4445-A424-F2A664871504}"/>
                    </a:ext>
                  </a:extLst>
                </p:cNvPr>
                <p:cNvSpPr>
                  <a:spLocks noChangeAspect="1" noEditPoints="1"/>
                </p:cNvSpPr>
                <p:nvPr/>
              </p:nvSpPr>
              <p:spPr bwMode="auto">
                <a:xfrm>
                  <a:off x="7891996" y="3712494"/>
                  <a:ext cx="484271" cy="699585"/>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2147483647 w 409"/>
                    <a:gd name="T77" fmla="*/ 2147483647 h 589"/>
                    <a:gd name="T78" fmla="*/ 2147483647 w 409"/>
                    <a:gd name="T79" fmla="*/ 2147483647 h 589"/>
                    <a:gd name="T80" fmla="*/ 2147483647 w 409"/>
                    <a:gd name="T81" fmla="*/ 2147483647 h 589"/>
                    <a:gd name="T82" fmla="*/ 2147483647 w 409"/>
                    <a:gd name="T83" fmla="*/ 2147483647 h 589"/>
                    <a:gd name="T84" fmla="*/ 2147483647 w 409"/>
                    <a:gd name="T85" fmla="*/ 2147483647 h 589"/>
                    <a:gd name="T86" fmla="*/ 2147483647 w 409"/>
                    <a:gd name="T87" fmla="*/ 2147483647 h 589"/>
                    <a:gd name="T88" fmla="*/ 2147483647 w 409"/>
                    <a:gd name="T89" fmla="*/ 2147483647 h 589"/>
                    <a:gd name="T90" fmla="*/ 2147483647 w 409"/>
                    <a:gd name="T91" fmla="*/ 2147483647 h 589"/>
                    <a:gd name="T92" fmla="*/ 2147483647 w 409"/>
                    <a:gd name="T93" fmla="*/ 2147483647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grpSp>
            <p:nvGrpSpPr>
              <p:cNvPr id="88" name="Group 34">
                <a:extLst>
                  <a:ext uri="{FF2B5EF4-FFF2-40B4-BE49-F238E27FC236}">
                    <a16:creationId xmlns:a16="http://schemas.microsoft.com/office/drawing/2014/main" id="{73791AAF-5F57-4D5A-88CC-0956DA77ACCD}"/>
                  </a:ext>
                </a:extLst>
              </p:cNvPr>
              <p:cNvGrpSpPr>
                <a:grpSpLocks noChangeAspect="1"/>
              </p:cNvGrpSpPr>
              <p:nvPr/>
            </p:nvGrpSpPr>
            <p:grpSpPr bwMode="auto">
              <a:xfrm>
                <a:off x="4237506" y="3336522"/>
                <a:ext cx="633067" cy="746173"/>
                <a:chOff x="183" y="2478"/>
                <a:chExt cx="1181" cy="1392"/>
              </a:xfrm>
            </p:grpSpPr>
            <p:grpSp>
              <p:nvGrpSpPr>
                <p:cNvPr id="97" name="Group 35">
                  <a:extLst>
                    <a:ext uri="{FF2B5EF4-FFF2-40B4-BE49-F238E27FC236}">
                      <a16:creationId xmlns:a16="http://schemas.microsoft.com/office/drawing/2014/main" id="{2B051F1A-E237-43D3-9E76-716F67240B0A}"/>
                    </a:ext>
                  </a:extLst>
                </p:cNvPr>
                <p:cNvGrpSpPr>
                  <a:grpSpLocks noChangeAspect="1"/>
                </p:cNvGrpSpPr>
                <p:nvPr/>
              </p:nvGrpSpPr>
              <p:grpSpPr bwMode="auto">
                <a:xfrm>
                  <a:off x="205" y="2478"/>
                  <a:ext cx="1159" cy="1391"/>
                  <a:chOff x="205" y="2478"/>
                  <a:chExt cx="1159" cy="1391"/>
                </a:xfrm>
              </p:grpSpPr>
              <p:sp>
                <p:nvSpPr>
                  <p:cNvPr id="99" name="Freeform 11">
                    <a:extLst>
                      <a:ext uri="{FF2B5EF4-FFF2-40B4-BE49-F238E27FC236}">
                        <a16:creationId xmlns:a16="http://schemas.microsoft.com/office/drawing/2014/main" id="{589074E1-6F87-4F9B-92FD-FDF63E586AE2}"/>
                      </a:ext>
                    </a:extLst>
                  </p:cNvPr>
                  <p:cNvSpPr>
                    <a:spLocks noChangeAspect="1"/>
                  </p:cNvSpPr>
                  <p:nvPr/>
                </p:nvSpPr>
                <p:spPr bwMode="auto">
                  <a:xfrm>
                    <a:off x="205" y="2497"/>
                    <a:ext cx="928" cy="1353"/>
                  </a:xfrm>
                  <a:custGeom>
                    <a:avLst/>
                    <a:gdLst>
                      <a:gd name="T0" fmla="*/ 5000867 w 393"/>
                      <a:gd name="T1" fmla="*/ 1056195 h 573"/>
                      <a:gd name="T2" fmla="*/ 5000867 w 393"/>
                      <a:gd name="T3" fmla="*/ 6879733 h 573"/>
                      <a:gd name="T4" fmla="*/ 4592474 w 393"/>
                      <a:gd name="T5" fmla="*/ 7290198 h 573"/>
                      <a:gd name="T6" fmla="*/ 408922 w 393"/>
                      <a:gd name="T7" fmla="*/ 7290198 h 573"/>
                      <a:gd name="T8" fmla="*/ 0 w 393"/>
                      <a:gd name="T9" fmla="*/ 6879733 h 573"/>
                      <a:gd name="T10" fmla="*/ 0 w 393"/>
                      <a:gd name="T11" fmla="*/ 408849 h 573"/>
                      <a:gd name="T12" fmla="*/ 408922 w 393"/>
                      <a:gd name="T13" fmla="*/ 0 h 573"/>
                      <a:gd name="T14" fmla="*/ 4592474 w 393"/>
                      <a:gd name="T15" fmla="*/ 0 h 573"/>
                      <a:gd name="T16" fmla="*/ 5000867 w 393"/>
                      <a:gd name="T17" fmla="*/ 408849 h 573"/>
                      <a:gd name="T18" fmla="*/ 5000867 w 393"/>
                      <a:gd name="T19" fmla="*/ 645452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00" name="Freeform 38">
                    <a:extLst>
                      <a:ext uri="{FF2B5EF4-FFF2-40B4-BE49-F238E27FC236}">
                        <a16:creationId xmlns:a16="http://schemas.microsoft.com/office/drawing/2014/main" id="{5825DCF3-DAF4-46D3-8216-562DE0FC5A5D}"/>
                      </a:ext>
                    </a:extLst>
                  </p:cNvPr>
                  <p:cNvSpPr>
                    <a:spLocks noChangeAspect="1" noEditPoints="1"/>
                  </p:cNvSpPr>
                  <p:nvPr/>
                </p:nvSpPr>
                <p:spPr bwMode="auto">
                  <a:xfrm>
                    <a:off x="398" y="2478"/>
                    <a:ext cx="966" cy="1391"/>
                  </a:xfrm>
                  <a:custGeom>
                    <a:avLst/>
                    <a:gdLst>
                      <a:gd name="T0" fmla="*/ 2209766 w 409"/>
                      <a:gd name="T1" fmla="*/ 317500 h 589"/>
                      <a:gd name="T2" fmla="*/ 1994559 w 409"/>
                      <a:gd name="T3" fmla="*/ 0 h 589"/>
                      <a:gd name="T4" fmla="*/ 0 w 409"/>
                      <a:gd name="T5" fmla="*/ 214575 h 589"/>
                      <a:gd name="T6" fmla="*/ 214901 w 409"/>
                      <a:gd name="T7" fmla="*/ 3178678 h 589"/>
                      <a:gd name="T8" fmla="*/ 2209766 w 409"/>
                      <a:gd name="T9" fmla="*/ 2963864 h 589"/>
                      <a:gd name="T10" fmla="*/ 2166022 w 409"/>
                      <a:gd name="T11" fmla="*/ 447739 h 589"/>
                      <a:gd name="T12" fmla="*/ 2122453 w 409"/>
                      <a:gd name="T13" fmla="*/ 2963864 h 589"/>
                      <a:gd name="T14" fmla="*/ 214901 w 409"/>
                      <a:gd name="T15" fmla="*/ 3091251 h 589"/>
                      <a:gd name="T16" fmla="*/ 87313 w 409"/>
                      <a:gd name="T17" fmla="*/ 214575 h 589"/>
                      <a:gd name="T18" fmla="*/ 1994559 w 409"/>
                      <a:gd name="T19" fmla="*/ 87291 h 589"/>
                      <a:gd name="T20" fmla="*/ 2122453 w 409"/>
                      <a:gd name="T21" fmla="*/ 317500 h 589"/>
                      <a:gd name="T22" fmla="*/ 610821 w 409"/>
                      <a:gd name="T23" fmla="*/ 1731934 h 589"/>
                      <a:gd name="T24" fmla="*/ 923616 w 409"/>
                      <a:gd name="T25" fmla="*/ 1711811 h 589"/>
                      <a:gd name="T26" fmla="*/ 1296849 w 409"/>
                      <a:gd name="T27" fmla="*/ 1711811 h 589"/>
                      <a:gd name="T28" fmla="*/ 1603397 w 409"/>
                      <a:gd name="T29" fmla="*/ 1731934 h 589"/>
                      <a:gd name="T30" fmla="*/ 1637443 w 409"/>
                      <a:gd name="T31" fmla="*/ 1656473 h 589"/>
                      <a:gd name="T32" fmla="*/ 1392330 w 409"/>
                      <a:gd name="T33" fmla="*/ 1364318 h 589"/>
                      <a:gd name="T34" fmla="*/ 1182497 w 409"/>
                      <a:gd name="T35" fmla="*/ 982988 h 589"/>
                      <a:gd name="T36" fmla="*/ 1367339 w 409"/>
                      <a:gd name="T37" fmla="*/ 733364 h 589"/>
                      <a:gd name="T38" fmla="*/ 1289787 w 409"/>
                      <a:gd name="T39" fmla="*/ 610552 h 589"/>
                      <a:gd name="T40" fmla="*/ 1281263 w 409"/>
                      <a:gd name="T41" fmla="*/ 733364 h 589"/>
                      <a:gd name="T42" fmla="*/ 940180 w 409"/>
                      <a:gd name="T43" fmla="*/ 733364 h 589"/>
                      <a:gd name="T44" fmla="*/ 1182497 w 409"/>
                      <a:gd name="T45" fmla="*/ 577702 h 589"/>
                      <a:gd name="T46" fmla="*/ 1221022 w 409"/>
                      <a:gd name="T47" fmla="*/ 503138 h 589"/>
                      <a:gd name="T48" fmla="*/ 1113567 w 409"/>
                      <a:gd name="T49" fmla="*/ 475214 h 589"/>
                      <a:gd name="T50" fmla="*/ 1036015 w 409"/>
                      <a:gd name="T51" fmla="*/ 982988 h 589"/>
                      <a:gd name="T52" fmla="*/ 1036015 w 409"/>
                      <a:gd name="T53" fmla="*/ 982988 h 589"/>
                      <a:gd name="T54" fmla="*/ 567477 w 409"/>
                      <a:gd name="T55" fmla="*/ 1704908 h 589"/>
                      <a:gd name="T56" fmla="*/ 1113567 w 409"/>
                      <a:gd name="T57" fmla="*/ 1030367 h 589"/>
                      <a:gd name="T58" fmla="*/ 1107005 w 409"/>
                      <a:gd name="T59" fmla="*/ 1272595 h 589"/>
                      <a:gd name="T60" fmla="*/ 1113567 w 409"/>
                      <a:gd name="T61" fmla="*/ 1030367 h 589"/>
                      <a:gd name="T62" fmla="*/ 1107005 w 409"/>
                      <a:gd name="T63" fmla="*/ 1359472 h 589"/>
                      <a:gd name="T64" fmla="*/ 1506740 w 409"/>
                      <a:gd name="T65" fmla="*/ 1645017 h 589"/>
                      <a:gd name="T66" fmla="*/ 1113567 w 409"/>
                      <a:gd name="T67" fmla="*/ 1490080 h 589"/>
                      <a:gd name="T68" fmla="*/ 706819 w 409"/>
                      <a:gd name="T69" fmla="*/ 1645017 h 589"/>
                      <a:gd name="T70" fmla="*/ 800731 w 409"/>
                      <a:gd name="T71" fmla="*/ 506747 h 589"/>
                      <a:gd name="T72" fmla="*/ 642813 w 409"/>
                      <a:gd name="T73" fmla="*/ 733364 h 589"/>
                      <a:gd name="T74" fmla="*/ 765910 w 409"/>
                      <a:gd name="T75" fmla="*/ 975497 h 589"/>
                      <a:gd name="T76" fmla="*/ 800731 w 409"/>
                      <a:gd name="T77" fmla="*/ 899679 h 589"/>
                      <a:gd name="T78" fmla="*/ 800731 w 409"/>
                      <a:gd name="T79" fmla="*/ 566966 h 589"/>
                      <a:gd name="T80" fmla="*/ 587978 w 409"/>
                      <a:gd name="T81" fmla="*/ 361046 h 589"/>
                      <a:gd name="T82" fmla="*/ 587978 w 409"/>
                      <a:gd name="T83" fmla="*/ 1105826 h 589"/>
                      <a:gd name="T84" fmla="*/ 653552 w 409"/>
                      <a:gd name="T85" fmla="*/ 1105826 h 589"/>
                      <a:gd name="T86" fmla="*/ 519018 w 409"/>
                      <a:gd name="T87" fmla="*/ 733364 h 589"/>
                      <a:gd name="T88" fmla="*/ 653552 w 409"/>
                      <a:gd name="T89" fmla="*/ 361046 h 589"/>
                      <a:gd name="T90" fmla="*/ 1427245 w 409"/>
                      <a:gd name="T91" fmla="*/ 959913 h 589"/>
                      <a:gd name="T92" fmla="*/ 1486242 w 409"/>
                      <a:gd name="T93" fmla="*/ 959913 h 589"/>
                      <a:gd name="T94" fmla="*/ 1486242 w 409"/>
                      <a:gd name="T95" fmla="*/ 506747 h 589"/>
                      <a:gd name="T96" fmla="*/ 1427245 w 409"/>
                      <a:gd name="T97" fmla="*/ 566966 h 589"/>
                      <a:gd name="T98" fmla="*/ 1427245 w 409"/>
                      <a:gd name="T99" fmla="*/ 899679 h 589"/>
                      <a:gd name="T100" fmla="*/ 1630537 w 409"/>
                      <a:gd name="T101" fmla="*/ 361046 h 589"/>
                      <a:gd name="T102" fmla="*/ 1571500 w 409"/>
                      <a:gd name="T103" fmla="*/ 420713 h 589"/>
                      <a:gd name="T104" fmla="*/ 1571500 w 409"/>
                      <a:gd name="T105" fmla="*/ 1046818 h 589"/>
                      <a:gd name="T106" fmla="*/ 1603397 w 409"/>
                      <a:gd name="T107" fmla="*/ 1122280 h 589"/>
                      <a:gd name="T108" fmla="*/ 1788338 w 409"/>
                      <a:gd name="T109" fmla="*/ 733364 h 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9"/>
                      <a:gd name="T166" fmla="*/ 0 h 589"/>
                      <a:gd name="T167" fmla="*/ 409 w 409"/>
                      <a:gd name="T168" fmla="*/ 589 h 5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9" h="589">
                        <a:moveTo>
                          <a:pt x="401" y="67"/>
                        </a:moveTo>
                        <a:cubicBezTo>
                          <a:pt x="406" y="67"/>
                          <a:pt x="409" y="64"/>
                          <a:pt x="409" y="59"/>
                        </a:cubicBezTo>
                        <a:cubicBezTo>
                          <a:pt x="409" y="40"/>
                          <a:pt x="409" y="40"/>
                          <a:pt x="409" y="40"/>
                        </a:cubicBezTo>
                        <a:cubicBezTo>
                          <a:pt x="409" y="18"/>
                          <a:pt x="392"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2" y="589"/>
                          <a:pt x="409" y="571"/>
                          <a:pt x="409" y="549"/>
                        </a:cubicBezTo>
                        <a:cubicBezTo>
                          <a:pt x="409" y="91"/>
                          <a:pt x="409" y="91"/>
                          <a:pt x="409" y="91"/>
                        </a:cubicBezTo>
                        <a:cubicBezTo>
                          <a:pt x="409" y="87"/>
                          <a:pt x="406" y="83"/>
                          <a:pt x="401" y="83"/>
                        </a:cubicBezTo>
                        <a:cubicBezTo>
                          <a:pt x="397" y="83"/>
                          <a:pt x="393" y="87"/>
                          <a:pt x="393" y="91"/>
                        </a:cubicBezTo>
                        <a:cubicBezTo>
                          <a:pt x="393" y="549"/>
                          <a:pt x="393" y="549"/>
                          <a:pt x="393" y="549"/>
                        </a:cubicBezTo>
                        <a:cubicBezTo>
                          <a:pt x="393" y="562"/>
                          <a:pt x="383" y="573"/>
                          <a:pt x="369" y="573"/>
                        </a:cubicBezTo>
                        <a:cubicBezTo>
                          <a:pt x="40" y="573"/>
                          <a:pt x="40" y="573"/>
                          <a:pt x="40" y="573"/>
                        </a:cubicBezTo>
                        <a:cubicBezTo>
                          <a:pt x="27" y="573"/>
                          <a:pt x="16" y="562"/>
                          <a:pt x="16" y="549"/>
                        </a:cubicBezTo>
                        <a:cubicBezTo>
                          <a:pt x="16" y="40"/>
                          <a:pt x="16" y="40"/>
                          <a:pt x="16" y="40"/>
                        </a:cubicBezTo>
                        <a:cubicBezTo>
                          <a:pt x="16" y="27"/>
                          <a:pt x="27" y="16"/>
                          <a:pt x="40" y="16"/>
                        </a:cubicBezTo>
                        <a:cubicBezTo>
                          <a:pt x="369" y="16"/>
                          <a:pt x="369" y="16"/>
                          <a:pt x="369" y="16"/>
                        </a:cubicBezTo>
                        <a:cubicBezTo>
                          <a:pt x="383" y="16"/>
                          <a:pt x="393" y="27"/>
                          <a:pt x="393" y="40"/>
                        </a:cubicBezTo>
                        <a:cubicBezTo>
                          <a:pt x="393" y="59"/>
                          <a:pt x="393" y="59"/>
                          <a:pt x="393" y="59"/>
                        </a:cubicBezTo>
                        <a:cubicBezTo>
                          <a:pt x="393" y="64"/>
                          <a:pt x="397" y="67"/>
                          <a:pt x="401" y="67"/>
                        </a:cubicBezTo>
                        <a:close/>
                        <a:moveTo>
                          <a:pt x="113" y="321"/>
                        </a:moveTo>
                        <a:cubicBezTo>
                          <a:pt x="164" y="321"/>
                          <a:pt x="164" y="321"/>
                          <a:pt x="164" y="321"/>
                        </a:cubicBezTo>
                        <a:cubicBezTo>
                          <a:pt x="167" y="321"/>
                          <a:pt x="170" y="319"/>
                          <a:pt x="171" y="317"/>
                        </a:cubicBezTo>
                        <a:cubicBezTo>
                          <a:pt x="171" y="316"/>
                          <a:pt x="185" y="292"/>
                          <a:pt x="206" y="292"/>
                        </a:cubicBezTo>
                        <a:cubicBezTo>
                          <a:pt x="226" y="292"/>
                          <a:pt x="240" y="316"/>
                          <a:pt x="240" y="317"/>
                        </a:cubicBezTo>
                        <a:cubicBezTo>
                          <a:pt x="242" y="319"/>
                          <a:pt x="244" y="321"/>
                          <a:pt x="247" y="321"/>
                        </a:cubicBezTo>
                        <a:cubicBezTo>
                          <a:pt x="297" y="321"/>
                          <a:pt x="297" y="321"/>
                          <a:pt x="297" y="321"/>
                        </a:cubicBezTo>
                        <a:cubicBezTo>
                          <a:pt x="301" y="321"/>
                          <a:pt x="304" y="319"/>
                          <a:pt x="305" y="316"/>
                        </a:cubicBezTo>
                        <a:cubicBezTo>
                          <a:pt x="306" y="313"/>
                          <a:pt x="305" y="309"/>
                          <a:pt x="303" y="307"/>
                        </a:cubicBezTo>
                        <a:cubicBezTo>
                          <a:pt x="285" y="289"/>
                          <a:pt x="270" y="271"/>
                          <a:pt x="258" y="254"/>
                        </a:cubicBezTo>
                        <a:cubicBezTo>
                          <a:pt x="258" y="253"/>
                          <a:pt x="258" y="253"/>
                          <a:pt x="258" y="253"/>
                        </a:cubicBezTo>
                        <a:cubicBezTo>
                          <a:pt x="238" y="224"/>
                          <a:pt x="225" y="198"/>
                          <a:pt x="219" y="182"/>
                        </a:cubicBezTo>
                        <a:cubicBezTo>
                          <a:pt x="219" y="182"/>
                          <a:pt x="219" y="182"/>
                          <a:pt x="219" y="182"/>
                        </a:cubicBezTo>
                        <a:cubicBezTo>
                          <a:pt x="219" y="182"/>
                          <a:pt x="219" y="182"/>
                          <a:pt x="219" y="182"/>
                        </a:cubicBezTo>
                        <a:cubicBezTo>
                          <a:pt x="239" y="176"/>
                          <a:pt x="253" y="158"/>
                          <a:pt x="253" y="136"/>
                        </a:cubicBezTo>
                        <a:cubicBezTo>
                          <a:pt x="253" y="129"/>
                          <a:pt x="252" y="123"/>
                          <a:pt x="250" y="117"/>
                        </a:cubicBezTo>
                        <a:cubicBezTo>
                          <a:pt x="248" y="113"/>
                          <a:pt x="243" y="111"/>
                          <a:pt x="239" y="113"/>
                        </a:cubicBezTo>
                        <a:cubicBezTo>
                          <a:pt x="235" y="115"/>
                          <a:pt x="233" y="120"/>
                          <a:pt x="235" y="124"/>
                        </a:cubicBezTo>
                        <a:cubicBezTo>
                          <a:pt x="237" y="127"/>
                          <a:pt x="237" y="132"/>
                          <a:pt x="237" y="136"/>
                        </a:cubicBezTo>
                        <a:cubicBezTo>
                          <a:pt x="237" y="153"/>
                          <a:pt x="223" y="168"/>
                          <a:pt x="206" y="168"/>
                        </a:cubicBezTo>
                        <a:cubicBezTo>
                          <a:pt x="188" y="168"/>
                          <a:pt x="174" y="153"/>
                          <a:pt x="174" y="136"/>
                        </a:cubicBezTo>
                        <a:cubicBezTo>
                          <a:pt x="174" y="118"/>
                          <a:pt x="188" y="104"/>
                          <a:pt x="206" y="104"/>
                        </a:cubicBezTo>
                        <a:cubicBezTo>
                          <a:pt x="211" y="104"/>
                          <a:pt x="215" y="105"/>
                          <a:pt x="219" y="107"/>
                        </a:cubicBezTo>
                        <a:cubicBezTo>
                          <a:pt x="223" y="109"/>
                          <a:pt x="228" y="107"/>
                          <a:pt x="230" y="103"/>
                        </a:cubicBezTo>
                        <a:cubicBezTo>
                          <a:pt x="232" y="99"/>
                          <a:pt x="230" y="95"/>
                          <a:pt x="226" y="93"/>
                        </a:cubicBezTo>
                        <a:cubicBezTo>
                          <a:pt x="226" y="93"/>
                          <a:pt x="226" y="93"/>
                          <a:pt x="226" y="93"/>
                        </a:cubicBezTo>
                        <a:cubicBezTo>
                          <a:pt x="220" y="90"/>
                          <a:pt x="213" y="88"/>
                          <a:pt x="206" y="88"/>
                        </a:cubicBezTo>
                        <a:cubicBezTo>
                          <a:pt x="179" y="88"/>
                          <a:pt x="158" y="110"/>
                          <a:pt x="158" y="136"/>
                        </a:cubicBezTo>
                        <a:cubicBezTo>
                          <a:pt x="158" y="157"/>
                          <a:pt x="172" y="176"/>
                          <a:pt x="192" y="182"/>
                        </a:cubicBezTo>
                        <a:cubicBezTo>
                          <a:pt x="192" y="182"/>
                          <a:pt x="192" y="182"/>
                          <a:pt x="192" y="182"/>
                        </a:cubicBezTo>
                        <a:cubicBezTo>
                          <a:pt x="192" y="182"/>
                          <a:pt x="192" y="182"/>
                          <a:pt x="192" y="182"/>
                        </a:cubicBezTo>
                        <a:cubicBezTo>
                          <a:pt x="181" y="207"/>
                          <a:pt x="156" y="258"/>
                          <a:pt x="107" y="307"/>
                        </a:cubicBezTo>
                        <a:cubicBezTo>
                          <a:pt x="105" y="309"/>
                          <a:pt x="104" y="313"/>
                          <a:pt x="105" y="316"/>
                        </a:cubicBezTo>
                        <a:cubicBezTo>
                          <a:pt x="107" y="319"/>
                          <a:pt x="109" y="321"/>
                          <a:pt x="113" y="321"/>
                        </a:cubicBezTo>
                        <a:close/>
                        <a:moveTo>
                          <a:pt x="206" y="191"/>
                        </a:moveTo>
                        <a:cubicBezTo>
                          <a:pt x="211" y="204"/>
                          <a:pt x="219" y="221"/>
                          <a:pt x="231" y="240"/>
                        </a:cubicBezTo>
                        <a:cubicBezTo>
                          <a:pt x="223" y="238"/>
                          <a:pt x="214" y="236"/>
                          <a:pt x="205" y="236"/>
                        </a:cubicBezTo>
                        <a:cubicBezTo>
                          <a:pt x="196" y="236"/>
                          <a:pt x="188" y="238"/>
                          <a:pt x="180" y="240"/>
                        </a:cubicBezTo>
                        <a:cubicBezTo>
                          <a:pt x="192" y="221"/>
                          <a:pt x="200" y="204"/>
                          <a:pt x="206" y="191"/>
                        </a:cubicBezTo>
                        <a:close/>
                        <a:moveTo>
                          <a:pt x="164" y="264"/>
                        </a:moveTo>
                        <a:cubicBezTo>
                          <a:pt x="169" y="261"/>
                          <a:pt x="188" y="252"/>
                          <a:pt x="205" y="252"/>
                        </a:cubicBezTo>
                        <a:cubicBezTo>
                          <a:pt x="221" y="252"/>
                          <a:pt x="240" y="261"/>
                          <a:pt x="246" y="264"/>
                        </a:cubicBezTo>
                        <a:cubicBezTo>
                          <a:pt x="255" y="277"/>
                          <a:pt x="266" y="291"/>
                          <a:pt x="279" y="305"/>
                        </a:cubicBezTo>
                        <a:cubicBezTo>
                          <a:pt x="252" y="305"/>
                          <a:pt x="252" y="305"/>
                          <a:pt x="252" y="305"/>
                        </a:cubicBezTo>
                        <a:cubicBezTo>
                          <a:pt x="246" y="296"/>
                          <a:pt x="230" y="276"/>
                          <a:pt x="206" y="276"/>
                        </a:cubicBezTo>
                        <a:cubicBezTo>
                          <a:pt x="182" y="276"/>
                          <a:pt x="166" y="296"/>
                          <a:pt x="160" y="305"/>
                        </a:cubicBezTo>
                        <a:cubicBezTo>
                          <a:pt x="131" y="305"/>
                          <a:pt x="131" y="305"/>
                          <a:pt x="131" y="305"/>
                        </a:cubicBezTo>
                        <a:cubicBezTo>
                          <a:pt x="144" y="291"/>
                          <a:pt x="155" y="277"/>
                          <a:pt x="164" y="264"/>
                        </a:cubicBezTo>
                        <a:close/>
                        <a:moveTo>
                          <a:pt x="148" y="94"/>
                        </a:moveTo>
                        <a:cubicBezTo>
                          <a:pt x="145" y="91"/>
                          <a:pt x="140" y="91"/>
                          <a:pt x="136" y="94"/>
                        </a:cubicBezTo>
                        <a:cubicBezTo>
                          <a:pt x="125" y="106"/>
                          <a:pt x="119" y="121"/>
                          <a:pt x="119" y="136"/>
                        </a:cubicBezTo>
                        <a:cubicBezTo>
                          <a:pt x="119" y="151"/>
                          <a:pt x="125" y="167"/>
                          <a:pt x="136" y="178"/>
                        </a:cubicBezTo>
                        <a:cubicBezTo>
                          <a:pt x="138" y="180"/>
                          <a:pt x="140" y="181"/>
                          <a:pt x="142" y="181"/>
                        </a:cubicBezTo>
                        <a:cubicBezTo>
                          <a:pt x="144" y="181"/>
                          <a:pt x="146" y="180"/>
                          <a:pt x="148" y="178"/>
                        </a:cubicBezTo>
                        <a:cubicBezTo>
                          <a:pt x="151" y="175"/>
                          <a:pt x="151" y="170"/>
                          <a:pt x="148" y="167"/>
                        </a:cubicBezTo>
                        <a:cubicBezTo>
                          <a:pt x="139" y="158"/>
                          <a:pt x="135" y="147"/>
                          <a:pt x="135" y="136"/>
                        </a:cubicBezTo>
                        <a:cubicBezTo>
                          <a:pt x="135" y="125"/>
                          <a:pt x="139" y="114"/>
                          <a:pt x="148" y="105"/>
                        </a:cubicBezTo>
                        <a:cubicBezTo>
                          <a:pt x="151" y="102"/>
                          <a:pt x="151" y="97"/>
                          <a:pt x="148" y="94"/>
                        </a:cubicBezTo>
                        <a:close/>
                        <a:moveTo>
                          <a:pt x="109" y="67"/>
                        </a:moveTo>
                        <a:cubicBezTo>
                          <a:pt x="90" y="86"/>
                          <a:pt x="80" y="111"/>
                          <a:pt x="80" y="136"/>
                        </a:cubicBezTo>
                        <a:cubicBezTo>
                          <a:pt x="80" y="161"/>
                          <a:pt x="90" y="186"/>
                          <a:pt x="109" y="205"/>
                        </a:cubicBezTo>
                        <a:cubicBezTo>
                          <a:pt x="111" y="207"/>
                          <a:pt x="113" y="208"/>
                          <a:pt x="115" y="208"/>
                        </a:cubicBezTo>
                        <a:cubicBezTo>
                          <a:pt x="117" y="208"/>
                          <a:pt x="119" y="207"/>
                          <a:pt x="121" y="205"/>
                        </a:cubicBezTo>
                        <a:cubicBezTo>
                          <a:pt x="124" y="202"/>
                          <a:pt x="124" y="197"/>
                          <a:pt x="121" y="194"/>
                        </a:cubicBezTo>
                        <a:cubicBezTo>
                          <a:pt x="104" y="178"/>
                          <a:pt x="96" y="157"/>
                          <a:pt x="96" y="136"/>
                        </a:cubicBezTo>
                        <a:cubicBezTo>
                          <a:pt x="96" y="115"/>
                          <a:pt x="104" y="94"/>
                          <a:pt x="121" y="78"/>
                        </a:cubicBezTo>
                        <a:cubicBezTo>
                          <a:pt x="124" y="75"/>
                          <a:pt x="124" y="70"/>
                          <a:pt x="121" y="67"/>
                        </a:cubicBezTo>
                        <a:cubicBezTo>
                          <a:pt x="117" y="64"/>
                          <a:pt x="112" y="64"/>
                          <a:pt x="109" y="67"/>
                        </a:cubicBezTo>
                        <a:close/>
                        <a:moveTo>
                          <a:pt x="264" y="178"/>
                        </a:moveTo>
                        <a:cubicBezTo>
                          <a:pt x="265" y="180"/>
                          <a:pt x="267" y="181"/>
                          <a:pt x="269" y="181"/>
                        </a:cubicBezTo>
                        <a:cubicBezTo>
                          <a:pt x="271" y="181"/>
                          <a:pt x="273" y="180"/>
                          <a:pt x="275" y="178"/>
                        </a:cubicBezTo>
                        <a:cubicBezTo>
                          <a:pt x="287" y="167"/>
                          <a:pt x="292" y="151"/>
                          <a:pt x="292" y="136"/>
                        </a:cubicBezTo>
                        <a:cubicBezTo>
                          <a:pt x="292" y="121"/>
                          <a:pt x="287" y="106"/>
                          <a:pt x="275" y="94"/>
                        </a:cubicBezTo>
                        <a:cubicBezTo>
                          <a:pt x="272" y="91"/>
                          <a:pt x="267" y="91"/>
                          <a:pt x="264" y="94"/>
                        </a:cubicBezTo>
                        <a:cubicBezTo>
                          <a:pt x="261" y="97"/>
                          <a:pt x="261" y="102"/>
                          <a:pt x="264" y="105"/>
                        </a:cubicBezTo>
                        <a:cubicBezTo>
                          <a:pt x="272" y="114"/>
                          <a:pt x="276" y="125"/>
                          <a:pt x="276" y="136"/>
                        </a:cubicBezTo>
                        <a:cubicBezTo>
                          <a:pt x="276" y="147"/>
                          <a:pt x="272" y="158"/>
                          <a:pt x="264" y="167"/>
                        </a:cubicBezTo>
                        <a:cubicBezTo>
                          <a:pt x="261" y="170"/>
                          <a:pt x="261" y="175"/>
                          <a:pt x="264" y="178"/>
                        </a:cubicBezTo>
                        <a:close/>
                        <a:moveTo>
                          <a:pt x="302" y="67"/>
                        </a:moveTo>
                        <a:cubicBezTo>
                          <a:pt x="299" y="64"/>
                          <a:pt x="294" y="64"/>
                          <a:pt x="291" y="67"/>
                        </a:cubicBezTo>
                        <a:cubicBezTo>
                          <a:pt x="288" y="70"/>
                          <a:pt x="288" y="75"/>
                          <a:pt x="291" y="78"/>
                        </a:cubicBezTo>
                        <a:cubicBezTo>
                          <a:pt x="307" y="94"/>
                          <a:pt x="315" y="115"/>
                          <a:pt x="315" y="136"/>
                        </a:cubicBezTo>
                        <a:cubicBezTo>
                          <a:pt x="315" y="157"/>
                          <a:pt x="307" y="178"/>
                          <a:pt x="291" y="194"/>
                        </a:cubicBezTo>
                        <a:cubicBezTo>
                          <a:pt x="288" y="197"/>
                          <a:pt x="288" y="202"/>
                          <a:pt x="291" y="205"/>
                        </a:cubicBezTo>
                        <a:cubicBezTo>
                          <a:pt x="293" y="207"/>
                          <a:pt x="295" y="208"/>
                          <a:pt x="297" y="208"/>
                        </a:cubicBezTo>
                        <a:cubicBezTo>
                          <a:pt x="299" y="208"/>
                          <a:pt x="301" y="207"/>
                          <a:pt x="302" y="205"/>
                        </a:cubicBezTo>
                        <a:cubicBezTo>
                          <a:pt x="321" y="186"/>
                          <a:pt x="331" y="161"/>
                          <a:pt x="331" y="136"/>
                        </a:cubicBezTo>
                        <a:cubicBezTo>
                          <a:pt x="331" y="111"/>
                          <a:pt x="321" y="86"/>
                          <a:pt x="302" y="67"/>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98" name="Rectangle 39">
                  <a:extLst>
                    <a:ext uri="{FF2B5EF4-FFF2-40B4-BE49-F238E27FC236}">
                      <a16:creationId xmlns:a16="http://schemas.microsoft.com/office/drawing/2014/main" id="{8EDE6483-0BBE-44F4-B903-8420FC090338}"/>
                    </a:ext>
                  </a:extLst>
                </p:cNvPr>
                <p:cNvSpPr>
                  <a:spLocks noChangeAspect="1" noChangeArrowheads="1"/>
                </p:cNvSpPr>
                <p:nvPr/>
              </p:nvSpPr>
              <p:spPr bwMode="auto">
                <a:xfrm>
                  <a:off x="183" y="2478"/>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MS PGothic" pitchFamily="34" charset="-128"/>
                    <a:cs typeface="+mn-cs"/>
                  </a:endParaRPr>
                </a:p>
              </p:txBody>
            </p:sp>
          </p:grpSp>
          <p:grpSp>
            <p:nvGrpSpPr>
              <p:cNvPr id="89" name="Group 33">
                <a:extLst>
                  <a:ext uri="{FF2B5EF4-FFF2-40B4-BE49-F238E27FC236}">
                    <a16:creationId xmlns:a16="http://schemas.microsoft.com/office/drawing/2014/main" id="{F8B75570-DF72-4979-A24F-A93793D80798}"/>
                  </a:ext>
                </a:extLst>
              </p:cNvPr>
              <p:cNvGrpSpPr>
                <a:grpSpLocks noChangeAspect="1"/>
              </p:cNvGrpSpPr>
              <p:nvPr/>
            </p:nvGrpSpPr>
            <p:grpSpPr bwMode="auto">
              <a:xfrm>
                <a:off x="4875271" y="3566925"/>
                <a:ext cx="498036" cy="688869"/>
                <a:chOff x="183" y="860"/>
                <a:chExt cx="1117" cy="1545"/>
              </a:xfrm>
            </p:grpSpPr>
            <p:sp>
              <p:nvSpPr>
                <p:cNvPr id="95" name="Freeform 3">
                  <a:extLst>
                    <a:ext uri="{FF2B5EF4-FFF2-40B4-BE49-F238E27FC236}">
                      <a16:creationId xmlns:a16="http://schemas.microsoft.com/office/drawing/2014/main" id="{46817753-4B5E-4132-9B22-E78204118C0A}"/>
                    </a:ext>
                  </a:extLst>
                </p:cNvPr>
                <p:cNvSpPr>
                  <a:spLocks noChangeAspect="1" noEditPoints="1"/>
                </p:cNvSpPr>
                <p:nvPr/>
              </p:nvSpPr>
              <p:spPr bwMode="auto">
                <a:xfrm>
                  <a:off x="334" y="1014"/>
                  <a:ext cx="966" cy="1391"/>
                </a:xfrm>
                <a:custGeom>
                  <a:avLst/>
                  <a:gdLst>
                    <a:gd name="T0" fmla="*/ 164400 w 409"/>
                    <a:gd name="T1" fmla="*/ 27411 h 589"/>
                    <a:gd name="T2" fmla="*/ 167720 w 409"/>
                    <a:gd name="T3" fmla="*/ 24105 h 589"/>
                    <a:gd name="T4" fmla="*/ 167720 w 409"/>
                    <a:gd name="T5" fmla="*/ 16291 h 589"/>
                    <a:gd name="T6" fmla="*/ 151386 w 409"/>
                    <a:gd name="T7" fmla="*/ 0 h 589"/>
                    <a:gd name="T8" fmla="*/ 16311 w 409"/>
                    <a:gd name="T9" fmla="*/ 0 h 589"/>
                    <a:gd name="T10" fmla="*/ 0 w 409"/>
                    <a:gd name="T11" fmla="*/ 16291 h 589"/>
                    <a:gd name="T12" fmla="*/ 0 w 409"/>
                    <a:gd name="T13" fmla="*/ 225021 h 589"/>
                    <a:gd name="T14" fmla="*/ 16311 w 409"/>
                    <a:gd name="T15" fmla="*/ 241330 h 589"/>
                    <a:gd name="T16" fmla="*/ 151386 w 409"/>
                    <a:gd name="T17" fmla="*/ 241330 h 589"/>
                    <a:gd name="T18" fmla="*/ 167720 w 409"/>
                    <a:gd name="T19" fmla="*/ 225021 h 589"/>
                    <a:gd name="T20" fmla="*/ 167720 w 409"/>
                    <a:gd name="T21" fmla="*/ 37328 h 589"/>
                    <a:gd name="T22" fmla="*/ 164400 w 409"/>
                    <a:gd name="T23" fmla="*/ 33993 h 589"/>
                    <a:gd name="T24" fmla="*/ 161093 w 409"/>
                    <a:gd name="T25" fmla="*/ 37328 h 589"/>
                    <a:gd name="T26" fmla="*/ 161093 w 409"/>
                    <a:gd name="T27" fmla="*/ 225021 h 589"/>
                    <a:gd name="T28" fmla="*/ 151386 w 409"/>
                    <a:gd name="T29" fmla="*/ 234692 h 589"/>
                    <a:gd name="T30" fmla="*/ 16311 w 409"/>
                    <a:gd name="T31" fmla="*/ 234692 h 589"/>
                    <a:gd name="T32" fmla="*/ 6627 w 409"/>
                    <a:gd name="T33" fmla="*/ 225021 h 589"/>
                    <a:gd name="T34" fmla="*/ 6627 w 409"/>
                    <a:gd name="T35" fmla="*/ 16291 h 589"/>
                    <a:gd name="T36" fmla="*/ 16311 w 409"/>
                    <a:gd name="T37" fmla="*/ 6627 h 589"/>
                    <a:gd name="T38" fmla="*/ 151386 w 409"/>
                    <a:gd name="T39" fmla="*/ 6627 h 589"/>
                    <a:gd name="T40" fmla="*/ 161093 w 409"/>
                    <a:gd name="T41" fmla="*/ 16291 h 589"/>
                    <a:gd name="T42" fmla="*/ 161093 w 409"/>
                    <a:gd name="T43" fmla="*/ 24105 h 589"/>
                    <a:gd name="T44" fmla="*/ 164400 w 409"/>
                    <a:gd name="T45" fmla="*/ 27411 h 589"/>
                    <a:gd name="T46" fmla="*/ 34044 w 409"/>
                    <a:gd name="T47" fmla="*/ 130610 h 589"/>
                    <a:gd name="T48" fmla="*/ 30709 w 409"/>
                    <a:gd name="T49" fmla="*/ 133916 h 589"/>
                    <a:gd name="T50" fmla="*/ 34044 w 409"/>
                    <a:gd name="T51" fmla="*/ 137246 h 589"/>
                    <a:gd name="T52" fmla="*/ 63862 w 409"/>
                    <a:gd name="T53" fmla="*/ 137246 h 589"/>
                    <a:gd name="T54" fmla="*/ 66812 w 409"/>
                    <a:gd name="T55" fmla="*/ 135678 h 589"/>
                    <a:gd name="T56" fmla="*/ 83648 w 409"/>
                    <a:gd name="T57" fmla="*/ 111367 h 589"/>
                    <a:gd name="T58" fmla="*/ 100818 w 409"/>
                    <a:gd name="T59" fmla="*/ 135678 h 589"/>
                    <a:gd name="T60" fmla="*/ 103256 w 409"/>
                    <a:gd name="T61" fmla="*/ 137246 h 589"/>
                    <a:gd name="T62" fmla="*/ 133691 w 409"/>
                    <a:gd name="T63" fmla="*/ 137246 h 589"/>
                    <a:gd name="T64" fmla="*/ 137011 w 409"/>
                    <a:gd name="T65" fmla="*/ 133916 h 589"/>
                    <a:gd name="T66" fmla="*/ 133691 w 409"/>
                    <a:gd name="T67" fmla="*/ 130610 h 589"/>
                    <a:gd name="T68" fmla="*/ 133691 w 409"/>
                    <a:gd name="T69" fmla="*/ 130610 h 589"/>
                    <a:gd name="T70" fmla="*/ 105403 w 409"/>
                    <a:gd name="T71" fmla="*/ 130610 h 589"/>
                    <a:gd name="T72" fmla="*/ 87698 w 409"/>
                    <a:gd name="T73" fmla="*/ 106165 h 589"/>
                    <a:gd name="T74" fmla="*/ 136419 w 409"/>
                    <a:gd name="T75" fmla="*/ 37328 h 589"/>
                    <a:gd name="T76" fmla="*/ 135734 w 409"/>
                    <a:gd name="T77" fmla="*/ 32756 h 589"/>
                    <a:gd name="T78" fmla="*/ 131253 w 409"/>
                    <a:gd name="T79" fmla="*/ 33124 h 589"/>
                    <a:gd name="T80" fmla="*/ 83648 w 409"/>
                    <a:gd name="T81" fmla="*/ 100407 h 589"/>
                    <a:gd name="T82" fmla="*/ 36443 w 409"/>
                    <a:gd name="T83" fmla="*/ 33124 h 589"/>
                    <a:gd name="T84" fmla="*/ 31963 w 409"/>
                    <a:gd name="T85" fmla="*/ 32756 h 589"/>
                    <a:gd name="T86" fmla="*/ 31238 w 409"/>
                    <a:gd name="T87" fmla="*/ 37328 h 589"/>
                    <a:gd name="T88" fmla="*/ 80039 w 409"/>
                    <a:gd name="T89" fmla="*/ 106165 h 589"/>
                    <a:gd name="T90" fmla="*/ 62332 w 409"/>
                    <a:gd name="T91" fmla="*/ 130610 h 589"/>
                    <a:gd name="T92" fmla="*/ 34044 w 409"/>
                    <a:gd name="T93" fmla="*/ 130610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96" name="Rectangle 23">
                  <a:extLst>
                    <a:ext uri="{FF2B5EF4-FFF2-40B4-BE49-F238E27FC236}">
                      <a16:creationId xmlns:a16="http://schemas.microsoft.com/office/drawing/2014/main" id="{5C3F3A11-7E64-4C73-B015-A12C4C250806}"/>
                    </a:ext>
                  </a:extLst>
                </p:cNvPr>
                <p:cNvSpPr>
                  <a:spLocks noChangeAspect="1" noChangeArrowheads="1"/>
                </p:cNvSpPr>
                <p:nvPr/>
              </p:nvSpPr>
              <p:spPr bwMode="auto">
                <a:xfrm>
                  <a:off x="183"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nvGrpSpPr>
              <p:cNvPr id="90" name="Group 34">
                <a:extLst>
                  <a:ext uri="{FF2B5EF4-FFF2-40B4-BE49-F238E27FC236}">
                    <a16:creationId xmlns:a16="http://schemas.microsoft.com/office/drawing/2014/main" id="{6C82F846-B02B-48B0-B976-4652DD7ECEBA}"/>
                  </a:ext>
                </a:extLst>
              </p:cNvPr>
              <p:cNvGrpSpPr>
                <a:grpSpLocks noChangeAspect="1"/>
              </p:cNvGrpSpPr>
              <p:nvPr/>
            </p:nvGrpSpPr>
            <p:grpSpPr bwMode="auto">
              <a:xfrm>
                <a:off x="5446642" y="3823629"/>
                <a:ext cx="432429" cy="646294"/>
                <a:chOff x="2824" y="780"/>
                <a:chExt cx="1159" cy="1472"/>
              </a:xfrm>
            </p:grpSpPr>
            <p:grpSp>
              <p:nvGrpSpPr>
                <p:cNvPr id="91" name="Group 90">
                  <a:extLst>
                    <a:ext uri="{FF2B5EF4-FFF2-40B4-BE49-F238E27FC236}">
                      <a16:creationId xmlns:a16="http://schemas.microsoft.com/office/drawing/2014/main" id="{93B3B807-B1D5-422D-BFA7-AD083AB03B40}"/>
                    </a:ext>
                  </a:extLst>
                </p:cNvPr>
                <p:cNvGrpSpPr>
                  <a:grpSpLocks noChangeAspect="1"/>
                </p:cNvGrpSpPr>
                <p:nvPr/>
              </p:nvGrpSpPr>
              <p:grpSpPr bwMode="auto">
                <a:xfrm>
                  <a:off x="2824" y="780"/>
                  <a:ext cx="1159" cy="1452"/>
                  <a:chOff x="2824" y="780"/>
                  <a:chExt cx="1159" cy="1452"/>
                </a:xfrm>
              </p:grpSpPr>
              <p:sp>
                <p:nvSpPr>
                  <p:cNvPr id="93" name="Freeform 12">
                    <a:extLst>
                      <a:ext uri="{FF2B5EF4-FFF2-40B4-BE49-F238E27FC236}">
                        <a16:creationId xmlns:a16="http://schemas.microsoft.com/office/drawing/2014/main" id="{6F1B78BC-6A48-4E2D-B7BB-3FC7995A3949}"/>
                      </a:ext>
                    </a:extLst>
                  </p:cNvPr>
                  <p:cNvSpPr>
                    <a:spLocks noChangeAspect="1"/>
                  </p:cNvSpPr>
                  <p:nvPr/>
                </p:nvSpPr>
                <p:spPr bwMode="auto">
                  <a:xfrm>
                    <a:off x="2824" y="879"/>
                    <a:ext cx="928" cy="1353"/>
                  </a:xfrm>
                  <a:custGeom>
                    <a:avLst/>
                    <a:gdLst>
                      <a:gd name="T0" fmla="*/ 160851 w 393"/>
                      <a:gd name="T1" fmla="*/ 33976 h 573"/>
                      <a:gd name="T2" fmla="*/ 160851 w 393"/>
                      <a:gd name="T3" fmla="*/ 221309 h 573"/>
                      <a:gd name="T4" fmla="*/ 147715 w 393"/>
                      <a:gd name="T5" fmla="*/ 234513 h 573"/>
                      <a:gd name="T6" fmla="*/ 13153 w 393"/>
                      <a:gd name="T7" fmla="*/ 234513 h 573"/>
                      <a:gd name="T8" fmla="*/ 0 w 393"/>
                      <a:gd name="T9" fmla="*/ 221309 h 573"/>
                      <a:gd name="T10" fmla="*/ 0 w 393"/>
                      <a:gd name="T11" fmla="*/ 13152 h 573"/>
                      <a:gd name="T12" fmla="*/ 13153 w 393"/>
                      <a:gd name="T13" fmla="*/ 0 h 573"/>
                      <a:gd name="T14" fmla="*/ 147715 w 393"/>
                      <a:gd name="T15" fmla="*/ 0 h 573"/>
                      <a:gd name="T16" fmla="*/ 160851 w 393"/>
                      <a:gd name="T17" fmla="*/ 13152 h 573"/>
                      <a:gd name="T18" fmla="*/ 160851 w 393"/>
                      <a:gd name="T19" fmla="*/ 20763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94" name="Freeform 13">
                    <a:extLst>
                      <a:ext uri="{FF2B5EF4-FFF2-40B4-BE49-F238E27FC236}">
                        <a16:creationId xmlns:a16="http://schemas.microsoft.com/office/drawing/2014/main" id="{28010FDC-40CD-4535-B1D0-F80FA074AC16}"/>
                      </a:ext>
                    </a:extLst>
                  </p:cNvPr>
                  <p:cNvSpPr>
                    <a:spLocks noChangeAspect="1" noEditPoints="1"/>
                  </p:cNvSpPr>
                  <p:nvPr/>
                </p:nvSpPr>
                <p:spPr bwMode="auto">
                  <a:xfrm>
                    <a:off x="3017" y="780"/>
                    <a:ext cx="966" cy="1391"/>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60279 w 409"/>
                      <a:gd name="T23" fmla="*/ 84322 h 589"/>
                      <a:gd name="T24" fmla="*/ 109883 w 409"/>
                      <a:gd name="T25" fmla="*/ 82716 h 589"/>
                      <a:gd name="T26" fmla="*/ 86442 w 409"/>
                      <a:gd name="T27" fmla="*/ 32756 h 589"/>
                      <a:gd name="T28" fmla="*/ 80686 w 409"/>
                      <a:gd name="T29" fmla="*/ 32756 h 589"/>
                      <a:gd name="T30" fmla="*/ 57469 w 409"/>
                      <a:gd name="T31" fmla="*/ 82716 h 589"/>
                      <a:gd name="T32" fmla="*/ 83648 w 409"/>
                      <a:gd name="T33" fmla="*/ 41808 h 589"/>
                      <a:gd name="T34" fmla="*/ 65624 w 409"/>
                      <a:gd name="T35" fmla="*/ 77858 h 589"/>
                      <a:gd name="T36" fmla="*/ 36968 w 409"/>
                      <a:gd name="T37" fmla="*/ 99604 h 589"/>
                      <a:gd name="T38" fmla="*/ 30709 w 409"/>
                      <a:gd name="T39" fmla="*/ 105633 h 589"/>
                      <a:gd name="T40" fmla="*/ 32768 w 409"/>
                      <a:gd name="T41" fmla="*/ 129963 h 589"/>
                      <a:gd name="T42" fmla="*/ 83648 w 409"/>
                      <a:gd name="T43" fmla="*/ 137246 h 589"/>
                      <a:gd name="T44" fmla="*/ 130663 w 409"/>
                      <a:gd name="T45" fmla="*/ 131859 h 589"/>
                      <a:gd name="T46" fmla="*/ 137011 w 409"/>
                      <a:gd name="T47" fmla="*/ 125762 h 589"/>
                      <a:gd name="T48" fmla="*/ 134494 w 409"/>
                      <a:gd name="T49" fmla="*/ 101656 h 589"/>
                      <a:gd name="T50" fmla="*/ 83648 w 409"/>
                      <a:gd name="T51" fmla="*/ 94189 h 589"/>
                      <a:gd name="T52" fmla="*/ 36968 w 409"/>
                      <a:gd name="T53" fmla="*/ 99604 h 589"/>
                      <a:gd name="T54" fmla="*/ 125535 w 409"/>
                      <a:gd name="T55" fmla="*/ 127011 h 589"/>
                      <a:gd name="T56" fmla="*/ 49105 w 409"/>
                      <a:gd name="T57" fmla="*/ 128182 h 589"/>
                      <a:gd name="T58" fmla="*/ 37341 w 409"/>
                      <a:gd name="T59" fmla="*/ 124892 h 589"/>
                      <a:gd name="T60" fmla="*/ 40147 w 409"/>
                      <a:gd name="T61" fmla="*/ 113514 h 589"/>
                      <a:gd name="T62" fmla="*/ 119801 w 409"/>
                      <a:gd name="T63" fmla="*/ 115181 h 589"/>
                      <a:gd name="T64" fmla="*/ 130384 w 409"/>
                      <a:gd name="T65" fmla="*/ 124892 h 589"/>
                      <a:gd name="T66" fmla="*/ 128235 w 409"/>
                      <a:gd name="T67" fmla="*/ 105633 h 589"/>
                      <a:gd name="T68" fmla="*/ 125535 w 409"/>
                      <a:gd name="T69" fmla="*/ 106890 h 589"/>
                      <a:gd name="T70" fmla="*/ 49105 w 409"/>
                      <a:gd name="T71" fmla="*/ 108562 h 589"/>
                      <a:gd name="T72" fmla="*/ 38524 w 409"/>
                      <a:gd name="T73" fmla="*/ 105633 h 589"/>
                      <a:gd name="T74" fmla="*/ 83648 w 409"/>
                      <a:gd name="T75" fmla="*/ 10078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grpSp>
            <p:sp>
              <p:nvSpPr>
                <p:cNvPr id="92" name="Rectangle 25">
                  <a:extLst>
                    <a:ext uri="{FF2B5EF4-FFF2-40B4-BE49-F238E27FC236}">
                      <a16:creationId xmlns:a16="http://schemas.microsoft.com/office/drawing/2014/main" id="{45380ED0-DEDD-43BE-ACF0-781E2BC003FF}"/>
                    </a:ext>
                  </a:extLst>
                </p:cNvPr>
                <p:cNvSpPr>
                  <a:spLocks noChangeAspect="1" noChangeArrowheads="1"/>
                </p:cNvSpPr>
                <p:nvPr/>
              </p:nvSpPr>
              <p:spPr bwMode="auto">
                <a:xfrm>
                  <a:off x="2881"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sv-SE" sz="1350" b="0" i="0" u="none" strike="noStrike" kern="1200" cap="none" spc="0" normalizeH="0" baseline="0" noProof="0">
                    <a:ln>
                      <a:noFill/>
                    </a:ln>
                    <a:solidFill>
                      <a:srgbClr val="181818"/>
                    </a:solidFill>
                    <a:effectLst/>
                    <a:uLnTx/>
                    <a:uFillTx/>
                    <a:latin typeface="Ericsson Hilda"/>
                    <a:ea typeface="ＭＳ Ｐゴシック" charset="0"/>
                    <a:cs typeface="ＭＳ Ｐゴシック" charset="0"/>
                  </a:endParaRPr>
                </a:p>
              </p:txBody>
            </p:sp>
          </p:grpSp>
        </p:grpSp>
      </p:grpSp>
      <p:sp>
        <p:nvSpPr>
          <p:cNvPr id="108" name="Oval 107">
            <a:extLst>
              <a:ext uri="{FF2B5EF4-FFF2-40B4-BE49-F238E27FC236}">
                <a16:creationId xmlns:a16="http://schemas.microsoft.com/office/drawing/2014/main" id="{3080E72F-222B-4F25-9C0B-4DFCDC203469}"/>
              </a:ext>
            </a:extLst>
          </p:cNvPr>
          <p:cNvSpPr/>
          <p:nvPr/>
        </p:nvSpPr>
        <p:spPr>
          <a:xfrm>
            <a:off x="10275891" y="1099861"/>
            <a:ext cx="304709" cy="315048"/>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6</a:t>
            </a:r>
          </a:p>
        </p:txBody>
      </p:sp>
      <p:sp>
        <p:nvSpPr>
          <p:cNvPr id="109" name="Freeform 6">
            <a:extLst>
              <a:ext uri="{FF2B5EF4-FFF2-40B4-BE49-F238E27FC236}">
                <a16:creationId xmlns:a16="http://schemas.microsoft.com/office/drawing/2014/main" id="{68D3C6E4-577A-49C7-991A-18C643C860E6}"/>
              </a:ext>
            </a:extLst>
          </p:cNvPr>
          <p:cNvSpPr>
            <a:spLocks noEditPoints="1"/>
          </p:cNvSpPr>
          <p:nvPr/>
        </p:nvSpPr>
        <p:spPr bwMode="auto">
          <a:xfrm>
            <a:off x="6522599" y="1466507"/>
            <a:ext cx="828021" cy="1349844"/>
          </a:xfrm>
          <a:custGeom>
            <a:avLst/>
            <a:gdLst>
              <a:gd name="T0" fmla="*/ 1595951 w 464"/>
              <a:gd name="T1" fmla="*/ 303583 h 399"/>
              <a:gd name="T2" fmla="*/ 1595951 w 464"/>
              <a:gd name="T3" fmla="*/ 243616 h 399"/>
              <a:gd name="T4" fmla="*/ 1285003 w 464"/>
              <a:gd name="T5" fmla="*/ 273599 h 399"/>
              <a:gd name="T6" fmla="*/ 1685864 w 464"/>
              <a:gd name="T7" fmla="*/ 0 h 399"/>
              <a:gd name="T8" fmla="*/ 1168866 w 464"/>
              <a:gd name="T9" fmla="*/ 52471 h 399"/>
              <a:gd name="T10" fmla="*/ 48703 w 464"/>
              <a:gd name="T11" fmla="*/ 378541 h 399"/>
              <a:gd name="T12" fmla="*/ 0 w 464"/>
              <a:gd name="T13" fmla="*/ 1191842 h 399"/>
              <a:gd name="T14" fmla="*/ 543223 w 464"/>
              <a:gd name="T15" fmla="*/ 1240566 h 399"/>
              <a:gd name="T16" fmla="*/ 352158 w 464"/>
              <a:gd name="T17" fmla="*/ 1296785 h 399"/>
              <a:gd name="T18" fmla="*/ 123630 w 464"/>
              <a:gd name="T19" fmla="*/ 1442954 h 399"/>
              <a:gd name="T20" fmla="*/ 138615 w 464"/>
              <a:gd name="T21" fmla="*/ 1495425 h 399"/>
              <a:gd name="T22" fmla="*/ 1273764 w 464"/>
              <a:gd name="T23" fmla="*/ 1476685 h 399"/>
              <a:gd name="T24" fmla="*/ 1048982 w 464"/>
              <a:gd name="T25" fmla="*/ 1304280 h 399"/>
              <a:gd name="T26" fmla="*/ 839186 w 464"/>
              <a:gd name="T27" fmla="*/ 1296785 h 399"/>
              <a:gd name="T28" fmla="*/ 1337452 w 464"/>
              <a:gd name="T29" fmla="*/ 1240566 h 399"/>
              <a:gd name="T30" fmla="*/ 1382408 w 464"/>
              <a:gd name="T31" fmla="*/ 1161859 h 399"/>
              <a:gd name="T32" fmla="*/ 1738313 w 464"/>
              <a:gd name="T33" fmla="*/ 1109388 h 399"/>
              <a:gd name="T34" fmla="*/ 1685864 w 464"/>
              <a:gd name="T35" fmla="*/ 0 h 399"/>
              <a:gd name="T36" fmla="*/ 1142641 w 464"/>
              <a:gd name="T37" fmla="*/ 1435458 h 399"/>
              <a:gd name="T38" fmla="*/ 359651 w 464"/>
              <a:gd name="T39" fmla="*/ 1356752 h 399"/>
              <a:gd name="T40" fmla="*/ 603165 w 464"/>
              <a:gd name="T41" fmla="*/ 1296785 h 399"/>
              <a:gd name="T42" fmla="*/ 779244 w 464"/>
              <a:gd name="T43" fmla="*/ 1240566 h 399"/>
              <a:gd name="T44" fmla="*/ 603165 w 464"/>
              <a:gd name="T45" fmla="*/ 1296785 h 399"/>
              <a:gd name="T46" fmla="*/ 1382408 w 464"/>
              <a:gd name="T47" fmla="*/ 1101892 h 399"/>
              <a:gd name="T48" fmla="*/ 1352437 w 464"/>
              <a:gd name="T49" fmla="*/ 573434 h 399"/>
              <a:gd name="T50" fmla="*/ 1322467 w 464"/>
              <a:gd name="T51" fmla="*/ 1180599 h 399"/>
              <a:gd name="T52" fmla="*/ 59942 w 464"/>
              <a:gd name="T53" fmla="*/ 438508 h 399"/>
              <a:gd name="T54" fmla="*/ 1322467 w 464"/>
              <a:gd name="T55" fmla="*/ 483483 h 399"/>
              <a:gd name="T56" fmla="*/ 1382408 w 464"/>
              <a:gd name="T57" fmla="*/ 483483 h 399"/>
              <a:gd name="T58" fmla="*/ 1337452 w 464"/>
              <a:gd name="T59" fmla="*/ 378541 h 399"/>
              <a:gd name="T60" fmla="*/ 1228807 w 464"/>
              <a:gd name="T61" fmla="*/ 59967 h 399"/>
              <a:gd name="T62" fmla="*/ 1678371 w 464"/>
              <a:gd name="T63" fmla="*/ 1101892 h 399"/>
              <a:gd name="T64" fmla="*/ 1580966 w 464"/>
              <a:gd name="T65" fmla="*/ 460996 h 399"/>
              <a:gd name="T66" fmla="*/ 1625922 w 464"/>
              <a:gd name="T67" fmla="*/ 460996 h 399"/>
              <a:gd name="T68" fmla="*/ 1314974 w 464"/>
              <a:gd name="T69" fmla="*/ 187397 h 399"/>
              <a:gd name="T70" fmla="*/ 1625922 w 464"/>
              <a:gd name="T71" fmla="*/ 157413 h 399"/>
              <a:gd name="T72" fmla="*/ 1314974 w 464"/>
              <a:gd name="T73" fmla="*/ 127430 h 399"/>
              <a:gd name="T74" fmla="*/ 1314974 w 464"/>
              <a:gd name="T75" fmla="*/ 187397 h 399"/>
              <a:gd name="T76" fmla="*/ 1580966 w 464"/>
              <a:gd name="T77" fmla="*/ 378541 h 399"/>
              <a:gd name="T78" fmla="*/ 1625922 w 464"/>
              <a:gd name="T79" fmla="*/ 378541 h 3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64" h="399">
                <a:moveTo>
                  <a:pt x="351" y="81"/>
                </a:moveTo>
                <a:cubicBezTo>
                  <a:pt x="426" y="81"/>
                  <a:pt x="426" y="81"/>
                  <a:pt x="426" y="81"/>
                </a:cubicBezTo>
                <a:cubicBezTo>
                  <a:pt x="430" y="81"/>
                  <a:pt x="434" y="77"/>
                  <a:pt x="434" y="73"/>
                </a:cubicBezTo>
                <a:cubicBezTo>
                  <a:pt x="434" y="68"/>
                  <a:pt x="430" y="65"/>
                  <a:pt x="426" y="65"/>
                </a:cubicBezTo>
                <a:cubicBezTo>
                  <a:pt x="351" y="65"/>
                  <a:pt x="351" y="65"/>
                  <a:pt x="351" y="65"/>
                </a:cubicBezTo>
                <a:cubicBezTo>
                  <a:pt x="346" y="65"/>
                  <a:pt x="343" y="68"/>
                  <a:pt x="343" y="73"/>
                </a:cubicBezTo>
                <a:cubicBezTo>
                  <a:pt x="343" y="77"/>
                  <a:pt x="346" y="81"/>
                  <a:pt x="351" y="81"/>
                </a:cubicBezTo>
                <a:close/>
                <a:moveTo>
                  <a:pt x="450" y="0"/>
                </a:moveTo>
                <a:cubicBezTo>
                  <a:pt x="327" y="0"/>
                  <a:pt x="327" y="0"/>
                  <a:pt x="327" y="0"/>
                </a:cubicBezTo>
                <a:cubicBezTo>
                  <a:pt x="319" y="0"/>
                  <a:pt x="312" y="6"/>
                  <a:pt x="312" y="14"/>
                </a:cubicBezTo>
                <a:cubicBezTo>
                  <a:pt x="312" y="101"/>
                  <a:pt x="312" y="101"/>
                  <a:pt x="312" y="101"/>
                </a:cubicBezTo>
                <a:cubicBezTo>
                  <a:pt x="13" y="101"/>
                  <a:pt x="13" y="101"/>
                  <a:pt x="13" y="101"/>
                </a:cubicBezTo>
                <a:cubicBezTo>
                  <a:pt x="6" y="101"/>
                  <a:pt x="0" y="107"/>
                  <a:pt x="0" y="113"/>
                </a:cubicBezTo>
                <a:cubicBezTo>
                  <a:pt x="0" y="318"/>
                  <a:pt x="0" y="318"/>
                  <a:pt x="0" y="318"/>
                </a:cubicBezTo>
                <a:cubicBezTo>
                  <a:pt x="0" y="325"/>
                  <a:pt x="6" y="331"/>
                  <a:pt x="13" y="331"/>
                </a:cubicBezTo>
                <a:cubicBezTo>
                  <a:pt x="145" y="331"/>
                  <a:pt x="145" y="331"/>
                  <a:pt x="145" y="331"/>
                </a:cubicBezTo>
                <a:cubicBezTo>
                  <a:pt x="145" y="346"/>
                  <a:pt x="145" y="346"/>
                  <a:pt x="145" y="346"/>
                </a:cubicBezTo>
                <a:cubicBezTo>
                  <a:pt x="94" y="346"/>
                  <a:pt x="94" y="346"/>
                  <a:pt x="94" y="346"/>
                </a:cubicBezTo>
                <a:cubicBezTo>
                  <a:pt x="92" y="346"/>
                  <a:pt x="91" y="347"/>
                  <a:pt x="89" y="348"/>
                </a:cubicBezTo>
                <a:cubicBezTo>
                  <a:pt x="33" y="385"/>
                  <a:pt x="33" y="385"/>
                  <a:pt x="33" y="385"/>
                </a:cubicBezTo>
                <a:cubicBezTo>
                  <a:pt x="30" y="387"/>
                  <a:pt x="28" y="390"/>
                  <a:pt x="29" y="394"/>
                </a:cubicBezTo>
                <a:cubicBezTo>
                  <a:pt x="30" y="397"/>
                  <a:pt x="33" y="399"/>
                  <a:pt x="37" y="399"/>
                </a:cubicBezTo>
                <a:cubicBezTo>
                  <a:pt x="332" y="399"/>
                  <a:pt x="332" y="399"/>
                  <a:pt x="332" y="399"/>
                </a:cubicBezTo>
                <a:cubicBezTo>
                  <a:pt x="336" y="399"/>
                  <a:pt x="339" y="397"/>
                  <a:pt x="340" y="394"/>
                </a:cubicBezTo>
                <a:cubicBezTo>
                  <a:pt x="341" y="390"/>
                  <a:pt x="340" y="387"/>
                  <a:pt x="337" y="385"/>
                </a:cubicBezTo>
                <a:cubicBezTo>
                  <a:pt x="280" y="348"/>
                  <a:pt x="280" y="348"/>
                  <a:pt x="280" y="348"/>
                </a:cubicBezTo>
                <a:cubicBezTo>
                  <a:pt x="279" y="347"/>
                  <a:pt x="277" y="346"/>
                  <a:pt x="276" y="346"/>
                </a:cubicBezTo>
                <a:cubicBezTo>
                  <a:pt x="224" y="346"/>
                  <a:pt x="224" y="346"/>
                  <a:pt x="224" y="346"/>
                </a:cubicBezTo>
                <a:cubicBezTo>
                  <a:pt x="224" y="331"/>
                  <a:pt x="224" y="331"/>
                  <a:pt x="224" y="331"/>
                </a:cubicBezTo>
                <a:cubicBezTo>
                  <a:pt x="357" y="331"/>
                  <a:pt x="357" y="331"/>
                  <a:pt x="357" y="331"/>
                </a:cubicBezTo>
                <a:cubicBezTo>
                  <a:pt x="363" y="331"/>
                  <a:pt x="369" y="325"/>
                  <a:pt x="369" y="318"/>
                </a:cubicBezTo>
                <a:cubicBezTo>
                  <a:pt x="369" y="310"/>
                  <a:pt x="369" y="310"/>
                  <a:pt x="369" y="310"/>
                </a:cubicBezTo>
                <a:cubicBezTo>
                  <a:pt x="450" y="310"/>
                  <a:pt x="450" y="310"/>
                  <a:pt x="450" y="310"/>
                </a:cubicBezTo>
                <a:cubicBezTo>
                  <a:pt x="457" y="310"/>
                  <a:pt x="464" y="303"/>
                  <a:pt x="464" y="296"/>
                </a:cubicBezTo>
                <a:cubicBezTo>
                  <a:pt x="464" y="14"/>
                  <a:pt x="464" y="14"/>
                  <a:pt x="464" y="14"/>
                </a:cubicBezTo>
                <a:cubicBezTo>
                  <a:pt x="464" y="6"/>
                  <a:pt x="457" y="0"/>
                  <a:pt x="450" y="0"/>
                </a:cubicBezTo>
                <a:close/>
                <a:moveTo>
                  <a:pt x="273" y="362"/>
                </a:moveTo>
                <a:cubicBezTo>
                  <a:pt x="305" y="383"/>
                  <a:pt x="305" y="383"/>
                  <a:pt x="305" y="383"/>
                </a:cubicBezTo>
                <a:cubicBezTo>
                  <a:pt x="64" y="383"/>
                  <a:pt x="64" y="383"/>
                  <a:pt x="64" y="383"/>
                </a:cubicBezTo>
                <a:cubicBezTo>
                  <a:pt x="96" y="362"/>
                  <a:pt x="96" y="362"/>
                  <a:pt x="96" y="362"/>
                </a:cubicBezTo>
                <a:lnTo>
                  <a:pt x="273" y="362"/>
                </a:lnTo>
                <a:close/>
                <a:moveTo>
                  <a:pt x="161" y="346"/>
                </a:moveTo>
                <a:cubicBezTo>
                  <a:pt x="161" y="331"/>
                  <a:pt x="161" y="331"/>
                  <a:pt x="161" y="331"/>
                </a:cubicBezTo>
                <a:cubicBezTo>
                  <a:pt x="208" y="331"/>
                  <a:pt x="208" y="331"/>
                  <a:pt x="208" y="331"/>
                </a:cubicBezTo>
                <a:cubicBezTo>
                  <a:pt x="208" y="346"/>
                  <a:pt x="208" y="346"/>
                  <a:pt x="208" y="346"/>
                </a:cubicBezTo>
                <a:lnTo>
                  <a:pt x="161" y="346"/>
                </a:lnTo>
                <a:close/>
                <a:moveTo>
                  <a:pt x="448" y="294"/>
                </a:moveTo>
                <a:cubicBezTo>
                  <a:pt x="369" y="294"/>
                  <a:pt x="369" y="294"/>
                  <a:pt x="369" y="294"/>
                </a:cubicBezTo>
                <a:cubicBezTo>
                  <a:pt x="369" y="161"/>
                  <a:pt x="369" y="161"/>
                  <a:pt x="369" y="161"/>
                </a:cubicBezTo>
                <a:cubicBezTo>
                  <a:pt x="369" y="157"/>
                  <a:pt x="365" y="153"/>
                  <a:pt x="361" y="153"/>
                </a:cubicBezTo>
                <a:cubicBezTo>
                  <a:pt x="357" y="153"/>
                  <a:pt x="353" y="157"/>
                  <a:pt x="353" y="161"/>
                </a:cubicBezTo>
                <a:cubicBezTo>
                  <a:pt x="353" y="315"/>
                  <a:pt x="353" y="315"/>
                  <a:pt x="353" y="315"/>
                </a:cubicBezTo>
                <a:cubicBezTo>
                  <a:pt x="16" y="315"/>
                  <a:pt x="16" y="315"/>
                  <a:pt x="16" y="315"/>
                </a:cubicBezTo>
                <a:cubicBezTo>
                  <a:pt x="16" y="117"/>
                  <a:pt x="16" y="117"/>
                  <a:pt x="16" y="117"/>
                </a:cubicBezTo>
                <a:cubicBezTo>
                  <a:pt x="353" y="117"/>
                  <a:pt x="353" y="117"/>
                  <a:pt x="353" y="117"/>
                </a:cubicBezTo>
                <a:cubicBezTo>
                  <a:pt x="353" y="129"/>
                  <a:pt x="353" y="129"/>
                  <a:pt x="353" y="129"/>
                </a:cubicBezTo>
                <a:cubicBezTo>
                  <a:pt x="353" y="134"/>
                  <a:pt x="357" y="137"/>
                  <a:pt x="361" y="137"/>
                </a:cubicBezTo>
                <a:cubicBezTo>
                  <a:pt x="365" y="137"/>
                  <a:pt x="369" y="134"/>
                  <a:pt x="369" y="129"/>
                </a:cubicBezTo>
                <a:cubicBezTo>
                  <a:pt x="369" y="113"/>
                  <a:pt x="369" y="113"/>
                  <a:pt x="369" y="113"/>
                </a:cubicBezTo>
                <a:cubicBezTo>
                  <a:pt x="369" y="107"/>
                  <a:pt x="363" y="101"/>
                  <a:pt x="357" y="101"/>
                </a:cubicBezTo>
                <a:cubicBezTo>
                  <a:pt x="328" y="101"/>
                  <a:pt x="328" y="101"/>
                  <a:pt x="328" y="101"/>
                </a:cubicBezTo>
                <a:cubicBezTo>
                  <a:pt x="328" y="16"/>
                  <a:pt x="328" y="16"/>
                  <a:pt x="328" y="16"/>
                </a:cubicBezTo>
                <a:cubicBezTo>
                  <a:pt x="448" y="16"/>
                  <a:pt x="448" y="16"/>
                  <a:pt x="448" y="16"/>
                </a:cubicBezTo>
                <a:lnTo>
                  <a:pt x="448" y="294"/>
                </a:lnTo>
                <a:close/>
                <a:moveTo>
                  <a:pt x="428" y="117"/>
                </a:moveTo>
                <a:cubicBezTo>
                  <a:pt x="425" y="117"/>
                  <a:pt x="422" y="120"/>
                  <a:pt x="422" y="123"/>
                </a:cubicBezTo>
                <a:cubicBezTo>
                  <a:pt x="422" y="126"/>
                  <a:pt x="425" y="128"/>
                  <a:pt x="428" y="128"/>
                </a:cubicBezTo>
                <a:cubicBezTo>
                  <a:pt x="431" y="128"/>
                  <a:pt x="434" y="126"/>
                  <a:pt x="434" y="123"/>
                </a:cubicBezTo>
                <a:cubicBezTo>
                  <a:pt x="434" y="120"/>
                  <a:pt x="431" y="117"/>
                  <a:pt x="428" y="117"/>
                </a:cubicBezTo>
                <a:close/>
                <a:moveTo>
                  <a:pt x="351" y="50"/>
                </a:moveTo>
                <a:cubicBezTo>
                  <a:pt x="426" y="50"/>
                  <a:pt x="426" y="50"/>
                  <a:pt x="426" y="50"/>
                </a:cubicBezTo>
                <a:cubicBezTo>
                  <a:pt x="430" y="50"/>
                  <a:pt x="434" y="46"/>
                  <a:pt x="434" y="42"/>
                </a:cubicBezTo>
                <a:cubicBezTo>
                  <a:pt x="434" y="38"/>
                  <a:pt x="430" y="34"/>
                  <a:pt x="426" y="34"/>
                </a:cubicBezTo>
                <a:cubicBezTo>
                  <a:pt x="351" y="34"/>
                  <a:pt x="351" y="34"/>
                  <a:pt x="351" y="34"/>
                </a:cubicBezTo>
                <a:cubicBezTo>
                  <a:pt x="346" y="34"/>
                  <a:pt x="343" y="38"/>
                  <a:pt x="343" y="42"/>
                </a:cubicBezTo>
                <a:cubicBezTo>
                  <a:pt x="343" y="46"/>
                  <a:pt x="346" y="50"/>
                  <a:pt x="351" y="50"/>
                </a:cubicBezTo>
                <a:close/>
                <a:moveTo>
                  <a:pt x="428" y="95"/>
                </a:moveTo>
                <a:cubicBezTo>
                  <a:pt x="425" y="95"/>
                  <a:pt x="422" y="98"/>
                  <a:pt x="422" y="101"/>
                </a:cubicBezTo>
                <a:cubicBezTo>
                  <a:pt x="422" y="104"/>
                  <a:pt x="425" y="106"/>
                  <a:pt x="428" y="106"/>
                </a:cubicBezTo>
                <a:cubicBezTo>
                  <a:pt x="431" y="106"/>
                  <a:pt x="434" y="104"/>
                  <a:pt x="434" y="101"/>
                </a:cubicBezTo>
                <a:cubicBezTo>
                  <a:pt x="434" y="98"/>
                  <a:pt x="431" y="95"/>
                  <a:pt x="428" y="95"/>
                </a:cubicBez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10" name="TextBox 109">
            <a:extLst>
              <a:ext uri="{FF2B5EF4-FFF2-40B4-BE49-F238E27FC236}">
                <a16:creationId xmlns:a16="http://schemas.microsoft.com/office/drawing/2014/main" id="{C3A5B94C-D926-47E3-BACB-5C63F4D86311}"/>
              </a:ext>
            </a:extLst>
          </p:cNvPr>
          <p:cNvSpPr txBox="1"/>
          <p:nvPr/>
        </p:nvSpPr>
        <p:spPr>
          <a:xfrm>
            <a:off x="6541701" y="2084397"/>
            <a:ext cx="6277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181818"/>
                </a:solidFill>
                <a:latin typeface="Ericsson Hilda"/>
              </a:rPr>
              <a:t>ITSM CM</a:t>
            </a:r>
            <a:endParaRPr kumimoji="0" lang="en-US" sz="900" b="0" i="0" u="none" strike="noStrike" kern="1200" cap="none" spc="0" normalizeH="0" baseline="0" noProof="0" dirty="0">
              <a:ln>
                <a:noFill/>
              </a:ln>
              <a:solidFill>
                <a:srgbClr val="181818"/>
              </a:solidFill>
              <a:effectLst/>
              <a:uLnTx/>
              <a:uFillTx/>
              <a:latin typeface="Ericsson Hilda"/>
              <a:ea typeface="+mn-ea"/>
              <a:cs typeface="+mn-cs"/>
            </a:endParaRPr>
          </a:p>
        </p:txBody>
      </p:sp>
      <p:sp>
        <p:nvSpPr>
          <p:cNvPr id="111" name="Rounded Rectangle 4">
            <a:extLst>
              <a:ext uri="{FF2B5EF4-FFF2-40B4-BE49-F238E27FC236}">
                <a16:creationId xmlns:a16="http://schemas.microsoft.com/office/drawing/2014/main" id="{F870A3BA-A4E4-40FB-97D2-3FCB8D789712}"/>
              </a:ext>
            </a:extLst>
          </p:cNvPr>
          <p:cNvSpPr/>
          <p:nvPr/>
        </p:nvSpPr>
        <p:spPr bwMode="auto">
          <a:xfrm>
            <a:off x="5809733" y="3908309"/>
            <a:ext cx="5483515" cy="2344038"/>
          </a:xfrm>
          <a:prstGeom prst="roundRect">
            <a:avLst/>
          </a:prstGeom>
          <a:ln>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54000" tIns="34290" rIns="54000" bIns="3429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solidFill>
                  <a:srgbClr val="181818"/>
                </a:solidFill>
                <a:prstDash val="sysDash"/>
              </a:ln>
              <a:solidFill>
                <a:srgbClr val="181818"/>
              </a:solidFill>
              <a:effectLst/>
              <a:uLnTx/>
              <a:uFillTx/>
              <a:latin typeface="Arial" charset="0"/>
              <a:ea typeface="+mn-ea"/>
              <a:cs typeface="+mn-cs"/>
            </a:endParaRPr>
          </a:p>
        </p:txBody>
      </p:sp>
      <p:grpSp>
        <p:nvGrpSpPr>
          <p:cNvPr id="112" name="Group 111">
            <a:extLst>
              <a:ext uri="{FF2B5EF4-FFF2-40B4-BE49-F238E27FC236}">
                <a16:creationId xmlns:a16="http://schemas.microsoft.com/office/drawing/2014/main" id="{F89489DC-C04E-49AF-B21B-3FB069621AF2}"/>
              </a:ext>
            </a:extLst>
          </p:cNvPr>
          <p:cNvGrpSpPr/>
          <p:nvPr/>
        </p:nvGrpSpPr>
        <p:grpSpPr>
          <a:xfrm>
            <a:off x="8325515" y="4099580"/>
            <a:ext cx="2814117" cy="1086446"/>
            <a:chOff x="5800140" y="4637626"/>
            <a:chExt cx="3442041" cy="1287242"/>
          </a:xfrm>
        </p:grpSpPr>
        <p:pic>
          <p:nvPicPr>
            <p:cNvPr id="113" name="Picture 112">
              <a:hlinkClick r:id="" action="ppaction://noaction"/>
              <a:extLst>
                <a:ext uri="{FF2B5EF4-FFF2-40B4-BE49-F238E27FC236}">
                  <a16:creationId xmlns:a16="http://schemas.microsoft.com/office/drawing/2014/main" id="{368169E3-24CE-4F0A-A024-BB125C856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996" y="4637626"/>
              <a:ext cx="1688185" cy="12872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14" name="Straight Arrow Connector 113">
              <a:extLst>
                <a:ext uri="{FF2B5EF4-FFF2-40B4-BE49-F238E27FC236}">
                  <a16:creationId xmlns:a16="http://schemas.microsoft.com/office/drawing/2014/main" id="{84232E55-03EA-476D-B190-91381ACDD0F7}"/>
                </a:ext>
              </a:extLst>
            </p:cNvPr>
            <p:cNvCxnSpPr>
              <a:cxnSpLocks/>
            </p:cNvCxnSpPr>
            <p:nvPr/>
          </p:nvCxnSpPr>
          <p:spPr>
            <a:xfrm flipH="1" flipV="1">
              <a:off x="5800140" y="5133104"/>
              <a:ext cx="1276726" cy="6133"/>
            </a:xfrm>
            <a:prstGeom prst="straightConnector1">
              <a:avLst/>
            </a:prstGeom>
            <a:ln w="57150" cap="flat" cmpd="sng" algn="ctr">
              <a:solidFill>
                <a:srgbClr val="002060"/>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160D000B-95E3-44D6-9A33-0FBD9E7B1054}"/>
              </a:ext>
            </a:extLst>
          </p:cNvPr>
          <p:cNvGrpSpPr/>
          <p:nvPr/>
        </p:nvGrpSpPr>
        <p:grpSpPr>
          <a:xfrm>
            <a:off x="6542627" y="4202670"/>
            <a:ext cx="5093863" cy="1861481"/>
            <a:chOff x="4998353" y="4693963"/>
            <a:chExt cx="5639765" cy="2028725"/>
          </a:xfrm>
        </p:grpSpPr>
        <p:sp>
          <p:nvSpPr>
            <p:cNvPr id="116" name="TextBox 115">
              <a:extLst>
                <a:ext uri="{FF2B5EF4-FFF2-40B4-BE49-F238E27FC236}">
                  <a16:creationId xmlns:a16="http://schemas.microsoft.com/office/drawing/2014/main" id="{1A7EC6DD-D62E-46F4-A9FA-5820479862CD}"/>
                </a:ext>
              </a:extLst>
            </p:cNvPr>
            <p:cNvSpPr txBox="1"/>
            <p:nvPr/>
          </p:nvSpPr>
          <p:spPr>
            <a:xfrm>
              <a:off x="5699930" y="5967974"/>
              <a:ext cx="4938188" cy="754714"/>
            </a:xfrm>
            <a:prstGeom prst="rect">
              <a:avLst/>
            </a:prstGeom>
            <a:noFill/>
          </p:spPr>
          <p:txBody>
            <a:bodyPr wrap="none" rtlCol="0">
              <a:spAutoFit/>
            </a:bodyPr>
            <a:lstStyle/>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000" b="0" i="0" u="none" strike="noStrike" kern="1200" cap="none" spc="0" normalizeH="0" baseline="0" noProof="0" dirty="0">
                  <a:ln>
                    <a:noFill/>
                  </a:ln>
                  <a:solidFill>
                    <a:srgbClr val="000000"/>
                  </a:solidFill>
                  <a:effectLst/>
                  <a:uLnTx/>
                  <a:uFillTx/>
                  <a:latin typeface="Ericsson Hilda"/>
                  <a:ea typeface="+mn-ea"/>
                  <a:cs typeface="+mn-cs"/>
                </a:rPr>
                <a:t>Post Implementation Review By Change Manager</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000" b="0" i="0" u="none" strike="noStrike" kern="1200" cap="none" spc="0" normalizeH="0" baseline="0" noProof="0" dirty="0">
                  <a:ln>
                    <a:noFill/>
                  </a:ln>
                  <a:solidFill>
                    <a:srgbClr val="000000"/>
                  </a:solidFill>
                  <a:effectLst/>
                  <a:uLnTx/>
                  <a:uFillTx/>
                  <a:latin typeface="Ericsson Hilda"/>
                  <a:ea typeface="+mn-ea"/>
                  <a:cs typeface="+mn-cs"/>
                </a:rPr>
                <a:t>Approve PIR if CR implemented successfully</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000" b="0" i="0" u="none" strike="noStrike" kern="1200" cap="none" spc="0" normalizeH="0" baseline="0" noProof="0" dirty="0">
                  <a:ln>
                    <a:noFill/>
                  </a:ln>
                  <a:solidFill>
                    <a:srgbClr val="000000"/>
                  </a:solidFill>
                  <a:effectLst/>
                  <a:uLnTx/>
                  <a:uFillTx/>
                  <a:latin typeface="Ericsson Hilda"/>
                  <a:ea typeface="+mn-ea"/>
                  <a:cs typeface="+mn-cs"/>
                </a:rPr>
                <a:t>Ensure Incident details are present if issues observed whilst implementation</a:t>
              </a:r>
            </a:p>
            <a:p>
              <a:pPr marL="128588" marR="0" lvl="0" indent="-128588"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n-US" sz="900" b="0" i="0" u="none" strike="noStrike" kern="1200" cap="none" spc="0" normalizeH="0" baseline="0" noProof="0" dirty="0">
                <a:ln>
                  <a:noFill/>
                </a:ln>
                <a:solidFill>
                  <a:srgbClr val="000000"/>
                </a:solidFill>
                <a:effectLst/>
                <a:uLnTx/>
                <a:uFillTx/>
                <a:latin typeface="Ericsson Hilda"/>
                <a:ea typeface="+mn-ea"/>
                <a:cs typeface="+mn-cs"/>
              </a:endParaRPr>
            </a:p>
          </p:txBody>
        </p:sp>
        <p:grpSp>
          <p:nvGrpSpPr>
            <p:cNvPr id="117" name="Group 116">
              <a:extLst>
                <a:ext uri="{FF2B5EF4-FFF2-40B4-BE49-F238E27FC236}">
                  <a16:creationId xmlns:a16="http://schemas.microsoft.com/office/drawing/2014/main" id="{16EE47BB-C03F-4109-9DC3-854048627FDC}"/>
                </a:ext>
              </a:extLst>
            </p:cNvPr>
            <p:cNvGrpSpPr/>
            <p:nvPr/>
          </p:nvGrpSpPr>
          <p:grpSpPr>
            <a:xfrm>
              <a:off x="4998353" y="4693963"/>
              <a:ext cx="2162028" cy="1274012"/>
              <a:chOff x="4998353" y="4693963"/>
              <a:chExt cx="2162028" cy="1274012"/>
            </a:xfrm>
          </p:grpSpPr>
          <p:sp>
            <p:nvSpPr>
              <p:cNvPr id="118" name="Freeform 3">
                <a:extLst>
                  <a:ext uri="{FF2B5EF4-FFF2-40B4-BE49-F238E27FC236}">
                    <a16:creationId xmlns:a16="http://schemas.microsoft.com/office/drawing/2014/main" id="{EA5303C5-60C9-444D-8F2A-6D9628AE21CB}"/>
                  </a:ext>
                </a:extLst>
              </p:cNvPr>
              <p:cNvSpPr>
                <a:spLocks noChangeAspect="1" noEditPoints="1"/>
              </p:cNvSpPr>
              <p:nvPr/>
            </p:nvSpPr>
            <p:spPr bwMode="auto">
              <a:xfrm>
                <a:off x="5446299" y="4693963"/>
                <a:ext cx="484657" cy="758079"/>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Ericsson Hilda"/>
                  <a:ea typeface="+mn-ea"/>
                  <a:cs typeface="+mn-cs"/>
                </a:endParaRPr>
              </a:p>
            </p:txBody>
          </p:sp>
          <p:sp>
            <p:nvSpPr>
              <p:cNvPr id="119" name="TextBox 118">
                <a:extLst>
                  <a:ext uri="{FF2B5EF4-FFF2-40B4-BE49-F238E27FC236}">
                    <a16:creationId xmlns:a16="http://schemas.microsoft.com/office/drawing/2014/main" id="{B58CE51F-416F-484E-B227-C0715B12899C}"/>
                  </a:ext>
                </a:extLst>
              </p:cNvPr>
              <p:cNvSpPr txBox="1"/>
              <p:nvPr/>
            </p:nvSpPr>
            <p:spPr>
              <a:xfrm>
                <a:off x="5303590" y="5565461"/>
                <a:ext cx="1856791" cy="402514"/>
              </a:xfrm>
              <a:prstGeom prst="rect">
                <a:avLst/>
              </a:prstGeom>
              <a:noFill/>
            </p:spPr>
            <p:txBody>
              <a:bodyPr wrap="none" rtlCol="0">
                <a:spAutoFit/>
              </a:bodyPr>
              <a:lstStyle>
                <a:defPPr>
                  <a:defRPr lang="en-GB"/>
                </a:defPPr>
                <a:lvl1pPr>
                  <a:defRPr sz="10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Ericsson Hilda"/>
                    <a:ea typeface="+mn-ea"/>
                    <a:cs typeface="+mn-cs"/>
                  </a:rPr>
                  <a:t>Change</a:t>
                </a:r>
                <a:r>
                  <a:rPr kumimoji="0" lang="en-US" sz="900" b="1" i="0" u="none" strike="noStrike" kern="1200" cap="none" spc="0" normalizeH="0" baseline="0" noProof="0" dirty="0">
                    <a:ln>
                      <a:noFill/>
                    </a:ln>
                    <a:solidFill>
                      <a:srgbClr val="181818"/>
                    </a:solidFill>
                    <a:effectLst/>
                    <a:uLnTx/>
                    <a:uFillTx/>
                    <a:latin typeface="Ericsson Hilda"/>
                    <a:ea typeface="+mn-ea"/>
                    <a:cs typeface="+mn-cs"/>
                  </a:rPr>
                  <a:t> </a:t>
                </a:r>
                <a:r>
                  <a:rPr kumimoji="0" lang="en-US" sz="900" b="1" i="0" u="none" strike="noStrike" kern="1200" cap="none" spc="0" normalizeH="0" baseline="0" noProof="0" dirty="0">
                    <a:ln>
                      <a:noFill/>
                    </a:ln>
                    <a:solidFill>
                      <a:srgbClr val="000000"/>
                    </a:solidFill>
                    <a:effectLst/>
                    <a:uLnTx/>
                    <a:uFillTx/>
                    <a:latin typeface="Ericsson Hilda"/>
                    <a:ea typeface="+mn-ea"/>
                    <a:cs typeface="+mn-cs"/>
                  </a:rPr>
                  <a:t>Manager performs</a:t>
                </a:r>
                <a:br>
                  <a:rPr kumimoji="0" lang="en-US" sz="900" b="1" i="0" u="none" strike="noStrike" kern="1200" cap="none" spc="0" normalizeH="0" baseline="0" noProof="0" dirty="0">
                    <a:ln>
                      <a:noFill/>
                    </a:ln>
                    <a:solidFill>
                      <a:srgbClr val="000000"/>
                    </a:solidFill>
                    <a:effectLst/>
                    <a:uLnTx/>
                    <a:uFillTx/>
                    <a:latin typeface="Ericsson Hilda"/>
                    <a:ea typeface="+mn-ea"/>
                    <a:cs typeface="+mn-cs"/>
                  </a:rPr>
                </a:br>
                <a:r>
                  <a:rPr kumimoji="0" lang="en-US" sz="900" b="1" i="0" u="none" strike="noStrike" kern="1200" cap="none" spc="0" normalizeH="0" baseline="0" noProof="0" dirty="0">
                    <a:ln>
                      <a:noFill/>
                    </a:ln>
                    <a:solidFill>
                      <a:srgbClr val="000000"/>
                    </a:solidFill>
                    <a:effectLst/>
                    <a:uLnTx/>
                    <a:uFillTx/>
                    <a:latin typeface="Ericsson Hilda"/>
                    <a:ea typeface="+mn-ea"/>
                    <a:cs typeface="+mn-cs"/>
                  </a:rPr>
                  <a:t>Post Implementation Review</a:t>
                </a:r>
              </a:p>
            </p:txBody>
          </p:sp>
          <p:sp>
            <p:nvSpPr>
              <p:cNvPr id="120" name="Oval 119">
                <a:extLst>
                  <a:ext uri="{FF2B5EF4-FFF2-40B4-BE49-F238E27FC236}">
                    <a16:creationId xmlns:a16="http://schemas.microsoft.com/office/drawing/2014/main" id="{902B0FFB-E8AB-46D5-9D60-9887193BF265}"/>
                  </a:ext>
                </a:extLst>
              </p:cNvPr>
              <p:cNvSpPr/>
              <p:nvPr/>
            </p:nvSpPr>
            <p:spPr bwMode="auto">
              <a:xfrm>
                <a:off x="4998353" y="4703445"/>
                <a:ext cx="341793" cy="298937"/>
              </a:xfrm>
              <a:prstGeom prst="ellipse">
                <a:avLst/>
              </a:prstGeom>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181818"/>
                    </a:solidFill>
                    <a:effectLst/>
                    <a:uLnTx/>
                    <a:uFillTx/>
                    <a:latin typeface="Ericsson Hilda Light"/>
                    <a:ea typeface="+mn-ea"/>
                    <a:cs typeface="+mn-cs"/>
                  </a:rPr>
                  <a:t>8</a:t>
                </a:r>
              </a:p>
            </p:txBody>
          </p:sp>
        </p:grpSp>
      </p:grpSp>
      <p:sp>
        <p:nvSpPr>
          <p:cNvPr id="121" name="Freeform 3">
            <a:hlinkClick r:id="" action="ppaction://noaction"/>
            <a:extLst>
              <a:ext uri="{FF2B5EF4-FFF2-40B4-BE49-F238E27FC236}">
                <a16:creationId xmlns:a16="http://schemas.microsoft.com/office/drawing/2014/main" id="{3AD354DF-4B25-46C1-BC81-77666E189F10}"/>
              </a:ext>
            </a:extLst>
          </p:cNvPr>
          <p:cNvSpPr>
            <a:spLocks noChangeAspect="1" noEditPoints="1"/>
          </p:cNvSpPr>
          <p:nvPr/>
        </p:nvSpPr>
        <p:spPr bwMode="auto">
          <a:xfrm>
            <a:off x="7564495" y="4206830"/>
            <a:ext cx="540798" cy="699069"/>
          </a:xfrm>
          <a:custGeom>
            <a:avLst/>
            <a:gdLst>
              <a:gd name="T0" fmla="*/ 674856 w 235"/>
              <a:gd name="T1" fmla="*/ 566387 h 317"/>
              <a:gd name="T2" fmla="*/ 202457 w 235"/>
              <a:gd name="T3" fmla="*/ 566387 h 317"/>
              <a:gd name="T4" fmla="*/ 172463 w 235"/>
              <a:gd name="T5" fmla="*/ 596394 h 317"/>
              <a:gd name="T6" fmla="*/ 202457 w 235"/>
              <a:gd name="T7" fmla="*/ 626402 h 317"/>
              <a:gd name="T8" fmla="*/ 674856 w 235"/>
              <a:gd name="T9" fmla="*/ 626402 h 317"/>
              <a:gd name="T10" fmla="*/ 704850 w 235"/>
              <a:gd name="T11" fmla="*/ 596394 h 317"/>
              <a:gd name="T12" fmla="*/ 674856 w 235"/>
              <a:gd name="T13" fmla="*/ 566387 h 317"/>
              <a:gd name="T14" fmla="*/ 851068 w 235"/>
              <a:gd name="T15" fmla="*/ 180044 h 317"/>
              <a:gd name="T16" fmla="*/ 881062 w 235"/>
              <a:gd name="T17" fmla="*/ 150036 h 317"/>
              <a:gd name="T18" fmla="*/ 881062 w 235"/>
              <a:gd name="T19" fmla="*/ 97524 h 317"/>
              <a:gd name="T20" fmla="*/ 783583 w 235"/>
              <a:gd name="T21" fmla="*/ 0 h 317"/>
              <a:gd name="T22" fmla="*/ 93730 w 235"/>
              <a:gd name="T23" fmla="*/ 0 h 317"/>
              <a:gd name="T24" fmla="*/ 0 w 235"/>
              <a:gd name="T25" fmla="*/ 97524 h 317"/>
              <a:gd name="T26" fmla="*/ 0 w 235"/>
              <a:gd name="T27" fmla="*/ 1095265 h 317"/>
              <a:gd name="T28" fmla="*/ 93730 w 235"/>
              <a:gd name="T29" fmla="*/ 1189038 h 317"/>
              <a:gd name="T30" fmla="*/ 783583 w 235"/>
              <a:gd name="T31" fmla="*/ 1189038 h 317"/>
              <a:gd name="T32" fmla="*/ 881062 w 235"/>
              <a:gd name="T33" fmla="*/ 1095265 h 317"/>
              <a:gd name="T34" fmla="*/ 881062 w 235"/>
              <a:gd name="T35" fmla="*/ 270065 h 317"/>
              <a:gd name="T36" fmla="*/ 851068 w 235"/>
              <a:gd name="T37" fmla="*/ 240058 h 317"/>
              <a:gd name="T38" fmla="*/ 821075 w 235"/>
              <a:gd name="T39" fmla="*/ 270065 h 317"/>
              <a:gd name="T40" fmla="*/ 821075 w 235"/>
              <a:gd name="T41" fmla="*/ 1095265 h 317"/>
              <a:gd name="T42" fmla="*/ 783583 w 235"/>
              <a:gd name="T43" fmla="*/ 1129023 h 317"/>
              <a:gd name="T44" fmla="*/ 93730 w 235"/>
              <a:gd name="T45" fmla="*/ 1129023 h 317"/>
              <a:gd name="T46" fmla="*/ 59987 w 235"/>
              <a:gd name="T47" fmla="*/ 1095265 h 317"/>
              <a:gd name="T48" fmla="*/ 59987 w 235"/>
              <a:gd name="T49" fmla="*/ 97524 h 317"/>
              <a:gd name="T50" fmla="*/ 93730 w 235"/>
              <a:gd name="T51" fmla="*/ 60015 h 317"/>
              <a:gd name="T52" fmla="*/ 783583 w 235"/>
              <a:gd name="T53" fmla="*/ 60015 h 317"/>
              <a:gd name="T54" fmla="*/ 821075 w 235"/>
              <a:gd name="T55" fmla="*/ 97524 h 317"/>
              <a:gd name="T56" fmla="*/ 821075 w 235"/>
              <a:gd name="T57" fmla="*/ 150036 h 317"/>
              <a:gd name="T58" fmla="*/ 851068 w 235"/>
              <a:gd name="T59" fmla="*/ 180044 h 317"/>
              <a:gd name="T60" fmla="*/ 674856 w 235"/>
              <a:gd name="T61" fmla="*/ 390094 h 317"/>
              <a:gd name="T62" fmla="*/ 202457 w 235"/>
              <a:gd name="T63" fmla="*/ 390094 h 317"/>
              <a:gd name="T64" fmla="*/ 172463 w 235"/>
              <a:gd name="T65" fmla="*/ 420102 h 317"/>
              <a:gd name="T66" fmla="*/ 202457 w 235"/>
              <a:gd name="T67" fmla="*/ 450109 h 317"/>
              <a:gd name="T68" fmla="*/ 674856 w 235"/>
              <a:gd name="T69" fmla="*/ 450109 h 317"/>
              <a:gd name="T70" fmla="*/ 704850 w 235"/>
              <a:gd name="T71" fmla="*/ 420102 h 317"/>
              <a:gd name="T72" fmla="*/ 674856 w 235"/>
              <a:gd name="T73" fmla="*/ 390094 h 317"/>
              <a:gd name="T74" fmla="*/ 674856 w 235"/>
              <a:gd name="T75" fmla="*/ 738929 h 317"/>
              <a:gd name="T76" fmla="*/ 202457 w 235"/>
              <a:gd name="T77" fmla="*/ 738929 h 317"/>
              <a:gd name="T78" fmla="*/ 172463 w 235"/>
              <a:gd name="T79" fmla="*/ 768936 h 317"/>
              <a:gd name="T80" fmla="*/ 202457 w 235"/>
              <a:gd name="T81" fmla="*/ 798944 h 317"/>
              <a:gd name="T82" fmla="*/ 674856 w 235"/>
              <a:gd name="T83" fmla="*/ 798944 h 317"/>
              <a:gd name="T84" fmla="*/ 704850 w 235"/>
              <a:gd name="T85" fmla="*/ 768936 h 317"/>
              <a:gd name="T86" fmla="*/ 674856 w 235"/>
              <a:gd name="T87" fmla="*/ 738929 h 31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35" h="317">
                <a:moveTo>
                  <a:pt x="180" y="151"/>
                </a:moveTo>
                <a:cubicBezTo>
                  <a:pt x="54" y="151"/>
                  <a:pt x="54" y="151"/>
                  <a:pt x="54" y="151"/>
                </a:cubicBezTo>
                <a:cubicBezTo>
                  <a:pt x="50" y="151"/>
                  <a:pt x="46" y="154"/>
                  <a:pt x="46" y="159"/>
                </a:cubicBezTo>
                <a:cubicBezTo>
                  <a:pt x="46" y="163"/>
                  <a:pt x="50" y="167"/>
                  <a:pt x="54" y="167"/>
                </a:cubicBezTo>
                <a:cubicBezTo>
                  <a:pt x="180" y="167"/>
                  <a:pt x="180" y="167"/>
                  <a:pt x="180" y="167"/>
                </a:cubicBezTo>
                <a:cubicBezTo>
                  <a:pt x="185" y="167"/>
                  <a:pt x="188" y="163"/>
                  <a:pt x="188" y="159"/>
                </a:cubicBezTo>
                <a:cubicBezTo>
                  <a:pt x="188" y="154"/>
                  <a:pt x="185" y="151"/>
                  <a:pt x="180" y="151"/>
                </a:cubicBezTo>
                <a:close/>
                <a:moveTo>
                  <a:pt x="227" y="48"/>
                </a:moveTo>
                <a:cubicBezTo>
                  <a:pt x="231" y="48"/>
                  <a:pt x="235" y="44"/>
                  <a:pt x="235" y="40"/>
                </a:cubicBezTo>
                <a:cubicBezTo>
                  <a:pt x="235" y="26"/>
                  <a:pt x="235" y="26"/>
                  <a:pt x="235" y="26"/>
                </a:cubicBezTo>
                <a:cubicBezTo>
                  <a:pt x="235" y="16"/>
                  <a:pt x="228" y="0"/>
                  <a:pt x="209" y="0"/>
                </a:cubicBezTo>
                <a:cubicBezTo>
                  <a:pt x="25" y="0"/>
                  <a:pt x="25" y="0"/>
                  <a:pt x="25" y="0"/>
                </a:cubicBezTo>
                <a:cubicBezTo>
                  <a:pt x="15" y="0"/>
                  <a:pt x="0" y="7"/>
                  <a:pt x="0" y="26"/>
                </a:cubicBezTo>
                <a:cubicBezTo>
                  <a:pt x="0" y="292"/>
                  <a:pt x="0" y="292"/>
                  <a:pt x="0" y="292"/>
                </a:cubicBezTo>
                <a:cubicBezTo>
                  <a:pt x="0" y="302"/>
                  <a:pt x="7" y="317"/>
                  <a:pt x="25" y="317"/>
                </a:cubicBezTo>
                <a:cubicBezTo>
                  <a:pt x="209" y="317"/>
                  <a:pt x="209" y="317"/>
                  <a:pt x="209" y="317"/>
                </a:cubicBezTo>
                <a:cubicBezTo>
                  <a:pt x="219" y="317"/>
                  <a:pt x="235" y="311"/>
                  <a:pt x="235" y="292"/>
                </a:cubicBezTo>
                <a:cubicBezTo>
                  <a:pt x="235" y="72"/>
                  <a:pt x="235" y="72"/>
                  <a:pt x="235" y="72"/>
                </a:cubicBezTo>
                <a:cubicBezTo>
                  <a:pt x="235" y="67"/>
                  <a:pt x="231" y="64"/>
                  <a:pt x="227" y="64"/>
                </a:cubicBezTo>
                <a:cubicBezTo>
                  <a:pt x="222" y="64"/>
                  <a:pt x="219" y="67"/>
                  <a:pt x="219" y="72"/>
                </a:cubicBezTo>
                <a:cubicBezTo>
                  <a:pt x="219" y="292"/>
                  <a:pt x="219" y="292"/>
                  <a:pt x="219" y="292"/>
                </a:cubicBezTo>
                <a:cubicBezTo>
                  <a:pt x="219" y="300"/>
                  <a:pt x="212" y="301"/>
                  <a:pt x="209" y="301"/>
                </a:cubicBezTo>
                <a:cubicBezTo>
                  <a:pt x="25" y="301"/>
                  <a:pt x="25" y="301"/>
                  <a:pt x="25" y="301"/>
                </a:cubicBezTo>
                <a:cubicBezTo>
                  <a:pt x="17" y="301"/>
                  <a:pt x="16" y="295"/>
                  <a:pt x="16" y="292"/>
                </a:cubicBezTo>
                <a:cubicBezTo>
                  <a:pt x="16" y="26"/>
                  <a:pt x="16" y="26"/>
                  <a:pt x="16" y="26"/>
                </a:cubicBezTo>
                <a:cubicBezTo>
                  <a:pt x="16" y="18"/>
                  <a:pt x="22" y="16"/>
                  <a:pt x="25" y="16"/>
                </a:cubicBezTo>
                <a:cubicBezTo>
                  <a:pt x="209" y="16"/>
                  <a:pt x="209" y="16"/>
                  <a:pt x="209" y="16"/>
                </a:cubicBezTo>
                <a:cubicBezTo>
                  <a:pt x="217" y="16"/>
                  <a:pt x="218" y="22"/>
                  <a:pt x="219" y="26"/>
                </a:cubicBezTo>
                <a:cubicBezTo>
                  <a:pt x="219" y="40"/>
                  <a:pt x="219" y="40"/>
                  <a:pt x="219" y="40"/>
                </a:cubicBezTo>
                <a:cubicBezTo>
                  <a:pt x="219" y="44"/>
                  <a:pt x="222" y="48"/>
                  <a:pt x="227" y="48"/>
                </a:cubicBezTo>
                <a:close/>
                <a:moveTo>
                  <a:pt x="180" y="104"/>
                </a:moveTo>
                <a:cubicBezTo>
                  <a:pt x="54" y="104"/>
                  <a:pt x="54" y="104"/>
                  <a:pt x="54" y="104"/>
                </a:cubicBezTo>
                <a:cubicBezTo>
                  <a:pt x="50" y="104"/>
                  <a:pt x="46" y="108"/>
                  <a:pt x="46" y="112"/>
                </a:cubicBezTo>
                <a:cubicBezTo>
                  <a:pt x="46" y="117"/>
                  <a:pt x="50" y="120"/>
                  <a:pt x="54" y="120"/>
                </a:cubicBezTo>
                <a:cubicBezTo>
                  <a:pt x="180" y="120"/>
                  <a:pt x="180" y="120"/>
                  <a:pt x="180" y="120"/>
                </a:cubicBezTo>
                <a:cubicBezTo>
                  <a:pt x="185" y="120"/>
                  <a:pt x="188" y="117"/>
                  <a:pt x="188" y="112"/>
                </a:cubicBezTo>
                <a:cubicBezTo>
                  <a:pt x="188" y="108"/>
                  <a:pt x="185" y="104"/>
                  <a:pt x="180" y="104"/>
                </a:cubicBezTo>
                <a:close/>
                <a:moveTo>
                  <a:pt x="180" y="197"/>
                </a:moveTo>
                <a:cubicBezTo>
                  <a:pt x="54" y="197"/>
                  <a:pt x="54" y="197"/>
                  <a:pt x="54" y="197"/>
                </a:cubicBezTo>
                <a:cubicBezTo>
                  <a:pt x="50" y="197"/>
                  <a:pt x="46" y="201"/>
                  <a:pt x="46" y="205"/>
                </a:cubicBezTo>
                <a:cubicBezTo>
                  <a:pt x="46" y="210"/>
                  <a:pt x="50" y="213"/>
                  <a:pt x="54" y="213"/>
                </a:cubicBezTo>
                <a:cubicBezTo>
                  <a:pt x="180" y="213"/>
                  <a:pt x="180" y="213"/>
                  <a:pt x="180" y="213"/>
                </a:cubicBezTo>
                <a:cubicBezTo>
                  <a:pt x="185" y="213"/>
                  <a:pt x="188" y="210"/>
                  <a:pt x="188" y="205"/>
                </a:cubicBezTo>
                <a:cubicBezTo>
                  <a:pt x="188" y="201"/>
                  <a:pt x="185" y="197"/>
                  <a:pt x="180" y="197"/>
                </a:cubicBez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Ericsson Hilda"/>
              <a:ea typeface="+mn-ea"/>
              <a:cs typeface="+mn-cs"/>
            </a:endParaRPr>
          </a:p>
        </p:txBody>
      </p:sp>
    </p:spTree>
    <p:extLst>
      <p:ext uri="{BB962C8B-B14F-4D97-AF65-F5344CB8AC3E}">
        <p14:creationId xmlns:p14="http://schemas.microsoft.com/office/powerpoint/2010/main" val="1541289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NTAINEDIMAGEPATH" val="C:\Users\ebceffk\AppData\Local\Temp\Templafy\PowerPointVsto\Assets\66f0b5f1-6793-4148-a5f6-c516b0eb61bf.jpeg"/>
</p:tagLst>
</file>

<file path=ppt/tags/tag2.xml><?xml version="1.0" encoding="utf-8"?>
<p:tagLst xmlns:a="http://schemas.openxmlformats.org/drawingml/2006/main" xmlns:r="http://schemas.openxmlformats.org/officeDocument/2006/relationships" xmlns:p="http://schemas.openxmlformats.org/presentationml/2006/main">
  <p:tag name="TEMPLAFYSLIDEID" val="637098398340486643"/>
</p:tagLst>
</file>

<file path=ppt/theme/theme1.xml><?xml version="1.0" encoding="utf-8"?>
<a:theme xmlns:a="http://schemas.openxmlformats.org/drawingml/2006/main" name="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bwMode="auto">
        <a:noFill/>
        <a:ln w="12700">
          <a:noFill/>
          <a:miter lim="800000"/>
          <a:headEnd/>
          <a:tailEnd/>
        </a:ln>
      </a:spPr>
      <a:bodyPr vert="horz" wrap="square" lIns="72000" tIns="36000" rIns="73152" bIns="36576" numCol="1" rtlCol="0" anchor="t" anchorCtr="0" compatLnSpc="1">
        <a:prstTxWarp prst="textNoShape">
          <a:avLst/>
        </a:prstTxWarp>
        <a:noAutofit/>
      </a:bodyPr>
      <a:lstStyle>
        <a:defPPr marL="344488" indent="-344488" algn="l">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6" id="{517F0BF8-FFE1-435F-9CD9-88B76E474674}" vid="{376EB188-0E71-4FC0-A2CB-DECEF3E1BC89}"/>
    </a:ext>
  </a:extLst>
</a:theme>
</file>

<file path=ppt/theme/theme2.xml><?xml version="1.0" encoding="utf-8"?>
<a:theme xmlns:a="http://schemas.openxmlformats.org/drawingml/2006/main" name="1_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bwMode="auto">
        <a:noFill/>
        <a:ln w="12700">
          <a:noFill/>
          <a:miter lim="800000"/>
          <a:headEnd/>
          <a:tailEnd/>
        </a:ln>
      </a:spPr>
      <a:bodyPr vert="horz" wrap="square" lIns="72000" tIns="36000" rIns="73152" bIns="36576" numCol="1" rtlCol="0" anchor="t" anchorCtr="0" compatLnSpc="1">
        <a:prstTxWarp prst="textNoShape">
          <a:avLst/>
        </a:prstTxWarp>
        <a:noAutofit/>
      </a:bodyPr>
      <a:lstStyle>
        <a:defPPr marL="344488" indent="-344488" algn="l">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6" id="{517F0BF8-FFE1-435F-9CD9-88B76E474674}" vid="{376EB188-0E71-4FC0-A2CB-DECEF3E1BC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documentContentValidatorConfiguration":{"enableDocumentContentValidator":false,"documentContentValidatorVersion":0},"elementsMetadata":[],"slideId":"637461454631380291","enableDocumentContentUpdater":true,"version":"1.9"}]]></TemplafySlideTemplateConfiguration>
</file>

<file path=customXml/item10.xml><?xml version="1.0" encoding="utf-8"?>
<TemplafySlideTemplateConfiguration><![CDATA[{"documentContentValidatorConfiguration":{"enableDocumentContentValidator":false,"documentContentValidatorVersion":0},"elementsMetadata":[],"slideId":"637461454625599062","enableDocumentContentUpdater":true,"version":"1.9"}]]></TemplafySlideTemplateConfiguration>
</file>

<file path=customXml/item11.xml><?xml version="1.0" encoding="utf-8"?>
<TemplafyFormConfiguration><![CDATA[{"formFields":[{"required":false,"placeholder":"","lines":0,"defaultValue":"{{UserProfile.Prepared}}","type":"textBox","name":"Prepared","label":"Prepared By (Subject Responsible)","helpTexts":{"prefix":"","postfix":""},"spacing":{},"fullyQualifiedName":"Prepared"},{"required":false,"placeholder":"","lines":0,"type":"textBox","name":"ApprovedBy","label":"Approved By (Document Responsible)","helpTexts":{"prefix":"","postfix":""},"spacing":{},"fullyQualifiedName":"ApprovedBy"},{"required":false,"placeholder":"","lines":0,"type":"textBox","name":"DocumentNumber","label":"Document Number","helpTexts":{"prefix":"","postfix":""},"spacing":{},"fullyQualifiedName":"DocumentNumber"},{"dataSource":"Revision","column":"revision","required":false,"placeholder":"","autoSelectFirstOption":false,"type":"comboBox","name":"Revision","label":"Revision","helpTexts":{"prefix":"","postfix":""},"spacing":{},"fullyQualifiedName":"Revision"},{"required":false,"type":"datePicker","name":"Date","label":"Date","helpTexts":{"prefix":"","postfix":""},"spacing":{},"fullyQualifiedName":"Date"},{"required":false,"placeholder":"","lines":0,"type":"textBox","name":"DocumentTitle","label":"Document Title","helpTexts":{"prefix":"","postfix":""},"spacing":{},"fullyQualifiedName":"DocumentTitle"},{"dataSource":"Confidentiality","displayColumn":"confidentiality","hideIfNoUserInteractionRequired":false,"distinct":true,"required":false,"autoSelectFirstOption":false,"defaultValue":"4","type":"dropDown","name":"ConfidentialityClass","label":"Confidentiality Class","helpTexts":{"prefix":"","postfix":""},"spacing":{},"fullyQualifiedName":"ConfidentialityClass"},{"dataSource":"External Confidentiality label","displayColumn":"externalConfidentiality","hideIfNoUserInteractionRequired":false,"distinct":true,"required":false,"autoSelectFirstOption":false,"defaultValue":"1","type":"dropDown","name":"ExternalConfidentialityLabel","label":"External Confidentiality label","helpTexts":{"prefix":"","postfix":""},"spacing":{},"fullyQualifiedName":"ExternalConfidentialityLabel"}]}]]></TemplafyFormConfiguration>
</file>

<file path=customXml/item2.xml><?xml version="1.0" encoding="utf-8"?>
<TemplafySlideFormConfiguration><![CDATA[{"formFields":[],"formDataEntries":[]}]]></TemplafySlideFormConfiguration>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TemplafySlideFormConfiguration><![CDATA[{"formFields":[],"formDataEntries":[]}]]></TemplafySlideFormConfiguration>
</file>

<file path=customXml/item5.xml><?xml version="1.0" encoding="utf-8"?>
<TemplafySlideFormConfiguration><![CDATA[{"formFields":[],"formDataEntries":[]}]]></TemplafySlideFormConfiguration>
</file>

<file path=customXml/item6.xml><?xml version="1.0" encoding="utf-8"?>
<TemplafySlideTemplateConfiguration><![CDATA[{"documentContentValidatorConfiguration":{"enableDocumentContentValidator":false,"documentContentValidatorVersion":0},"elementsMetadata":[],"slideId":"637461454627005271","enableDocumentContentUpdater":true,"version":"1.9"}]]></TemplafySlideTemplateConfiguration>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t:contentTypeSchema xmlns:ct="http://schemas.microsoft.com/office/2006/metadata/contentType" xmlns:ma="http://schemas.microsoft.com/office/2006/metadata/properties/metaAttributes" ct:_="" ma:_="" ma:contentTypeName="Document" ma:contentTypeID="0x0101001FE0E0F670DC5345B997C41D2C00C4E1" ma:contentTypeVersion="2" ma:contentTypeDescription="Create a new document." ma:contentTypeScope="" ma:versionID="b215288cb7c0d15ac94274ccde8a36a4">
  <xsd:schema xmlns:xsd="http://www.w3.org/2001/XMLSchema" xmlns:xs="http://www.w3.org/2001/XMLSchema" xmlns:p="http://schemas.microsoft.com/office/2006/metadata/properties" xmlns:ns2="808ac3b2-ead6-45f6-80c1-314f424a7d6f" targetNamespace="http://schemas.microsoft.com/office/2006/metadata/properties" ma:root="true" ma:fieldsID="b347b3456a9839d8c28220ad3ecc8cf2" ns2:_="">
    <xsd:import namespace="808ac3b2-ead6-45f6-80c1-314f424a7d6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8ac3b2-ead6-45f6-80c1-314f424a7d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TemplafyTemplateConfiguration><![CDATA[{"elementsMetadata":[],"transformationConfigurations":[{"propertyName":"Prepared","propertyValue":"{{Form.Prepared}}","disableUpdates":false,"type":"customDocumentProperty"},{"propertyName":"ApprovedBy","propertyValue":"{{Form.ApprovedBy}}","disableUpdates":false,"type":"customDocumentProperty"},{"propertyName":"DocNo","propertyValue":"{{Form.DocumentNumber}}","disableUpdates":false,"type":"customDocumentProperty"},{"propertyName":"Revision","propertyValue":"{{Form.Revision}}","disableUpdates":false,"type":"customDocumentProperty"},{"propertyName":"Date","propertyValue":"{{Form.Date}}","disableUpdates":false,"type":"customDocumentProperty"},{"propertyName":"Title","propertyValue":"{{Form.DocumentTitl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description","propertyValue":"{{Form.DocumentNumber}}\nRev {{Form.Revision}}","disableUpdates":false,"type":"documentProperty"}],"templateName":"Ericsson","templateDescription":"","enableDocumentContentUpdater":true,"version":"1.8"}]]></TemplafyTemplateConfiguration>
</file>

<file path=customXml/itemProps1.xml><?xml version="1.0" encoding="utf-8"?>
<ds:datastoreItem xmlns:ds="http://schemas.openxmlformats.org/officeDocument/2006/customXml" ds:itemID="{565FD8DF-8787-4992-ACD8-C17134263847}">
  <ds:schemaRefs/>
</ds:datastoreItem>
</file>

<file path=customXml/itemProps10.xml><?xml version="1.0" encoding="utf-8"?>
<ds:datastoreItem xmlns:ds="http://schemas.openxmlformats.org/officeDocument/2006/customXml" ds:itemID="{4F76EF96-C656-48AD-8411-1F78C107EFDA}">
  <ds:schemaRefs/>
</ds:datastoreItem>
</file>

<file path=customXml/itemProps11.xml><?xml version="1.0" encoding="utf-8"?>
<ds:datastoreItem xmlns:ds="http://schemas.openxmlformats.org/officeDocument/2006/customXml" ds:itemID="{0700A01C-521A-4861-8F5D-66F6C3DFB1D3}">
  <ds:schemaRefs/>
</ds:datastoreItem>
</file>

<file path=customXml/itemProps2.xml><?xml version="1.0" encoding="utf-8"?>
<ds:datastoreItem xmlns:ds="http://schemas.openxmlformats.org/officeDocument/2006/customXml" ds:itemID="{3789853C-EEAC-4E05-8B19-0F265972C6B7}">
  <ds:schemaRefs/>
</ds:datastoreItem>
</file>

<file path=customXml/itemProps3.xml><?xml version="1.0" encoding="utf-8"?>
<ds:datastoreItem xmlns:ds="http://schemas.openxmlformats.org/officeDocument/2006/customXml" ds:itemID="{782E3A17-EFCE-45A8-A912-23EB8F1B45AA}">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bf1bb2e-bd9a-4282-9d82-1365530523a2"/>
    <ds:schemaRef ds:uri="http://purl.org/dc/terms/"/>
    <ds:schemaRef ds:uri="28f0d211-72f9-471d-9bb1-c7180aeb1881"/>
    <ds:schemaRef ds:uri="http://www.w3.org/XML/1998/namespace"/>
    <ds:schemaRef ds:uri="http://purl.org/dc/dcmitype/"/>
  </ds:schemaRefs>
</ds:datastoreItem>
</file>

<file path=customXml/itemProps4.xml><?xml version="1.0" encoding="utf-8"?>
<ds:datastoreItem xmlns:ds="http://schemas.openxmlformats.org/officeDocument/2006/customXml" ds:itemID="{6BF0FBD4-5C13-4214-8C08-8567D8D16DE5}">
  <ds:schemaRefs/>
</ds:datastoreItem>
</file>

<file path=customXml/itemProps5.xml><?xml version="1.0" encoding="utf-8"?>
<ds:datastoreItem xmlns:ds="http://schemas.openxmlformats.org/officeDocument/2006/customXml" ds:itemID="{366118DD-80D3-455C-97B7-FAD2C8C2B783}">
  <ds:schemaRefs/>
</ds:datastoreItem>
</file>

<file path=customXml/itemProps6.xml><?xml version="1.0" encoding="utf-8"?>
<ds:datastoreItem xmlns:ds="http://schemas.openxmlformats.org/officeDocument/2006/customXml" ds:itemID="{BC703BD1-EB3D-4F73-BCA0-9FA06F2C7A54}">
  <ds:schemaRefs/>
</ds:datastoreItem>
</file>

<file path=customXml/itemProps7.xml><?xml version="1.0" encoding="utf-8"?>
<ds:datastoreItem xmlns:ds="http://schemas.openxmlformats.org/officeDocument/2006/customXml" ds:itemID="{D8887D4F-9E0D-4F6B-AEDA-F70E3687910E}">
  <ds:schemaRefs>
    <ds:schemaRef ds:uri="http://schemas.microsoft.com/sharepoint/v3/contenttype/forms"/>
  </ds:schemaRefs>
</ds:datastoreItem>
</file>

<file path=customXml/itemProps8.xml><?xml version="1.0" encoding="utf-8"?>
<ds:datastoreItem xmlns:ds="http://schemas.openxmlformats.org/officeDocument/2006/customXml" ds:itemID="{148F5469-6F82-45B8-963D-28408D85BA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8ac3b2-ead6-45f6-80c1-314f424a7d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F6A3DA9F-3557-4823-AD0F-BACCC8CF39FF}">
  <ds:schemaRefs/>
</ds:datastoreItem>
</file>

<file path=docProps/app.xml><?xml version="1.0" encoding="utf-8"?>
<Properties xmlns="http://schemas.openxmlformats.org/officeDocument/2006/extended-properties" xmlns:vt="http://schemas.openxmlformats.org/officeDocument/2006/docPropsVTypes">
  <Template>PPT_template</Template>
  <TotalTime>8288</TotalTime>
  <Words>2060</Words>
  <Application>Microsoft Office PowerPoint</Application>
  <PresentationFormat>Widescreen</PresentationFormat>
  <Paragraphs>279</Paragraphs>
  <Slides>16</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Ericsson Hilda</vt:lpstr>
      <vt:lpstr>Ericsson Technical Icons</vt:lpstr>
      <vt:lpstr>Ericsson Hilda Light</vt:lpstr>
      <vt:lpstr>Calibri</vt:lpstr>
      <vt:lpstr>Wingdings</vt:lpstr>
      <vt:lpstr>Symbol</vt:lpstr>
      <vt:lpstr>Arial</vt:lpstr>
      <vt:lpstr>PresentationTemplate2017</vt:lpstr>
      <vt:lpstr>1_PresentationTemplate2017</vt:lpstr>
      <vt:lpstr>Change Management Process – Tmcel</vt:lpstr>
      <vt:lpstr>PowerPoint Presentation</vt:lpstr>
      <vt:lpstr>Change Management Process </vt:lpstr>
      <vt:lpstr>2.1 Goal of  Change Management </vt:lpstr>
      <vt:lpstr>2.2 Objectives </vt:lpstr>
      <vt:lpstr>Types of Change Request</vt:lpstr>
      <vt:lpstr>3.2  Change Impact , Urgency &amp; Priority</vt:lpstr>
      <vt:lpstr>4.1 Normal Change  Request lifecycle</vt:lpstr>
      <vt:lpstr>4.2  Standard Change Request lifecycle</vt:lpstr>
      <vt:lpstr>4.3  Emergency Change Request lifecycle</vt:lpstr>
      <vt:lpstr>5.1 Deliverables of MS Change Manager   </vt:lpstr>
      <vt:lpstr>Change Creation Process</vt:lpstr>
      <vt:lpstr>5.3 Normal Change high level schedule</vt:lpstr>
      <vt:lpstr>PowerPoint Presentation</vt:lpstr>
      <vt:lpstr>5.5 Prerequisites for  implementation of a Change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Geetanjali Yadav</dc:creator>
  <cp:keywords/>
  <dc:description/>
  <cp:lastModifiedBy>Imran Sidiqui Jan</cp:lastModifiedBy>
  <cp:revision>624</cp:revision>
  <dcterms:created xsi:type="dcterms:W3CDTF">2019-09-17T12:00:55Z</dcterms:created>
  <dcterms:modified xsi:type="dcterms:W3CDTF">2023-02-19T09:02:11Z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R2A</vt:lpwstr>
  </property>
  <property fmtid="{D5CDD505-2E9C-101B-9397-08002B2CF9AE}" pid="5" name="EmbeddedFonts">
    <vt:bool>false</vt:bool>
  </property>
  <property fmtid="{D5CDD505-2E9C-101B-9397-08002B2CF9AE}" pid="6" name="PackageNo">
    <vt:lpwstr>LXA 119 603</vt:lpwstr>
  </property>
  <property fmtid="{D5CDD505-2E9C-101B-9397-08002B2CF9AE}" pid="7" name="PackageVersion">
    <vt:lpwstr>R6A</vt:lpwstr>
  </property>
  <property fmtid="{D5CDD505-2E9C-101B-9397-08002B2CF9AE}" pid="8" name="TemplateName2">
    <vt:lpwstr>CXC 173 2731/1</vt:lpwstr>
  </property>
  <property fmtid="{D5CDD505-2E9C-101B-9397-08002B2CF9AE}" pid="9" name="TemplateVersion2">
    <vt:lpwstr>R2A</vt:lpwstr>
  </property>
  <property fmtid="{D5CDD505-2E9C-101B-9397-08002B2CF9AE}" pid="10" name="DocumentType2">
    <vt:lpwstr>Presentation2011</vt:lpwstr>
  </property>
  <property fmtid="{D5CDD505-2E9C-101B-9397-08002B2CF9AE}" pid="11" name="Keyword">
    <vt:lpwstr> </vt:lpwstr>
  </property>
  <property fmtid="{D5CDD505-2E9C-101B-9397-08002B2CF9AE}" pid="12" name="FooterType">
    <vt:lpwstr>PresTemp</vt:lpwstr>
  </property>
  <property fmtid="{D5CDD505-2E9C-101B-9397-08002B2CF9AE}" pid="13" name="UsedFont">
    <vt:lpwstr>Ericsson Capital TT</vt:lpwstr>
  </property>
  <property fmtid="{D5CDD505-2E9C-101B-9397-08002B2CF9AE}" pid="14" name="x">
    <vt:lpwstr>0</vt:lpwstr>
  </property>
  <property fmtid="{D5CDD505-2E9C-101B-9397-08002B2CF9AE}" pid="15" name="White">
    <vt:bool>true</vt:bool>
  </property>
  <property fmtid="{D5CDD505-2E9C-101B-9397-08002B2CF9AE}" pid="16" name="chkMetaData">
    <vt:bool>false</vt:bool>
  </property>
  <property fmtid="{D5CDD505-2E9C-101B-9397-08002B2CF9AE}" pid="17" name="chkTaglines">
    <vt:bool>true</vt:bool>
  </property>
  <property fmtid="{D5CDD505-2E9C-101B-9397-08002B2CF9AE}" pid="18" name="SecurityClass">
    <vt:lpwstr>Ericsson Internal</vt:lpwstr>
  </property>
  <property fmtid="{D5CDD505-2E9C-101B-9397-08002B2CF9AE}" pid="19" name="txtConfLabel">
    <vt:lpwstr>Ericsson Internal</vt:lpwstr>
  </property>
  <property fmtid="{D5CDD505-2E9C-101B-9397-08002B2CF9AE}" pid="20" name="optUseConfClass">
    <vt:bool>true</vt:bool>
  </property>
  <property fmtid="{D5CDD505-2E9C-101B-9397-08002B2CF9AE}" pid="21" name="optUseConfLabel">
    <vt:bool>false</vt:bool>
  </property>
  <property fmtid="{D5CDD505-2E9C-101B-9397-08002B2CF9AE}" pid="22" name="optFooterCVLDocNo">
    <vt:bool>true</vt:bool>
  </property>
  <property fmtid="{D5CDD505-2E9C-101B-9397-08002B2CF9AE}" pid="23" name="optFooterCVLCopyright">
    <vt:bool>false</vt:bool>
  </property>
  <property fmtid="{D5CDD505-2E9C-101B-9397-08002B2CF9AE}" pid="24" name="optEnterText1">
    <vt:bool>false</vt:bool>
  </property>
  <property fmtid="{D5CDD505-2E9C-101B-9397-08002B2CF9AE}" pid="25" name="optFooterCVLConfLabel">
    <vt:bool>true</vt:bool>
  </property>
  <property fmtid="{D5CDD505-2E9C-101B-9397-08002B2CF9AE}" pid="26" name="optEnterText2">
    <vt:bool>false</vt:bool>
  </property>
  <property fmtid="{D5CDD505-2E9C-101B-9397-08002B2CF9AE}" pid="27" name="optFooterCVLTitle">
    <vt:bool>true</vt:bool>
  </property>
  <property fmtid="{D5CDD505-2E9C-101B-9397-08002B2CF9AE}" pid="28" name="optFooterCVLPrep">
    <vt:bool>false</vt:bool>
  </property>
  <property fmtid="{D5CDD505-2E9C-101B-9397-08002B2CF9AE}" pid="29" name="optEnterText3">
    <vt:bool>false</vt:bool>
  </property>
  <property fmtid="{D5CDD505-2E9C-101B-9397-08002B2CF9AE}" pid="30" name="optFooterCVLDate">
    <vt:bool>true</vt:bool>
  </property>
  <property fmtid="{D5CDD505-2E9C-101B-9397-08002B2CF9AE}" pid="31" name="optEnterText4">
    <vt:bool>false</vt:bool>
  </property>
  <property fmtid="{D5CDD505-2E9C-101B-9397-08002B2CF9AE}" pid="32" name="LeftFooterField">
    <vt:lpwstr> </vt:lpwstr>
  </property>
  <property fmtid="{D5CDD505-2E9C-101B-9397-08002B2CF9AE}" pid="33" name="MiddleFooterField">
    <vt:lpwstr> </vt:lpwstr>
  </property>
  <property fmtid="{D5CDD505-2E9C-101B-9397-08002B2CF9AE}" pid="34" name="RightFooterField">
    <vt:lpwstr> </vt:lpwstr>
  </property>
  <property fmtid="{D5CDD505-2E9C-101B-9397-08002B2CF9AE}" pid="35" name="RightFooterField2">
    <vt:lpwstr> </vt:lpwstr>
  </property>
  <property fmtid="{D5CDD505-2E9C-101B-9397-08002B2CF9AE}" pid="36" name="TotalNumb">
    <vt:bool>false</vt:bool>
  </property>
  <property fmtid="{D5CDD505-2E9C-101B-9397-08002B2CF9AE}" pid="37" name="Pages">
    <vt:lpwstr>True</vt:lpwstr>
  </property>
  <property fmtid="{D5CDD505-2E9C-101B-9397-08002B2CF9AE}" pid="38" name="BCategory">
    <vt:lpwstr> </vt:lpwstr>
  </property>
  <property fmtid="{D5CDD505-2E9C-101B-9397-08002B2CF9AE}" pid="39" name="BSubject">
    <vt:lpwstr> </vt:lpwstr>
  </property>
  <property fmtid="{D5CDD505-2E9C-101B-9397-08002B2CF9AE}" pid="40" name="DocType">
    <vt:lpwstr> </vt:lpwstr>
  </property>
  <property fmtid="{D5CDD505-2E9C-101B-9397-08002B2CF9AE}" pid="41" name="chkShowAll">
    <vt:bool>false</vt:bool>
  </property>
  <property fmtid="{D5CDD505-2E9C-101B-9397-08002B2CF9AE}" pid="42" name="chkOnlyTitle">
    <vt:bool>false</vt:bool>
  </property>
  <property fmtid="{D5CDD505-2E9C-101B-9397-08002B2CF9AE}" pid="43" name="chkPrep">
    <vt:lpwstr>False</vt:lpwstr>
  </property>
  <property fmtid="{D5CDD505-2E9C-101B-9397-08002B2CF9AE}" pid="44" name="chkAppr">
    <vt:lpwstr>False</vt:lpwstr>
  </property>
  <property fmtid="{D5CDD505-2E9C-101B-9397-08002B2CF9AE}" pid="45" name="chkConfClass">
    <vt:bool>true</vt:bool>
  </property>
  <property fmtid="{D5CDD505-2E9C-101B-9397-08002B2CF9AE}" pid="46" name="chkDate">
    <vt:lpwstr>True</vt:lpwstr>
  </property>
  <property fmtid="{D5CDD505-2E9C-101B-9397-08002B2CF9AE}" pid="47" name="chkDocNo">
    <vt:lpwstr>False</vt:lpwstr>
  </property>
  <property fmtid="{D5CDD505-2E9C-101B-9397-08002B2CF9AE}" pid="48" name="chkRev">
    <vt:lpwstr>False</vt:lpwstr>
  </property>
  <property fmtid="{D5CDD505-2E9C-101B-9397-08002B2CF9AE}" pid="49" name="chkTitle">
    <vt:lpwstr>False</vt:lpwstr>
  </property>
  <property fmtid="{D5CDD505-2E9C-101B-9397-08002B2CF9AE}" pid="50" name="Prepared">
    <vt:lpwstr> </vt:lpwstr>
  </property>
  <property fmtid="{D5CDD505-2E9C-101B-9397-08002B2CF9AE}" pid="51" name="DocName">
    <vt:lpwstr> </vt:lpwstr>
  </property>
  <property fmtid="{D5CDD505-2E9C-101B-9397-08002B2CF9AE}" pid="52" name="Revision">
    <vt:lpwstr> </vt:lpwstr>
  </property>
  <property fmtid="{D5CDD505-2E9C-101B-9397-08002B2CF9AE}" pid="53" name="DocNo">
    <vt:lpwstr> </vt:lpwstr>
  </property>
  <property fmtid="{D5CDD505-2E9C-101B-9397-08002B2CF9AE}" pid="54" name="ApprovedBy">
    <vt:lpwstr> </vt:lpwstr>
  </property>
  <property fmtid="{D5CDD505-2E9C-101B-9397-08002B2CF9AE}" pid="55" name="Date">
    <vt:lpwstr> </vt:lpwstr>
  </property>
  <property fmtid="{D5CDD505-2E9C-101B-9397-08002B2CF9AE}" pid="56" name="Title">
    <vt:lpwstr> </vt:lpwstr>
  </property>
  <property fmtid="{D5CDD505-2E9C-101B-9397-08002B2CF9AE}" pid="57" name="Reference">
    <vt:lpwstr> </vt:lpwstr>
  </property>
  <property fmtid="{D5CDD505-2E9C-101B-9397-08002B2CF9AE}" pid="58" name="ExtConf">
    <vt:lpwstr> </vt:lpwstr>
  </property>
  <property fmtid="{D5CDD505-2E9C-101B-9397-08002B2CF9AE}" pid="59" name="Checked">
    <vt:lpwstr> </vt:lpwstr>
  </property>
  <property fmtid="{D5CDD505-2E9C-101B-9397-08002B2CF9AE}" pid="60" name="TemplafyTenantId">
    <vt:lpwstr>ericsson</vt:lpwstr>
  </property>
  <property fmtid="{D5CDD505-2E9C-101B-9397-08002B2CF9AE}" pid="61" name="TemplafyTemplateId">
    <vt:lpwstr>636969704396289107</vt:lpwstr>
  </property>
  <property fmtid="{D5CDD505-2E9C-101B-9397-08002B2CF9AE}" pid="62" name="TemplafyUserProfileId">
    <vt:lpwstr>636945408975716254</vt:lpwstr>
  </property>
  <property fmtid="{D5CDD505-2E9C-101B-9397-08002B2CF9AE}" pid="63" name="UpgradedFromLegacy">
    <vt:lpwstr>1</vt:lpwstr>
  </property>
  <property fmtid="{D5CDD505-2E9C-101B-9397-08002B2CF9AE}" pid="64" name="DocumentDataTemplate">
    <vt:lpwstr>true</vt:lpwstr>
  </property>
  <property fmtid="{D5CDD505-2E9C-101B-9397-08002B2CF9AE}" pid="65" name="ContentTypeId">
    <vt:lpwstr>0x0101001FE0E0F670DC5345B997C41D2C00C4E1</vt:lpwstr>
  </property>
</Properties>
</file>