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2"/>
    <p:sldMasterId id="2147483727" r:id="rId13"/>
  </p:sldMasterIdLst>
  <p:notesMasterIdLst>
    <p:notesMasterId r:id="rId25"/>
  </p:notesMasterIdLst>
  <p:handoutMasterIdLst>
    <p:handoutMasterId r:id="rId26"/>
  </p:handoutMasterIdLst>
  <p:sldIdLst>
    <p:sldId id="259" r:id="rId14"/>
    <p:sldId id="2134804962" r:id="rId15"/>
    <p:sldId id="396" r:id="rId16"/>
    <p:sldId id="402" r:id="rId17"/>
    <p:sldId id="403" r:id="rId18"/>
    <p:sldId id="2134804966" r:id="rId19"/>
    <p:sldId id="2134804969" r:id="rId20"/>
    <p:sldId id="2134804967" r:id="rId21"/>
    <p:sldId id="2134804968" r:id="rId22"/>
    <p:sldId id="2134804964" r:id="rId23"/>
    <p:sldId id="2134804958" r:id="rId24"/>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Ericsson Hilda" panose="00000500000000000000" pitchFamily="2" charset="0"/>
      <p:regular r:id="rId33"/>
      <p:bold r:id="rId34"/>
      <p:italic r:id="rId35"/>
      <p:boldItalic r:id="rId36"/>
    </p:embeddedFont>
    <p:embeddedFont>
      <p:font typeface="Ericsson Hilda Light" panose="00000400000000000000" pitchFamily="2" charset="0"/>
      <p:regular r:id="rId37"/>
      <p:italic r:id="rId38"/>
    </p:embeddedFont>
    <p:embeddedFont>
      <p:font typeface="Ericsson Technical Icons" panose="00000500000000000000" pitchFamily="2" charset="0"/>
      <p:regular r:id="rId39"/>
      <p:bold r:id="rId40"/>
      <p:italic r:id="rId41"/>
      <p:boldItalic r:id="rId42"/>
    </p:embeddedFont>
    <p:embeddedFont>
      <p:font typeface="MS PGothic" panose="020B0600070205080204" pitchFamily="34" charset="-128"/>
      <p:regular r:id="rId43"/>
    </p:embeddedFont>
    <p:embeddedFont>
      <p:font typeface="MS PGothic" panose="020B0600070205080204" pitchFamily="34" charset="-128"/>
      <p:regular r:id="rId43"/>
    </p:embeddedFont>
  </p:embeddedFontLst>
  <p:defaultTextStyle>
    <a:defPPr>
      <a:defRPr lang="en-US"/>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424"/>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40279-B9CA-43EE-8F02-C8E7899C3F75}" v="82" dt="2023-02-07T16:48:49.847"/>
    <p1510:client id="{F69BB6C4-86C5-4236-AEA5-F043D13443BD}" v="55" dt="2023-02-08T14:59:44.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385" autoAdjust="0"/>
  </p:normalViewPr>
  <p:slideViewPr>
    <p:cSldViewPr snapToGrid="0" snapToObjects="1" showGuides="1">
      <p:cViewPr varScale="1">
        <p:scale>
          <a:sx n="67" d="100"/>
          <a:sy n="67" d="100"/>
        </p:scale>
        <p:origin x="644"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handoutMaster" Target="handoutMasters/handoutMaster1.xml"/><Relationship Id="rId39" Type="http://schemas.openxmlformats.org/officeDocument/2006/relationships/font" Target="fonts/font13.fntdata"/><Relationship Id="rId3" Type="http://schemas.openxmlformats.org/officeDocument/2006/relationships/customXml" Target="../customXml/item3.xml"/><Relationship Id="rId21" Type="http://schemas.openxmlformats.org/officeDocument/2006/relationships/slide" Target="slides/slide8.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ableStyles" Target="tableStyles.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font" Target="fonts/font2.fntdata"/><Relationship Id="rId36" Type="http://schemas.openxmlformats.org/officeDocument/2006/relationships/font" Target="fonts/font10.fntdata"/><Relationship Id="rId49" Type="http://schemas.microsoft.com/office/2015/10/relationships/revisionInfo" Target="revisionInfo.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font" Target="fonts/font5.fntdata"/><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microsoft.com/office/2016/11/relationships/changesInfo" Target="changesInfos/changesInfo1.xml"/><Relationship Id="rId8" Type="http://schemas.openxmlformats.org/officeDocument/2006/relationships/customXml" Target="../customXml/item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neet Mittal P" userId="fb042317-afc8-4140-b59b-8c0efaa31318" providerId="ADAL" clId="{53740279-B9CA-43EE-8F02-C8E7899C3F75}"/>
    <pc:docChg chg="custSel addSld modSld modMainMaster">
      <pc:chgData name="Puneet Mittal P" userId="fb042317-afc8-4140-b59b-8c0efaa31318" providerId="ADAL" clId="{53740279-B9CA-43EE-8F02-C8E7899C3F75}" dt="2023-02-07T17:11:15.806" v="445" actId="1076"/>
      <pc:docMkLst>
        <pc:docMk/>
      </pc:docMkLst>
      <pc:sldChg chg="modSp mod">
        <pc:chgData name="Puneet Mittal P" userId="fb042317-afc8-4140-b59b-8c0efaa31318" providerId="ADAL" clId="{53740279-B9CA-43EE-8F02-C8E7899C3F75}" dt="2023-02-07T14:15:12.402" v="236" actId="20577"/>
        <pc:sldMkLst>
          <pc:docMk/>
          <pc:sldMk cId="3997421041" sldId="403"/>
        </pc:sldMkLst>
        <pc:spChg chg="mod">
          <ac:chgData name="Puneet Mittal P" userId="fb042317-afc8-4140-b59b-8c0efaa31318" providerId="ADAL" clId="{53740279-B9CA-43EE-8F02-C8E7899C3F75}" dt="2023-02-07T14:15:12.402" v="236" actId="20577"/>
          <ac:spMkLst>
            <pc:docMk/>
            <pc:sldMk cId="3997421041" sldId="403"/>
            <ac:spMk id="22" creationId="{00000000-0000-0000-0000-000000000000}"/>
          </ac:spMkLst>
        </pc:spChg>
        <pc:spChg chg="mod">
          <ac:chgData name="Puneet Mittal P" userId="fb042317-afc8-4140-b59b-8c0efaa31318" providerId="ADAL" clId="{53740279-B9CA-43EE-8F02-C8E7899C3F75}" dt="2023-02-07T13:41:23.620" v="194" actId="404"/>
          <ac:spMkLst>
            <pc:docMk/>
            <pc:sldMk cId="3997421041" sldId="403"/>
            <ac:spMk id="26" creationId="{00000000-0000-0000-0000-000000000000}"/>
          </ac:spMkLst>
        </pc:spChg>
      </pc:sldChg>
      <pc:sldChg chg="addSp delSp modSp new mod">
        <pc:chgData name="Puneet Mittal P" userId="fb042317-afc8-4140-b59b-8c0efaa31318" providerId="ADAL" clId="{53740279-B9CA-43EE-8F02-C8E7899C3F75}" dt="2023-02-07T16:48:56.034" v="430" actId="21"/>
        <pc:sldMkLst>
          <pc:docMk/>
          <pc:sldMk cId="1398290742" sldId="2134804965"/>
        </pc:sldMkLst>
        <pc:spChg chg="mod">
          <ac:chgData name="Puneet Mittal P" userId="fb042317-afc8-4140-b59b-8c0efaa31318" providerId="ADAL" clId="{53740279-B9CA-43EE-8F02-C8E7899C3F75}" dt="2023-02-07T16:47:34.313" v="418" actId="14100"/>
          <ac:spMkLst>
            <pc:docMk/>
            <pc:sldMk cId="1398290742" sldId="2134804965"/>
            <ac:spMk id="3" creationId="{028251C1-6363-235B-0720-EF7D7ACA890D}"/>
          </ac:spMkLst>
        </pc:spChg>
        <pc:spChg chg="mod">
          <ac:chgData name="Puneet Mittal P" userId="fb042317-afc8-4140-b59b-8c0efaa31318" providerId="ADAL" clId="{53740279-B9CA-43EE-8F02-C8E7899C3F75}" dt="2023-02-07T16:48:56.034" v="430" actId="21"/>
          <ac:spMkLst>
            <pc:docMk/>
            <pc:sldMk cId="1398290742" sldId="2134804965"/>
            <ac:spMk id="4" creationId="{94BAB0AD-32DA-9806-5BFB-963686FBC801}"/>
          </ac:spMkLst>
        </pc:spChg>
        <pc:spChg chg="del mod">
          <ac:chgData name="Puneet Mittal P" userId="fb042317-afc8-4140-b59b-8c0efaa31318" providerId="ADAL" clId="{53740279-B9CA-43EE-8F02-C8E7899C3F75}" dt="2023-02-07T16:47:54.301" v="422" actId="478"/>
          <ac:spMkLst>
            <pc:docMk/>
            <pc:sldMk cId="1398290742" sldId="2134804965"/>
            <ac:spMk id="5" creationId="{E9445DFB-B1AF-F408-0498-6EDBD8C3D5A6}"/>
          </ac:spMkLst>
        </pc:spChg>
        <pc:spChg chg="del">
          <ac:chgData name="Puneet Mittal P" userId="fb042317-afc8-4140-b59b-8c0efaa31318" providerId="ADAL" clId="{53740279-B9CA-43EE-8F02-C8E7899C3F75}" dt="2023-02-07T16:47:47.813" v="420" actId="478"/>
          <ac:spMkLst>
            <pc:docMk/>
            <pc:sldMk cId="1398290742" sldId="2134804965"/>
            <ac:spMk id="6" creationId="{8A3D4272-B352-DA46-2713-7BC1E9781855}"/>
          </ac:spMkLst>
        </pc:spChg>
        <pc:spChg chg="del">
          <ac:chgData name="Puneet Mittal P" userId="fb042317-afc8-4140-b59b-8c0efaa31318" providerId="ADAL" clId="{53740279-B9CA-43EE-8F02-C8E7899C3F75}" dt="2023-02-07T16:48:09.836" v="424" actId="478"/>
          <ac:spMkLst>
            <pc:docMk/>
            <pc:sldMk cId="1398290742" sldId="2134804965"/>
            <ac:spMk id="7" creationId="{B6F81A36-A76B-FC0B-BE89-1AEFF72A7B36}"/>
          </ac:spMkLst>
        </pc:spChg>
        <pc:spChg chg="add del mod">
          <ac:chgData name="Puneet Mittal P" userId="fb042317-afc8-4140-b59b-8c0efaa31318" providerId="ADAL" clId="{53740279-B9CA-43EE-8F02-C8E7899C3F75}" dt="2023-02-07T16:48:01.159" v="423" actId="478"/>
          <ac:spMkLst>
            <pc:docMk/>
            <pc:sldMk cId="1398290742" sldId="2134804965"/>
            <ac:spMk id="9" creationId="{9F7B169E-8E28-79DA-2154-85022B1A4784}"/>
          </ac:spMkLst>
        </pc:spChg>
      </pc:sldChg>
      <pc:sldChg chg="addSp delSp modSp new mod">
        <pc:chgData name="Puneet Mittal P" userId="fb042317-afc8-4140-b59b-8c0efaa31318" providerId="ADAL" clId="{53740279-B9CA-43EE-8F02-C8E7899C3F75}" dt="2023-02-07T17:11:15.806" v="445" actId="1076"/>
        <pc:sldMkLst>
          <pc:docMk/>
          <pc:sldMk cId="3542903520" sldId="2134804966"/>
        </pc:sldMkLst>
        <pc:spChg chg="add del mod">
          <ac:chgData name="Puneet Mittal P" userId="fb042317-afc8-4140-b59b-8c0efaa31318" providerId="ADAL" clId="{53740279-B9CA-43EE-8F02-C8E7899C3F75}" dt="2023-02-07T16:48:49.847" v="429"/>
          <ac:spMkLst>
            <pc:docMk/>
            <pc:sldMk cId="3542903520" sldId="2134804966"/>
            <ac:spMk id="3" creationId="{2BC62D13-81C1-3913-404C-746A8E5004DA}"/>
          </ac:spMkLst>
        </pc:spChg>
        <pc:spChg chg="add mod">
          <ac:chgData name="Puneet Mittal P" userId="fb042317-afc8-4140-b59b-8c0efaa31318" providerId="ADAL" clId="{53740279-B9CA-43EE-8F02-C8E7899C3F75}" dt="2023-02-07T17:11:15.806" v="445" actId="1076"/>
          <ac:spMkLst>
            <pc:docMk/>
            <pc:sldMk cId="3542903520" sldId="2134804966"/>
            <ac:spMk id="5" creationId="{B4FC59E9-0AF2-F46E-4B42-1C6308241ACB}"/>
          </ac:spMkLst>
        </pc:spChg>
      </pc:sldChg>
      <pc:sldMasterChg chg="modSldLayout">
        <pc:chgData name="Puneet Mittal P" userId="fb042317-afc8-4140-b59b-8c0efaa31318" providerId="ADAL" clId="{53740279-B9CA-43EE-8F02-C8E7899C3F75}" dt="2023-02-07T16:47:00.451" v="396" actId="20577"/>
        <pc:sldMasterMkLst>
          <pc:docMk/>
          <pc:sldMasterMk cId="2523064765" sldId="2147483660"/>
        </pc:sldMasterMkLst>
        <pc:sldLayoutChg chg="modSp mod">
          <pc:chgData name="Puneet Mittal P" userId="fb042317-afc8-4140-b59b-8c0efaa31318" providerId="ADAL" clId="{53740279-B9CA-43EE-8F02-C8E7899C3F75}" dt="2023-02-07T16:47:00.246" v="240" actId="20577"/>
          <pc:sldLayoutMkLst>
            <pc:docMk/>
            <pc:sldMasterMk cId="2523064765" sldId="2147483660"/>
            <pc:sldLayoutMk cId="1374575616" sldId="2147483661"/>
          </pc:sldLayoutMkLst>
          <pc:spChg chg="mod">
            <ac:chgData name="Puneet Mittal P" userId="fb042317-afc8-4140-b59b-8c0efaa31318" providerId="ADAL" clId="{53740279-B9CA-43EE-8F02-C8E7899C3F75}" dt="2023-02-07T16:47:00.246" v="240" actId="20577"/>
            <ac:spMkLst>
              <pc:docMk/>
              <pc:sldMasterMk cId="2523064765" sldId="2147483660"/>
              <pc:sldLayoutMk cId="1374575616" sldId="2147483661"/>
              <ac:spMk id="9" creationId="{72C1EE1F-EF94-4EBA-A010-8BC3D2F38C39}"/>
            </ac:spMkLst>
          </pc:spChg>
        </pc:sldLayoutChg>
        <pc:sldLayoutChg chg="modSp mod">
          <pc:chgData name="Puneet Mittal P" userId="fb042317-afc8-4140-b59b-8c0efaa31318" providerId="ADAL" clId="{53740279-B9CA-43EE-8F02-C8E7899C3F75}" dt="2023-02-07T16:47:00.261" v="248" actId="20577"/>
          <pc:sldLayoutMkLst>
            <pc:docMk/>
            <pc:sldMasterMk cId="2523064765" sldId="2147483660"/>
            <pc:sldLayoutMk cId="1085322578" sldId="2147483662"/>
          </pc:sldLayoutMkLst>
          <pc:spChg chg="mod">
            <ac:chgData name="Puneet Mittal P" userId="fb042317-afc8-4140-b59b-8c0efaa31318" providerId="ADAL" clId="{53740279-B9CA-43EE-8F02-C8E7899C3F75}" dt="2023-02-07T16:47:00.261" v="248" actId="20577"/>
            <ac:spMkLst>
              <pc:docMk/>
              <pc:sldMasterMk cId="2523064765" sldId="2147483660"/>
              <pc:sldLayoutMk cId="1085322578" sldId="2147483662"/>
              <ac:spMk id="7" creationId="{3AD885ED-EA58-419A-BC0B-F06CF9659422}"/>
            </ac:spMkLst>
          </pc:spChg>
        </pc:sldLayoutChg>
        <pc:sldLayoutChg chg="modSp mod">
          <pc:chgData name="Puneet Mittal P" userId="fb042317-afc8-4140-b59b-8c0efaa31318" providerId="ADAL" clId="{53740279-B9CA-43EE-8F02-C8E7899C3F75}" dt="2023-02-07T16:47:00.261" v="252" actId="20577"/>
          <pc:sldLayoutMkLst>
            <pc:docMk/>
            <pc:sldMasterMk cId="2523064765" sldId="2147483660"/>
            <pc:sldLayoutMk cId="2064663325" sldId="2147483664"/>
          </pc:sldLayoutMkLst>
          <pc:spChg chg="mod">
            <ac:chgData name="Puneet Mittal P" userId="fb042317-afc8-4140-b59b-8c0efaa31318" providerId="ADAL" clId="{53740279-B9CA-43EE-8F02-C8E7899C3F75}" dt="2023-02-07T16:47:00.261" v="252" actId="20577"/>
            <ac:spMkLst>
              <pc:docMk/>
              <pc:sldMasterMk cId="2523064765" sldId="2147483660"/>
              <pc:sldLayoutMk cId="2064663325" sldId="2147483664"/>
              <ac:spMk id="8" creationId="{866A1512-27D5-4CA8-94C5-10E56C30705D}"/>
            </ac:spMkLst>
          </pc:spChg>
        </pc:sldLayoutChg>
        <pc:sldLayoutChg chg="modSp mod">
          <pc:chgData name="Puneet Mittal P" userId="fb042317-afc8-4140-b59b-8c0efaa31318" providerId="ADAL" clId="{53740279-B9CA-43EE-8F02-C8E7899C3F75}" dt="2023-02-07T16:47:00.277" v="256" actId="20577"/>
          <pc:sldLayoutMkLst>
            <pc:docMk/>
            <pc:sldMasterMk cId="2523064765" sldId="2147483660"/>
            <pc:sldLayoutMk cId="2108219646" sldId="2147483665"/>
          </pc:sldLayoutMkLst>
          <pc:spChg chg="mod">
            <ac:chgData name="Puneet Mittal P" userId="fb042317-afc8-4140-b59b-8c0efaa31318" providerId="ADAL" clId="{53740279-B9CA-43EE-8F02-C8E7899C3F75}" dt="2023-02-07T16:47:00.277" v="256" actId="20577"/>
            <ac:spMkLst>
              <pc:docMk/>
              <pc:sldMasterMk cId="2523064765" sldId="2147483660"/>
              <pc:sldLayoutMk cId="2108219646" sldId="2147483665"/>
              <ac:spMk id="7" creationId="{F4D3A834-11EE-4BDF-A704-0BF0873EFBA3}"/>
            </ac:spMkLst>
          </pc:spChg>
        </pc:sldLayoutChg>
        <pc:sldLayoutChg chg="modSp mod">
          <pc:chgData name="Puneet Mittal P" userId="fb042317-afc8-4140-b59b-8c0efaa31318" providerId="ADAL" clId="{53740279-B9CA-43EE-8F02-C8E7899C3F75}" dt="2023-02-07T16:47:00.277" v="260" actId="20577"/>
          <pc:sldLayoutMkLst>
            <pc:docMk/>
            <pc:sldMasterMk cId="2523064765" sldId="2147483660"/>
            <pc:sldLayoutMk cId="299406540" sldId="2147483666"/>
          </pc:sldLayoutMkLst>
          <pc:spChg chg="mod">
            <ac:chgData name="Puneet Mittal P" userId="fb042317-afc8-4140-b59b-8c0efaa31318" providerId="ADAL" clId="{53740279-B9CA-43EE-8F02-C8E7899C3F75}" dt="2023-02-07T16:47:00.277" v="260" actId="20577"/>
            <ac:spMkLst>
              <pc:docMk/>
              <pc:sldMasterMk cId="2523064765" sldId="2147483660"/>
              <pc:sldLayoutMk cId="299406540" sldId="2147483666"/>
              <ac:spMk id="7" creationId="{A51D0608-0A57-43BF-AD18-8DFD8B5D249B}"/>
            </ac:spMkLst>
          </pc:spChg>
        </pc:sldLayoutChg>
        <pc:sldLayoutChg chg="modSp mod">
          <pc:chgData name="Puneet Mittal P" userId="fb042317-afc8-4140-b59b-8c0efaa31318" providerId="ADAL" clId="{53740279-B9CA-43EE-8F02-C8E7899C3F75}" dt="2023-02-07T16:47:00.277" v="264" actId="20577"/>
          <pc:sldLayoutMkLst>
            <pc:docMk/>
            <pc:sldMasterMk cId="2523064765" sldId="2147483660"/>
            <pc:sldLayoutMk cId="3450366910" sldId="2147483667"/>
          </pc:sldLayoutMkLst>
          <pc:spChg chg="mod">
            <ac:chgData name="Puneet Mittal P" userId="fb042317-afc8-4140-b59b-8c0efaa31318" providerId="ADAL" clId="{53740279-B9CA-43EE-8F02-C8E7899C3F75}" dt="2023-02-07T16:47:00.277" v="264" actId="20577"/>
            <ac:spMkLst>
              <pc:docMk/>
              <pc:sldMasterMk cId="2523064765" sldId="2147483660"/>
              <pc:sldLayoutMk cId="3450366910" sldId="2147483667"/>
              <ac:spMk id="7" creationId="{89A384A6-2ED7-4C73-9166-564C827C9CC4}"/>
            </ac:spMkLst>
          </pc:spChg>
        </pc:sldLayoutChg>
        <pc:sldLayoutChg chg="modSp mod">
          <pc:chgData name="Puneet Mittal P" userId="fb042317-afc8-4140-b59b-8c0efaa31318" providerId="ADAL" clId="{53740279-B9CA-43EE-8F02-C8E7899C3F75}" dt="2023-02-07T16:47:00.292" v="268" actId="20577"/>
          <pc:sldLayoutMkLst>
            <pc:docMk/>
            <pc:sldMasterMk cId="2523064765" sldId="2147483660"/>
            <pc:sldLayoutMk cId="3593654033" sldId="2147483668"/>
          </pc:sldLayoutMkLst>
          <pc:spChg chg="mod">
            <ac:chgData name="Puneet Mittal P" userId="fb042317-afc8-4140-b59b-8c0efaa31318" providerId="ADAL" clId="{53740279-B9CA-43EE-8F02-C8E7899C3F75}" dt="2023-02-07T16:47:00.292" v="268" actId="20577"/>
            <ac:spMkLst>
              <pc:docMk/>
              <pc:sldMasterMk cId="2523064765" sldId="2147483660"/>
              <pc:sldLayoutMk cId="3593654033" sldId="2147483668"/>
              <ac:spMk id="7" creationId="{88BB9017-2EBC-4916-882A-FAB5684DE9CF}"/>
            </ac:spMkLst>
          </pc:spChg>
        </pc:sldLayoutChg>
        <pc:sldLayoutChg chg="modSp mod">
          <pc:chgData name="Puneet Mittal P" userId="fb042317-afc8-4140-b59b-8c0efaa31318" providerId="ADAL" clId="{53740279-B9CA-43EE-8F02-C8E7899C3F75}" dt="2023-02-07T16:47:00.292" v="272" actId="20577"/>
          <pc:sldLayoutMkLst>
            <pc:docMk/>
            <pc:sldMasterMk cId="2523064765" sldId="2147483660"/>
            <pc:sldLayoutMk cId="4136202525" sldId="2147483669"/>
          </pc:sldLayoutMkLst>
          <pc:spChg chg="mod">
            <ac:chgData name="Puneet Mittal P" userId="fb042317-afc8-4140-b59b-8c0efaa31318" providerId="ADAL" clId="{53740279-B9CA-43EE-8F02-C8E7899C3F75}" dt="2023-02-07T16:47:00.292" v="272" actId="20577"/>
            <ac:spMkLst>
              <pc:docMk/>
              <pc:sldMasterMk cId="2523064765" sldId="2147483660"/>
              <pc:sldLayoutMk cId="4136202525" sldId="2147483669"/>
              <ac:spMk id="7" creationId="{515DEFEB-D8FB-411D-89D1-C457BD4FE531}"/>
            </ac:spMkLst>
          </pc:spChg>
        </pc:sldLayoutChg>
        <pc:sldLayoutChg chg="modSp mod">
          <pc:chgData name="Puneet Mittal P" userId="fb042317-afc8-4140-b59b-8c0efaa31318" providerId="ADAL" clId="{53740279-B9CA-43EE-8F02-C8E7899C3F75}" dt="2023-02-07T16:47:00.292" v="276" actId="20577"/>
          <pc:sldLayoutMkLst>
            <pc:docMk/>
            <pc:sldMasterMk cId="2523064765" sldId="2147483660"/>
            <pc:sldLayoutMk cId="1267818655" sldId="2147483670"/>
          </pc:sldLayoutMkLst>
          <pc:spChg chg="mod">
            <ac:chgData name="Puneet Mittal P" userId="fb042317-afc8-4140-b59b-8c0efaa31318" providerId="ADAL" clId="{53740279-B9CA-43EE-8F02-C8E7899C3F75}" dt="2023-02-07T16:47:00.292" v="276" actId="20577"/>
            <ac:spMkLst>
              <pc:docMk/>
              <pc:sldMasterMk cId="2523064765" sldId="2147483660"/>
              <pc:sldLayoutMk cId="1267818655" sldId="2147483670"/>
              <ac:spMk id="7" creationId="{E08DADFB-44CC-4810-9193-0C9F586CE666}"/>
            </ac:spMkLst>
          </pc:spChg>
        </pc:sldLayoutChg>
        <pc:sldLayoutChg chg="modSp mod">
          <pc:chgData name="Puneet Mittal P" userId="fb042317-afc8-4140-b59b-8c0efaa31318" providerId="ADAL" clId="{53740279-B9CA-43EE-8F02-C8E7899C3F75}" dt="2023-02-07T16:47:00.308" v="280" actId="20577"/>
          <pc:sldLayoutMkLst>
            <pc:docMk/>
            <pc:sldMasterMk cId="2523064765" sldId="2147483660"/>
            <pc:sldLayoutMk cId="3355176887" sldId="2147483671"/>
          </pc:sldLayoutMkLst>
          <pc:spChg chg="mod">
            <ac:chgData name="Puneet Mittal P" userId="fb042317-afc8-4140-b59b-8c0efaa31318" providerId="ADAL" clId="{53740279-B9CA-43EE-8F02-C8E7899C3F75}" dt="2023-02-07T16:47:00.308" v="280" actId="20577"/>
            <ac:spMkLst>
              <pc:docMk/>
              <pc:sldMasterMk cId="2523064765" sldId="2147483660"/>
              <pc:sldLayoutMk cId="3355176887" sldId="2147483671"/>
              <ac:spMk id="4" creationId="{7AB1CD1C-AD0D-4C0E-8012-BDF9F1E4C38B}"/>
            </ac:spMkLst>
          </pc:spChg>
        </pc:sldLayoutChg>
        <pc:sldLayoutChg chg="modSp mod">
          <pc:chgData name="Puneet Mittal P" userId="fb042317-afc8-4140-b59b-8c0efaa31318" providerId="ADAL" clId="{53740279-B9CA-43EE-8F02-C8E7899C3F75}" dt="2023-02-07T16:47:00.308" v="284" actId="20577"/>
          <pc:sldLayoutMkLst>
            <pc:docMk/>
            <pc:sldMasterMk cId="2523064765" sldId="2147483660"/>
            <pc:sldLayoutMk cId="1793964376" sldId="2147483672"/>
          </pc:sldLayoutMkLst>
          <pc:spChg chg="mod">
            <ac:chgData name="Puneet Mittal P" userId="fb042317-afc8-4140-b59b-8c0efaa31318" providerId="ADAL" clId="{53740279-B9CA-43EE-8F02-C8E7899C3F75}" dt="2023-02-07T16:47:00.308" v="284" actId="20577"/>
            <ac:spMkLst>
              <pc:docMk/>
              <pc:sldMasterMk cId="2523064765" sldId="2147483660"/>
              <pc:sldLayoutMk cId="1793964376" sldId="2147483672"/>
              <ac:spMk id="3" creationId="{76D5DBE1-F5A0-4F54-BCB1-8A4278408056}"/>
            </ac:spMkLst>
          </pc:spChg>
        </pc:sldLayoutChg>
        <pc:sldLayoutChg chg="modSp mod">
          <pc:chgData name="Puneet Mittal P" userId="fb042317-afc8-4140-b59b-8c0efaa31318" providerId="ADAL" clId="{53740279-B9CA-43EE-8F02-C8E7899C3F75}" dt="2023-02-07T16:47:00.308" v="292" actId="20577"/>
          <pc:sldLayoutMkLst>
            <pc:docMk/>
            <pc:sldMasterMk cId="2523064765" sldId="2147483660"/>
            <pc:sldLayoutMk cId="3415456144" sldId="2147483673"/>
          </pc:sldLayoutMkLst>
          <pc:spChg chg="mod">
            <ac:chgData name="Puneet Mittal P" userId="fb042317-afc8-4140-b59b-8c0efaa31318" providerId="ADAL" clId="{53740279-B9CA-43EE-8F02-C8E7899C3F75}" dt="2023-02-07T16:47:00.308" v="292" actId="20577"/>
            <ac:spMkLst>
              <pc:docMk/>
              <pc:sldMasterMk cId="2523064765" sldId="2147483660"/>
              <pc:sldLayoutMk cId="3415456144" sldId="2147483673"/>
              <ac:spMk id="3" creationId="{C44ECCE6-4D94-443E-8C20-CA233A5C0572}"/>
            </ac:spMkLst>
          </pc:spChg>
        </pc:sldLayoutChg>
        <pc:sldLayoutChg chg="modSp mod">
          <pc:chgData name="Puneet Mittal P" userId="fb042317-afc8-4140-b59b-8c0efaa31318" providerId="ADAL" clId="{53740279-B9CA-43EE-8F02-C8E7899C3F75}" dt="2023-02-07T16:47:00.346" v="320" actId="20577"/>
          <pc:sldLayoutMkLst>
            <pc:docMk/>
            <pc:sldMasterMk cId="2523064765" sldId="2147483660"/>
            <pc:sldLayoutMk cId="3933167755" sldId="2147483674"/>
          </pc:sldLayoutMkLst>
          <pc:spChg chg="mod">
            <ac:chgData name="Puneet Mittal P" userId="fb042317-afc8-4140-b59b-8c0efaa31318" providerId="ADAL" clId="{53740279-B9CA-43EE-8F02-C8E7899C3F75}" dt="2023-02-07T16:47:00.346" v="320" actId="20577"/>
            <ac:spMkLst>
              <pc:docMk/>
              <pc:sldMasterMk cId="2523064765" sldId="2147483660"/>
              <pc:sldLayoutMk cId="3933167755" sldId="2147483674"/>
              <ac:spMk id="8" creationId="{C2AD0284-E6BA-49D8-AB3F-D94DBB1D54F0}"/>
            </ac:spMkLst>
          </pc:spChg>
        </pc:sldLayoutChg>
        <pc:sldLayoutChg chg="modSp mod">
          <pc:chgData name="Puneet Mittal P" userId="fb042317-afc8-4140-b59b-8c0efaa31318" providerId="ADAL" clId="{53740279-B9CA-43EE-8F02-C8E7899C3F75}" dt="2023-02-07T16:47:00.384" v="348" actId="20577"/>
          <pc:sldLayoutMkLst>
            <pc:docMk/>
            <pc:sldMasterMk cId="2523064765" sldId="2147483660"/>
            <pc:sldLayoutMk cId="675883818" sldId="2147483675"/>
          </pc:sldLayoutMkLst>
          <pc:spChg chg="mod">
            <ac:chgData name="Puneet Mittal P" userId="fb042317-afc8-4140-b59b-8c0efaa31318" providerId="ADAL" clId="{53740279-B9CA-43EE-8F02-C8E7899C3F75}" dt="2023-02-07T16:47:00.384" v="348" actId="20577"/>
            <ac:spMkLst>
              <pc:docMk/>
              <pc:sldMasterMk cId="2523064765" sldId="2147483660"/>
              <pc:sldLayoutMk cId="675883818" sldId="2147483675"/>
              <ac:spMk id="8" creationId="{53797230-5A6C-4718-8C90-CB9F2709B382}"/>
            </ac:spMkLst>
          </pc:spChg>
        </pc:sldLayoutChg>
        <pc:sldLayoutChg chg="modSp mod">
          <pc:chgData name="Puneet Mittal P" userId="fb042317-afc8-4140-b59b-8c0efaa31318" providerId="ADAL" clId="{53740279-B9CA-43EE-8F02-C8E7899C3F75}" dt="2023-02-07T16:47:00.400" v="352" actId="20577"/>
          <pc:sldLayoutMkLst>
            <pc:docMk/>
            <pc:sldMasterMk cId="2523064765" sldId="2147483660"/>
            <pc:sldLayoutMk cId="192221419" sldId="2147483676"/>
          </pc:sldLayoutMkLst>
          <pc:spChg chg="mod">
            <ac:chgData name="Puneet Mittal P" userId="fb042317-afc8-4140-b59b-8c0efaa31318" providerId="ADAL" clId="{53740279-B9CA-43EE-8F02-C8E7899C3F75}" dt="2023-02-07T16:47:00.400" v="352" actId="20577"/>
            <ac:spMkLst>
              <pc:docMk/>
              <pc:sldMasterMk cId="2523064765" sldId="2147483660"/>
              <pc:sldLayoutMk cId="192221419" sldId="2147483676"/>
              <ac:spMk id="9" creationId="{00E7BBCA-E768-4FD9-82EA-328297783367}"/>
            </ac:spMkLst>
          </pc:spChg>
        </pc:sldLayoutChg>
        <pc:sldLayoutChg chg="modSp mod">
          <pc:chgData name="Puneet Mittal P" userId="fb042317-afc8-4140-b59b-8c0efaa31318" providerId="ADAL" clId="{53740279-B9CA-43EE-8F02-C8E7899C3F75}" dt="2023-02-07T16:47:00.430" v="376" actId="20577"/>
          <pc:sldLayoutMkLst>
            <pc:docMk/>
            <pc:sldMasterMk cId="2523064765" sldId="2147483660"/>
            <pc:sldLayoutMk cId="1896068706" sldId="2147483677"/>
          </pc:sldLayoutMkLst>
          <pc:spChg chg="mod">
            <ac:chgData name="Puneet Mittal P" userId="fb042317-afc8-4140-b59b-8c0efaa31318" providerId="ADAL" clId="{53740279-B9CA-43EE-8F02-C8E7899C3F75}" dt="2023-02-07T16:47:00.430" v="376" actId="20577"/>
            <ac:spMkLst>
              <pc:docMk/>
              <pc:sldMasterMk cId="2523064765" sldId="2147483660"/>
              <pc:sldLayoutMk cId="1896068706" sldId="2147483677"/>
              <ac:spMk id="9" creationId="{4815D3F0-43E8-418F-A5E4-30F31668DC0E}"/>
            </ac:spMkLst>
          </pc:spChg>
        </pc:sldLayoutChg>
        <pc:sldLayoutChg chg="modSp mod">
          <pc:chgData name="Puneet Mittal P" userId="fb042317-afc8-4140-b59b-8c0efaa31318" providerId="ADAL" clId="{53740279-B9CA-43EE-8F02-C8E7899C3F75}" dt="2023-02-07T16:47:00.435" v="380" actId="20577"/>
          <pc:sldLayoutMkLst>
            <pc:docMk/>
            <pc:sldMasterMk cId="2523064765" sldId="2147483660"/>
            <pc:sldLayoutMk cId="2275899235" sldId="2147483678"/>
          </pc:sldLayoutMkLst>
          <pc:spChg chg="mod">
            <ac:chgData name="Puneet Mittal P" userId="fb042317-afc8-4140-b59b-8c0efaa31318" providerId="ADAL" clId="{53740279-B9CA-43EE-8F02-C8E7899C3F75}" dt="2023-02-07T16:47:00.435" v="380" actId="20577"/>
            <ac:spMkLst>
              <pc:docMk/>
              <pc:sldMasterMk cId="2523064765" sldId="2147483660"/>
              <pc:sldLayoutMk cId="2275899235" sldId="2147483678"/>
              <ac:spMk id="11" creationId="{A55C34B4-681E-4FDA-A9BB-6BC31D94C8D6}"/>
            </ac:spMkLst>
          </pc:spChg>
        </pc:sldLayoutChg>
        <pc:sldLayoutChg chg="modSp mod">
          <pc:chgData name="Puneet Mittal P" userId="fb042317-afc8-4140-b59b-8c0efaa31318" providerId="ADAL" clId="{53740279-B9CA-43EE-8F02-C8E7899C3F75}" dt="2023-02-07T16:47:00.435" v="384" actId="20577"/>
          <pc:sldLayoutMkLst>
            <pc:docMk/>
            <pc:sldMasterMk cId="2523064765" sldId="2147483660"/>
            <pc:sldLayoutMk cId="1509090296" sldId="2147483679"/>
          </pc:sldLayoutMkLst>
          <pc:spChg chg="mod">
            <ac:chgData name="Puneet Mittal P" userId="fb042317-afc8-4140-b59b-8c0efaa31318" providerId="ADAL" clId="{53740279-B9CA-43EE-8F02-C8E7899C3F75}" dt="2023-02-07T16:47:00.435" v="384" actId="20577"/>
            <ac:spMkLst>
              <pc:docMk/>
              <pc:sldMasterMk cId="2523064765" sldId="2147483660"/>
              <pc:sldLayoutMk cId="1509090296" sldId="2147483679"/>
              <ac:spMk id="11" creationId="{107CDD62-B47C-43AB-8BA0-F875DF45681E}"/>
            </ac:spMkLst>
          </pc:spChg>
        </pc:sldLayoutChg>
        <pc:sldLayoutChg chg="modSp mod">
          <pc:chgData name="Puneet Mittal P" userId="fb042317-afc8-4140-b59b-8c0efaa31318" providerId="ADAL" clId="{53740279-B9CA-43EE-8F02-C8E7899C3F75}" dt="2023-02-07T16:47:00.435" v="388" actId="20577"/>
          <pc:sldLayoutMkLst>
            <pc:docMk/>
            <pc:sldMasterMk cId="2523064765" sldId="2147483660"/>
            <pc:sldLayoutMk cId="3100695833" sldId="2147483680"/>
          </pc:sldLayoutMkLst>
          <pc:spChg chg="mod">
            <ac:chgData name="Puneet Mittal P" userId="fb042317-afc8-4140-b59b-8c0efaa31318" providerId="ADAL" clId="{53740279-B9CA-43EE-8F02-C8E7899C3F75}" dt="2023-02-07T16:47:00.435" v="388" actId="20577"/>
            <ac:spMkLst>
              <pc:docMk/>
              <pc:sldMasterMk cId="2523064765" sldId="2147483660"/>
              <pc:sldLayoutMk cId="3100695833" sldId="2147483680"/>
              <ac:spMk id="11" creationId="{A2963A4D-3277-42A5-8919-305DE5AD9247}"/>
            </ac:spMkLst>
          </pc:spChg>
        </pc:sldLayoutChg>
        <pc:sldLayoutChg chg="modSp mod">
          <pc:chgData name="Puneet Mittal P" userId="fb042317-afc8-4140-b59b-8c0efaa31318" providerId="ADAL" clId="{53740279-B9CA-43EE-8F02-C8E7899C3F75}" dt="2023-02-07T16:47:00.451" v="396" actId="20577"/>
          <pc:sldLayoutMkLst>
            <pc:docMk/>
            <pc:sldMasterMk cId="2523064765" sldId="2147483660"/>
            <pc:sldLayoutMk cId="1436988196" sldId="2147483681"/>
          </pc:sldLayoutMkLst>
          <pc:spChg chg="mod">
            <ac:chgData name="Puneet Mittal P" userId="fb042317-afc8-4140-b59b-8c0efaa31318" providerId="ADAL" clId="{53740279-B9CA-43EE-8F02-C8E7899C3F75}" dt="2023-02-07T16:47:00.451" v="396" actId="20577"/>
            <ac:spMkLst>
              <pc:docMk/>
              <pc:sldMasterMk cId="2523064765" sldId="2147483660"/>
              <pc:sldLayoutMk cId="1436988196" sldId="2147483681"/>
              <ac:spMk id="14" creationId="{089CBEB5-348B-49F3-8F8B-FDEE08950E37}"/>
            </ac:spMkLst>
          </pc:spChg>
        </pc:sldLayoutChg>
        <pc:sldLayoutChg chg="modSp mod">
          <pc:chgData name="Puneet Mittal P" userId="fb042317-afc8-4140-b59b-8c0efaa31318" providerId="ADAL" clId="{53740279-B9CA-43EE-8F02-C8E7899C3F75}" dt="2023-02-07T16:47:00.368" v="332" actId="20577"/>
          <pc:sldLayoutMkLst>
            <pc:docMk/>
            <pc:sldMasterMk cId="2523064765" sldId="2147483660"/>
            <pc:sldLayoutMk cId="4114665" sldId="2147483682"/>
          </pc:sldLayoutMkLst>
          <pc:spChg chg="mod">
            <ac:chgData name="Puneet Mittal P" userId="fb042317-afc8-4140-b59b-8c0efaa31318" providerId="ADAL" clId="{53740279-B9CA-43EE-8F02-C8E7899C3F75}" dt="2023-02-07T16:47:00.368" v="332" actId="20577"/>
            <ac:spMkLst>
              <pc:docMk/>
              <pc:sldMasterMk cId="2523064765" sldId="2147483660"/>
              <pc:sldLayoutMk cId="4114665" sldId="2147483682"/>
              <ac:spMk id="7" creationId="{EF2C589A-70A9-4C1E-92FD-76B1E60A1A29}"/>
            </ac:spMkLst>
          </pc:spChg>
        </pc:sldLayoutChg>
        <pc:sldLayoutChg chg="modSp mod">
          <pc:chgData name="Puneet Mittal P" userId="fb042317-afc8-4140-b59b-8c0efaa31318" providerId="ADAL" clId="{53740279-B9CA-43EE-8F02-C8E7899C3F75}" dt="2023-02-07T16:47:00.368" v="336" actId="20577"/>
          <pc:sldLayoutMkLst>
            <pc:docMk/>
            <pc:sldMasterMk cId="2523064765" sldId="2147483660"/>
            <pc:sldLayoutMk cId="584347284" sldId="2147483683"/>
          </pc:sldLayoutMkLst>
          <pc:spChg chg="mod">
            <ac:chgData name="Puneet Mittal P" userId="fb042317-afc8-4140-b59b-8c0efaa31318" providerId="ADAL" clId="{53740279-B9CA-43EE-8F02-C8E7899C3F75}" dt="2023-02-07T16:47:00.368" v="336" actId="20577"/>
            <ac:spMkLst>
              <pc:docMk/>
              <pc:sldMasterMk cId="2523064765" sldId="2147483660"/>
              <pc:sldLayoutMk cId="584347284" sldId="2147483683"/>
              <ac:spMk id="9" creationId="{4372D240-75C4-4747-BB0C-CDA1A95650A3}"/>
            </ac:spMkLst>
          </pc:spChg>
        </pc:sldLayoutChg>
        <pc:sldLayoutChg chg="modSp mod">
          <pc:chgData name="Puneet Mittal P" userId="fb042317-afc8-4140-b59b-8c0efaa31318" providerId="ADAL" clId="{53740279-B9CA-43EE-8F02-C8E7899C3F75}" dt="2023-02-07T16:47:00.384" v="340" actId="20577"/>
          <pc:sldLayoutMkLst>
            <pc:docMk/>
            <pc:sldMasterMk cId="2523064765" sldId="2147483660"/>
            <pc:sldLayoutMk cId="2522373556" sldId="2147483684"/>
          </pc:sldLayoutMkLst>
          <pc:spChg chg="mod">
            <ac:chgData name="Puneet Mittal P" userId="fb042317-afc8-4140-b59b-8c0efaa31318" providerId="ADAL" clId="{53740279-B9CA-43EE-8F02-C8E7899C3F75}" dt="2023-02-07T16:47:00.384" v="340" actId="20577"/>
            <ac:spMkLst>
              <pc:docMk/>
              <pc:sldMasterMk cId="2523064765" sldId="2147483660"/>
              <pc:sldLayoutMk cId="2522373556" sldId="2147483684"/>
              <ac:spMk id="7" creationId="{8D51E95B-B5A6-40B6-97CB-5F0FE563EB1D}"/>
            </ac:spMkLst>
          </pc:spChg>
        </pc:sldLayoutChg>
        <pc:sldLayoutChg chg="modSp mod">
          <pc:chgData name="Puneet Mittal P" userId="fb042317-afc8-4140-b59b-8c0efaa31318" providerId="ADAL" clId="{53740279-B9CA-43EE-8F02-C8E7899C3F75}" dt="2023-02-07T16:47:00.384" v="344" actId="20577"/>
          <pc:sldLayoutMkLst>
            <pc:docMk/>
            <pc:sldMasterMk cId="2523064765" sldId="2147483660"/>
            <pc:sldLayoutMk cId="2731981876" sldId="2147483685"/>
          </pc:sldLayoutMkLst>
          <pc:spChg chg="mod">
            <ac:chgData name="Puneet Mittal P" userId="fb042317-afc8-4140-b59b-8c0efaa31318" providerId="ADAL" clId="{53740279-B9CA-43EE-8F02-C8E7899C3F75}" dt="2023-02-07T16:47:00.384" v="344" actId="20577"/>
            <ac:spMkLst>
              <pc:docMk/>
              <pc:sldMasterMk cId="2523064765" sldId="2147483660"/>
              <pc:sldLayoutMk cId="2731981876" sldId="2147483685"/>
              <ac:spMk id="11" creationId="{4137CA89-AFF7-46A6-A978-5D6CF4C2A39A}"/>
            </ac:spMkLst>
          </pc:spChg>
        </pc:sldLayoutChg>
        <pc:sldLayoutChg chg="modSp mod">
          <pc:chgData name="Puneet Mittal P" userId="fb042317-afc8-4140-b59b-8c0efaa31318" providerId="ADAL" clId="{53740279-B9CA-43EE-8F02-C8E7899C3F75}" dt="2023-02-07T16:47:00.401" v="356" actId="20577"/>
          <pc:sldLayoutMkLst>
            <pc:docMk/>
            <pc:sldMasterMk cId="2523064765" sldId="2147483660"/>
            <pc:sldLayoutMk cId="1631202071" sldId="2147483686"/>
          </pc:sldLayoutMkLst>
          <pc:spChg chg="mod">
            <ac:chgData name="Puneet Mittal P" userId="fb042317-afc8-4140-b59b-8c0efaa31318" providerId="ADAL" clId="{53740279-B9CA-43EE-8F02-C8E7899C3F75}" dt="2023-02-07T16:47:00.401" v="356" actId="20577"/>
            <ac:spMkLst>
              <pc:docMk/>
              <pc:sldMasterMk cId="2523064765" sldId="2147483660"/>
              <pc:sldLayoutMk cId="1631202071" sldId="2147483686"/>
              <ac:spMk id="8" creationId="{4E1D7684-BC36-44BA-9074-E0D05038847F}"/>
            </ac:spMkLst>
          </pc:spChg>
        </pc:sldLayoutChg>
        <pc:sldLayoutChg chg="modSp mod">
          <pc:chgData name="Puneet Mittal P" userId="fb042317-afc8-4140-b59b-8c0efaa31318" providerId="ADAL" clId="{53740279-B9CA-43EE-8F02-C8E7899C3F75}" dt="2023-02-07T16:47:00.401" v="360" actId="20577"/>
          <pc:sldLayoutMkLst>
            <pc:docMk/>
            <pc:sldMasterMk cId="2523064765" sldId="2147483660"/>
            <pc:sldLayoutMk cId="185064145" sldId="2147483687"/>
          </pc:sldLayoutMkLst>
          <pc:spChg chg="mod">
            <ac:chgData name="Puneet Mittal P" userId="fb042317-afc8-4140-b59b-8c0efaa31318" providerId="ADAL" clId="{53740279-B9CA-43EE-8F02-C8E7899C3F75}" dt="2023-02-07T16:47:00.401" v="360" actId="20577"/>
            <ac:spMkLst>
              <pc:docMk/>
              <pc:sldMasterMk cId="2523064765" sldId="2147483660"/>
              <pc:sldLayoutMk cId="185064145" sldId="2147483687"/>
              <ac:spMk id="8" creationId="{227D3F0D-C903-4314-9038-82A30CA70290}"/>
            </ac:spMkLst>
          </pc:spChg>
        </pc:sldLayoutChg>
        <pc:sldLayoutChg chg="modSp mod">
          <pc:chgData name="Puneet Mittal P" userId="fb042317-afc8-4140-b59b-8c0efaa31318" providerId="ADAL" clId="{53740279-B9CA-43EE-8F02-C8E7899C3F75}" dt="2023-02-07T16:47:00.401" v="364" actId="20577"/>
          <pc:sldLayoutMkLst>
            <pc:docMk/>
            <pc:sldMasterMk cId="2523064765" sldId="2147483660"/>
            <pc:sldLayoutMk cId="3977286576" sldId="2147483688"/>
          </pc:sldLayoutMkLst>
          <pc:spChg chg="mod">
            <ac:chgData name="Puneet Mittal P" userId="fb042317-afc8-4140-b59b-8c0efaa31318" providerId="ADAL" clId="{53740279-B9CA-43EE-8F02-C8E7899C3F75}" dt="2023-02-07T16:47:00.401" v="364" actId="20577"/>
            <ac:spMkLst>
              <pc:docMk/>
              <pc:sldMasterMk cId="2523064765" sldId="2147483660"/>
              <pc:sldLayoutMk cId="3977286576" sldId="2147483688"/>
              <ac:spMk id="9" creationId="{4421DB2A-3017-4E73-8332-6B8D884A5493}"/>
            </ac:spMkLst>
          </pc:spChg>
        </pc:sldLayoutChg>
        <pc:sldLayoutChg chg="modSp mod">
          <pc:chgData name="Puneet Mittal P" userId="fb042317-afc8-4140-b59b-8c0efaa31318" providerId="ADAL" clId="{53740279-B9CA-43EE-8F02-C8E7899C3F75}" dt="2023-02-07T16:47:00.417" v="368" actId="20577"/>
          <pc:sldLayoutMkLst>
            <pc:docMk/>
            <pc:sldMasterMk cId="2523064765" sldId="2147483660"/>
            <pc:sldLayoutMk cId="1762546200" sldId="2147483689"/>
          </pc:sldLayoutMkLst>
          <pc:spChg chg="mod">
            <ac:chgData name="Puneet Mittal P" userId="fb042317-afc8-4140-b59b-8c0efaa31318" providerId="ADAL" clId="{53740279-B9CA-43EE-8F02-C8E7899C3F75}" dt="2023-02-07T16:47:00.417" v="368" actId="20577"/>
            <ac:spMkLst>
              <pc:docMk/>
              <pc:sldMasterMk cId="2523064765" sldId="2147483660"/>
              <pc:sldLayoutMk cId="1762546200" sldId="2147483689"/>
              <ac:spMk id="9" creationId="{4E5A81C5-0588-4509-B7B9-9497297F88ED}"/>
            </ac:spMkLst>
          </pc:spChg>
        </pc:sldLayoutChg>
        <pc:sldLayoutChg chg="modSp mod">
          <pc:chgData name="Puneet Mittal P" userId="fb042317-afc8-4140-b59b-8c0efaa31318" providerId="ADAL" clId="{53740279-B9CA-43EE-8F02-C8E7899C3F75}" dt="2023-02-07T16:47:00.451" v="392" actId="20577"/>
          <pc:sldLayoutMkLst>
            <pc:docMk/>
            <pc:sldMasterMk cId="2523064765" sldId="2147483660"/>
            <pc:sldLayoutMk cId="2548612008" sldId="2147483690"/>
          </pc:sldLayoutMkLst>
          <pc:spChg chg="mod">
            <ac:chgData name="Puneet Mittal P" userId="fb042317-afc8-4140-b59b-8c0efaa31318" providerId="ADAL" clId="{53740279-B9CA-43EE-8F02-C8E7899C3F75}" dt="2023-02-07T16:47:00.451" v="392" actId="20577"/>
            <ac:spMkLst>
              <pc:docMk/>
              <pc:sldMasterMk cId="2523064765" sldId="2147483660"/>
              <pc:sldLayoutMk cId="2548612008" sldId="2147483690"/>
              <ac:spMk id="10" creationId="{549048C1-340D-44C4-857B-1B201EC9A7E7}"/>
            </ac:spMkLst>
          </pc:spChg>
        </pc:sldLayoutChg>
        <pc:sldLayoutChg chg="modSp mod">
          <pc:chgData name="Puneet Mittal P" userId="fb042317-afc8-4140-b59b-8c0efaa31318" providerId="ADAL" clId="{53740279-B9CA-43EE-8F02-C8E7899C3F75}" dt="2023-02-07T16:47:00.308" v="288" actId="20577"/>
          <pc:sldLayoutMkLst>
            <pc:docMk/>
            <pc:sldMasterMk cId="2523064765" sldId="2147483660"/>
            <pc:sldLayoutMk cId="185933282" sldId="2147483691"/>
          </pc:sldLayoutMkLst>
          <pc:spChg chg="mod">
            <ac:chgData name="Puneet Mittal P" userId="fb042317-afc8-4140-b59b-8c0efaa31318" providerId="ADAL" clId="{53740279-B9CA-43EE-8F02-C8E7899C3F75}" dt="2023-02-07T16:47:00.308" v="288" actId="20577"/>
            <ac:spMkLst>
              <pc:docMk/>
              <pc:sldMasterMk cId="2523064765" sldId="2147483660"/>
              <pc:sldLayoutMk cId="185933282" sldId="2147483691"/>
              <ac:spMk id="2" creationId="{69F42FFA-3DFB-4DB2-A942-F02200203C82}"/>
            </ac:spMkLst>
          </pc:spChg>
        </pc:sldLayoutChg>
        <pc:sldLayoutChg chg="modSp mod">
          <pc:chgData name="Puneet Mittal P" userId="fb042317-afc8-4140-b59b-8c0efaa31318" providerId="ADAL" clId="{53740279-B9CA-43EE-8F02-C8E7899C3F75}" dt="2023-02-07T16:47:00.261" v="244" actId="20577"/>
          <pc:sldLayoutMkLst>
            <pc:docMk/>
            <pc:sldMasterMk cId="2523064765" sldId="2147483660"/>
            <pc:sldLayoutMk cId="787326472" sldId="2147483693"/>
          </pc:sldLayoutMkLst>
          <pc:spChg chg="mod">
            <ac:chgData name="Puneet Mittal P" userId="fb042317-afc8-4140-b59b-8c0efaa31318" providerId="ADAL" clId="{53740279-B9CA-43EE-8F02-C8E7899C3F75}" dt="2023-02-07T16:47:00.261" v="244" actId="20577"/>
            <ac:spMkLst>
              <pc:docMk/>
              <pc:sldMasterMk cId="2523064765" sldId="2147483660"/>
              <pc:sldLayoutMk cId="787326472" sldId="2147483693"/>
              <ac:spMk id="14" creationId="{89DFBA61-B916-44BD-A1D9-F41D32B7BCB6}"/>
            </ac:spMkLst>
          </pc:spChg>
        </pc:sldLayoutChg>
        <pc:sldLayoutChg chg="modSp mod">
          <pc:chgData name="Puneet Mittal P" userId="fb042317-afc8-4140-b59b-8c0efaa31318" providerId="ADAL" clId="{53740279-B9CA-43EE-8F02-C8E7899C3F75}" dt="2023-02-07T16:47:00.368" v="328" actId="20577"/>
          <pc:sldLayoutMkLst>
            <pc:docMk/>
            <pc:sldMasterMk cId="2523064765" sldId="2147483660"/>
            <pc:sldLayoutMk cId="3607999529" sldId="2147483694"/>
          </pc:sldLayoutMkLst>
          <pc:spChg chg="mod">
            <ac:chgData name="Puneet Mittal P" userId="fb042317-afc8-4140-b59b-8c0efaa31318" providerId="ADAL" clId="{53740279-B9CA-43EE-8F02-C8E7899C3F75}" dt="2023-02-07T16:47:00.368" v="328" actId="20577"/>
            <ac:spMkLst>
              <pc:docMk/>
              <pc:sldMasterMk cId="2523064765" sldId="2147483660"/>
              <pc:sldLayoutMk cId="3607999529" sldId="2147483694"/>
              <ac:spMk id="7" creationId="{DB8BC610-C1B0-4C6A-B5C2-80DA487CE5DE}"/>
            </ac:spMkLst>
          </pc:spChg>
        </pc:sldLayoutChg>
        <pc:sldLayoutChg chg="modSp mod">
          <pc:chgData name="Puneet Mittal P" userId="fb042317-afc8-4140-b59b-8c0efaa31318" providerId="ADAL" clId="{53740279-B9CA-43EE-8F02-C8E7899C3F75}" dt="2023-02-07T16:47:00.417" v="372" actId="20577"/>
          <pc:sldLayoutMkLst>
            <pc:docMk/>
            <pc:sldMasterMk cId="2523064765" sldId="2147483660"/>
            <pc:sldLayoutMk cId="3545725332" sldId="2147483696"/>
          </pc:sldLayoutMkLst>
          <pc:spChg chg="mod">
            <ac:chgData name="Puneet Mittal P" userId="fb042317-afc8-4140-b59b-8c0efaa31318" providerId="ADAL" clId="{53740279-B9CA-43EE-8F02-C8E7899C3F75}" dt="2023-02-07T16:47:00.417" v="372" actId="20577"/>
            <ac:spMkLst>
              <pc:docMk/>
              <pc:sldMasterMk cId="2523064765" sldId="2147483660"/>
              <pc:sldLayoutMk cId="3545725332" sldId="2147483696"/>
              <ac:spMk id="9" creationId="{2C8570FA-FAA3-4EFA-A4F1-01C285AE39DE}"/>
            </ac:spMkLst>
          </pc:spChg>
        </pc:sldLayoutChg>
        <pc:sldLayoutChg chg="modSp mod">
          <pc:chgData name="Puneet Mittal P" userId="fb042317-afc8-4140-b59b-8c0efaa31318" providerId="ADAL" clId="{53740279-B9CA-43EE-8F02-C8E7899C3F75}" dt="2023-02-07T16:47:00.324" v="296" actId="20577"/>
          <pc:sldLayoutMkLst>
            <pc:docMk/>
            <pc:sldMasterMk cId="2523064765" sldId="2147483660"/>
            <pc:sldLayoutMk cId="3551733153" sldId="2147483697"/>
          </pc:sldLayoutMkLst>
          <pc:spChg chg="mod">
            <ac:chgData name="Puneet Mittal P" userId="fb042317-afc8-4140-b59b-8c0efaa31318" providerId="ADAL" clId="{53740279-B9CA-43EE-8F02-C8E7899C3F75}" dt="2023-02-07T16:47:00.324" v="296" actId="20577"/>
            <ac:spMkLst>
              <pc:docMk/>
              <pc:sldMasterMk cId="2523064765" sldId="2147483660"/>
              <pc:sldLayoutMk cId="3551733153" sldId="2147483697"/>
              <ac:spMk id="5" creationId="{56BFCB29-C939-4442-981C-DE6A97866D13}"/>
            </ac:spMkLst>
          </pc:spChg>
        </pc:sldLayoutChg>
        <pc:sldLayoutChg chg="modSp mod">
          <pc:chgData name="Puneet Mittal P" userId="fb042317-afc8-4140-b59b-8c0efaa31318" providerId="ADAL" clId="{53740279-B9CA-43EE-8F02-C8E7899C3F75}" dt="2023-02-07T16:47:00.330" v="300" actId="20577"/>
          <pc:sldLayoutMkLst>
            <pc:docMk/>
            <pc:sldMasterMk cId="2523064765" sldId="2147483660"/>
            <pc:sldLayoutMk cId="1673924324" sldId="2147483698"/>
          </pc:sldLayoutMkLst>
          <pc:spChg chg="mod">
            <ac:chgData name="Puneet Mittal P" userId="fb042317-afc8-4140-b59b-8c0efaa31318" providerId="ADAL" clId="{53740279-B9CA-43EE-8F02-C8E7899C3F75}" dt="2023-02-07T16:47:00.330" v="300" actId="20577"/>
            <ac:spMkLst>
              <pc:docMk/>
              <pc:sldMasterMk cId="2523064765" sldId="2147483660"/>
              <pc:sldLayoutMk cId="1673924324" sldId="2147483698"/>
              <ac:spMk id="5" creationId="{D4262351-4A54-4EAA-990E-D909E1CAD758}"/>
            </ac:spMkLst>
          </pc:spChg>
        </pc:sldLayoutChg>
        <pc:sldLayoutChg chg="modSp mod">
          <pc:chgData name="Puneet Mittal P" userId="fb042317-afc8-4140-b59b-8c0efaa31318" providerId="ADAL" clId="{53740279-B9CA-43EE-8F02-C8E7899C3F75}" dt="2023-02-07T16:47:00.330" v="304" actId="20577"/>
          <pc:sldLayoutMkLst>
            <pc:docMk/>
            <pc:sldMasterMk cId="2523064765" sldId="2147483660"/>
            <pc:sldLayoutMk cId="1526597446" sldId="2147483699"/>
          </pc:sldLayoutMkLst>
          <pc:spChg chg="mod">
            <ac:chgData name="Puneet Mittal P" userId="fb042317-afc8-4140-b59b-8c0efaa31318" providerId="ADAL" clId="{53740279-B9CA-43EE-8F02-C8E7899C3F75}" dt="2023-02-07T16:47:00.330" v="304" actId="20577"/>
            <ac:spMkLst>
              <pc:docMk/>
              <pc:sldMasterMk cId="2523064765" sldId="2147483660"/>
              <pc:sldLayoutMk cId="1526597446" sldId="2147483699"/>
              <ac:spMk id="5" creationId="{128B6DA1-0170-4C5B-ABCB-83F1E4B0ECBB}"/>
            </ac:spMkLst>
          </pc:spChg>
        </pc:sldLayoutChg>
        <pc:sldLayoutChg chg="modSp mod">
          <pc:chgData name="Puneet Mittal P" userId="fb042317-afc8-4140-b59b-8c0efaa31318" providerId="ADAL" clId="{53740279-B9CA-43EE-8F02-C8E7899C3F75}" dt="2023-02-07T16:47:00.330" v="308" actId="20577"/>
          <pc:sldLayoutMkLst>
            <pc:docMk/>
            <pc:sldMasterMk cId="2523064765" sldId="2147483660"/>
            <pc:sldLayoutMk cId="2476838218" sldId="2147483700"/>
          </pc:sldLayoutMkLst>
          <pc:spChg chg="mod">
            <ac:chgData name="Puneet Mittal P" userId="fb042317-afc8-4140-b59b-8c0efaa31318" providerId="ADAL" clId="{53740279-B9CA-43EE-8F02-C8E7899C3F75}" dt="2023-02-07T16:47:00.330" v="308" actId="20577"/>
            <ac:spMkLst>
              <pc:docMk/>
              <pc:sldMasterMk cId="2523064765" sldId="2147483660"/>
              <pc:sldLayoutMk cId="2476838218" sldId="2147483700"/>
              <ac:spMk id="5" creationId="{8F93BC53-EE81-4467-94F1-401BB6631310}"/>
            </ac:spMkLst>
          </pc:spChg>
        </pc:sldLayoutChg>
        <pc:sldLayoutChg chg="modSp mod">
          <pc:chgData name="Puneet Mittal P" userId="fb042317-afc8-4140-b59b-8c0efaa31318" providerId="ADAL" clId="{53740279-B9CA-43EE-8F02-C8E7899C3F75}" dt="2023-02-07T16:47:00.346" v="312" actId="20577"/>
          <pc:sldLayoutMkLst>
            <pc:docMk/>
            <pc:sldMasterMk cId="2523064765" sldId="2147483660"/>
            <pc:sldLayoutMk cId="3501140641" sldId="2147483701"/>
          </pc:sldLayoutMkLst>
          <pc:spChg chg="mod">
            <ac:chgData name="Puneet Mittal P" userId="fb042317-afc8-4140-b59b-8c0efaa31318" providerId="ADAL" clId="{53740279-B9CA-43EE-8F02-C8E7899C3F75}" dt="2023-02-07T16:47:00.346" v="312" actId="20577"/>
            <ac:spMkLst>
              <pc:docMk/>
              <pc:sldMasterMk cId="2523064765" sldId="2147483660"/>
              <pc:sldLayoutMk cId="3501140641" sldId="2147483701"/>
              <ac:spMk id="5" creationId="{064BC3BB-EB1F-4C03-845A-197D7CB3D7FF}"/>
            </ac:spMkLst>
          </pc:spChg>
        </pc:sldLayoutChg>
        <pc:sldLayoutChg chg="modSp mod">
          <pc:chgData name="Puneet Mittal P" userId="fb042317-afc8-4140-b59b-8c0efaa31318" providerId="ADAL" clId="{53740279-B9CA-43EE-8F02-C8E7899C3F75}" dt="2023-02-07T16:47:00.346" v="316" actId="20577"/>
          <pc:sldLayoutMkLst>
            <pc:docMk/>
            <pc:sldMasterMk cId="2523064765" sldId="2147483660"/>
            <pc:sldLayoutMk cId="4094464793" sldId="2147483702"/>
          </pc:sldLayoutMkLst>
          <pc:spChg chg="mod">
            <ac:chgData name="Puneet Mittal P" userId="fb042317-afc8-4140-b59b-8c0efaa31318" providerId="ADAL" clId="{53740279-B9CA-43EE-8F02-C8E7899C3F75}" dt="2023-02-07T16:47:00.346" v="316" actId="20577"/>
            <ac:spMkLst>
              <pc:docMk/>
              <pc:sldMasterMk cId="2523064765" sldId="2147483660"/>
              <pc:sldLayoutMk cId="4094464793" sldId="2147483702"/>
              <ac:spMk id="5" creationId="{EE432ACF-022C-4E4D-A91E-50BCA41421CC}"/>
            </ac:spMkLst>
          </pc:spChg>
        </pc:sldLayoutChg>
        <pc:sldLayoutChg chg="modSp mod">
          <pc:chgData name="Puneet Mittal P" userId="fb042317-afc8-4140-b59b-8c0efaa31318" providerId="ADAL" clId="{53740279-B9CA-43EE-8F02-C8E7899C3F75}" dt="2023-02-07T16:47:00.362" v="324" actId="20577"/>
          <pc:sldLayoutMkLst>
            <pc:docMk/>
            <pc:sldMasterMk cId="2523064765" sldId="2147483660"/>
            <pc:sldLayoutMk cId="3443338964" sldId="2147483706"/>
          </pc:sldLayoutMkLst>
          <pc:spChg chg="mod">
            <ac:chgData name="Puneet Mittal P" userId="fb042317-afc8-4140-b59b-8c0efaa31318" providerId="ADAL" clId="{53740279-B9CA-43EE-8F02-C8E7899C3F75}" dt="2023-02-07T16:47:00.362" v="324" actId="20577"/>
            <ac:spMkLst>
              <pc:docMk/>
              <pc:sldMasterMk cId="2523064765" sldId="2147483660"/>
              <pc:sldLayoutMk cId="3443338964" sldId="2147483706"/>
              <ac:spMk id="8" creationId="{C2AD0284-E6BA-49D8-AB3F-D94DBB1D54F0}"/>
            </ac:spMkLst>
          </pc:spChg>
        </pc:sldLayoutChg>
      </pc:sldMasterChg>
    </pc:docChg>
  </pc:docChgLst>
  <pc:docChgLst>
    <pc:chgData name="Puneet Mittal P" userId="fb042317-afc8-4140-b59b-8c0efaa31318" providerId="ADAL" clId="{957F34A8-33D6-4FA7-AFB3-97517302F6BD}"/>
    <pc:docChg chg="custSel delSld modMainMaster">
      <pc:chgData name="Puneet Mittal P" userId="fb042317-afc8-4140-b59b-8c0efaa31318" providerId="ADAL" clId="{957F34A8-33D6-4FA7-AFB3-97517302F6BD}" dt="2021-08-25T12:20:04.055" v="640" actId="20577"/>
      <pc:docMkLst>
        <pc:docMk/>
      </pc:docMkLst>
      <pc:sldChg chg="del">
        <pc:chgData name="Puneet Mittal P" userId="fb042317-afc8-4140-b59b-8c0efaa31318" providerId="ADAL" clId="{957F34A8-33D6-4FA7-AFB3-97517302F6BD}" dt="2021-08-23T14:08:56.105" v="320" actId="47"/>
        <pc:sldMkLst>
          <pc:docMk/>
          <pc:sldMk cId="2392383207" sldId="2134804966"/>
        </pc:sldMkLst>
      </pc:sldChg>
      <pc:sldMasterChg chg="modSldLayout">
        <pc:chgData name="Puneet Mittal P" userId="fb042317-afc8-4140-b59b-8c0efaa31318" providerId="ADAL" clId="{957F34A8-33D6-4FA7-AFB3-97517302F6BD}" dt="2021-08-25T12:20:04.055" v="640" actId="20577"/>
        <pc:sldMasterMkLst>
          <pc:docMk/>
          <pc:sldMasterMk cId="2523064765" sldId="2147483660"/>
        </pc:sldMasterMkLst>
        <pc:sldLayoutChg chg="modSp mod">
          <pc:chgData name="Puneet Mittal P" userId="fb042317-afc8-4140-b59b-8c0efaa31318" providerId="ADAL" clId="{957F34A8-33D6-4FA7-AFB3-97517302F6BD}" dt="2021-08-25T12:20:03.740" v="484" actId="20577"/>
          <pc:sldLayoutMkLst>
            <pc:docMk/>
            <pc:sldMasterMk cId="2523064765" sldId="2147483660"/>
            <pc:sldLayoutMk cId="1374575616" sldId="2147483661"/>
          </pc:sldLayoutMkLst>
          <pc:spChg chg="mod">
            <ac:chgData name="Puneet Mittal P" userId="fb042317-afc8-4140-b59b-8c0efaa31318" providerId="ADAL" clId="{957F34A8-33D6-4FA7-AFB3-97517302F6BD}" dt="2021-08-25T12:20:03.740" v="484" actId="20577"/>
            <ac:spMkLst>
              <pc:docMk/>
              <pc:sldMasterMk cId="2523064765" sldId="2147483660"/>
              <pc:sldLayoutMk cId="1374575616" sldId="2147483661"/>
              <ac:spMk id="9" creationId="{72C1EE1F-EF94-4EBA-A010-8BC3D2F38C39}"/>
            </ac:spMkLst>
          </pc:spChg>
        </pc:sldLayoutChg>
        <pc:sldLayoutChg chg="modSp mod">
          <pc:chgData name="Puneet Mittal P" userId="fb042317-afc8-4140-b59b-8c0efaa31318" providerId="ADAL" clId="{957F34A8-33D6-4FA7-AFB3-97517302F6BD}" dt="2021-08-25T12:20:03.753" v="492" actId="20577"/>
          <pc:sldLayoutMkLst>
            <pc:docMk/>
            <pc:sldMasterMk cId="2523064765" sldId="2147483660"/>
            <pc:sldLayoutMk cId="1085322578" sldId="2147483662"/>
          </pc:sldLayoutMkLst>
          <pc:spChg chg="mod">
            <ac:chgData name="Puneet Mittal P" userId="fb042317-afc8-4140-b59b-8c0efaa31318" providerId="ADAL" clId="{957F34A8-33D6-4FA7-AFB3-97517302F6BD}" dt="2021-08-25T12:20:03.753" v="492" actId="20577"/>
            <ac:spMkLst>
              <pc:docMk/>
              <pc:sldMasterMk cId="2523064765" sldId="2147483660"/>
              <pc:sldLayoutMk cId="1085322578" sldId="2147483662"/>
              <ac:spMk id="7" creationId="{3AD885ED-EA58-419A-BC0B-F06CF9659422}"/>
            </ac:spMkLst>
          </pc:spChg>
        </pc:sldLayoutChg>
        <pc:sldLayoutChg chg="modSp mod">
          <pc:chgData name="Puneet Mittal P" userId="fb042317-afc8-4140-b59b-8c0efaa31318" providerId="ADAL" clId="{957F34A8-33D6-4FA7-AFB3-97517302F6BD}" dt="2021-08-25T12:20:03.759" v="496" actId="20577"/>
          <pc:sldLayoutMkLst>
            <pc:docMk/>
            <pc:sldMasterMk cId="2523064765" sldId="2147483660"/>
            <pc:sldLayoutMk cId="2064663325" sldId="2147483664"/>
          </pc:sldLayoutMkLst>
          <pc:spChg chg="mod">
            <ac:chgData name="Puneet Mittal P" userId="fb042317-afc8-4140-b59b-8c0efaa31318" providerId="ADAL" clId="{957F34A8-33D6-4FA7-AFB3-97517302F6BD}" dt="2021-08-25T12:20:03.759" v="496" actId="20577"/>
            <ac:spMkLst>
              <pc:docMk/>
              <pc:sldMasterMk cId="2523064765" sldId="2147483660"/>
              <pc:sldLayoutMk cId="2064663325" sldId="2147483664"/>
              <ac:spMk id="8" creationId="{866A1512-27D5-4CA8-94C5-10E56C30705D}"/>
            </ac:spMkLst>
          </pc:spChg>
        </pc:sldLayoutChg>
        <pc:sldLayoutChg chg="modSp mod">
          <pc:chgData name="Puneet Mittal P" userId="fb042317-afc8-4140-b59b-8c0efaa31318" providerId="ADAL" clId="{957F34A8-33D6-4FA7-AFB3-97517302F6BD}" dt="2021-08-25T12:20:03.765" v="500" actId="20577"/>
          <pc:sldLayoutMkLst>
            <pc:docMk/>
            <pc:sldMasterMk cId="2523064765" sldId="2147483660"/>
            <pc:sldLayoutMk cId="2108219646" sldId="2147483665"/>
          </pc:sldLayoutMkLst>
          <pc:spChg chg="mod">
            <ac:chgData name="Puneet Mittal P" userId="fb042317-afc8-4140-b59b-8c0efaa31318" providerId="ADAL" clId="{957F34A8-33D6-4FA7-AFB3-97517302F6BD}" dt="2021-08-25T12:20:03.765" v="500" actId="20577"/>
            <ac:spMkLst>
              <pc:docMk/>
              <pc:sldMasterMk cId="2523064765" sldId="2147483660"/>
              <pc:sldLayoutMk cId="2108219646" sldId="2147483665"/>
              <ac:spMk id="7" creationId="{F4D3A834-11EE-4BDF-A704-0BF0873EFBA3}"/>
            </ac:spMkLst>
          </pc:spChg>
        </pc:sldLayoutChg>
        <pc:sldLayoutChg chg="modSp mod">
          <pc:chgData name="Puneet Mittal P" userId="fb042317-afc8-4140-b59b-8c0efaa31318" providerId="ADAL" clId="{957F34A8-33D6-4FA7-AFB3-97517302F6BD}" dt="2021-08-25T12:20:03.772" v="504" actId="20577"/>
          <pc:sldLayoutMkLst>
            <pc:docMk/>
            <pc:sldMasterMk cId="2523064765" sldId="2147483660"/>
            <pc:sldLayoutMk cId="299406540" sldId="2147483666"/>
          </pc:sldLayoutMkLst>
          <pc:spChg chg="mod">
            <ac:chgData name="Puneet Mittal P" userId="fb042317-afc8-4140-b59b-8c0efaa31318" providerId="ADAL" clId="{957F34A8-33D6-4FA7-AFB3-97517302F6BD}" dt="2021-08-25T12:20:03.772" v="504" actId="20577"/>
            <ac:spMkLst>
              <pc:docMk/>
              <pc:sldMasterMk cId="2523064765" sldId="2147483660"/>
              <pc:sldLayoutMk cId="299406540" sldId="2147483666"/>
              <ac:spMk id="7" creationId="{A51D0608-0A57-43BF-AD18-8DFD8B5D249B}"/>
            </ac:spMkLst>
          </pc:spChg>
        </pc:sldLayoutChg>
        <pc:sldLayoutChg chg="modSp mod">
          <pc:chgData name="Puneet Mittal P" userId="fb042317-afc8-4140-b59b-8c0efaa31318" providerId="ADAL" clId="{957F34A8-33D6-4FA7-AFB3-97517302F6BD}" dt="2021-08-25T12:20:03.780" v="508" actId="20577"/>
          <pc:sldLayoutMkLst>
            <pc:docMk/>
            <pc:sldMasterMk cId="2523064765" sldId="2147483660"/>
            <pc:sldLayoutMk cId="3450366910" sldId="2147483667"/>
          </pc:sldLayoutMkLst>
          <pc:spChg chg="mod">
            <ac:chgData name="Puneet Mittal P" userId="fb042317-afc8-4140-b59b-8c0efaa31318" providerId="ADAL" clId="{957F34A8-33D6-4FA7-AFB3-97517302F6BD}" dt="2021-08-25T12:20:03.780" v="508" actId="20577"/>
            <ac:spMkLst>
              <pc:docMk/>
              <pc:sldMasterMk cId="2523064765" sldId="2147483660"/>
              <pc:sldLayoutMk cId="3450366910" sldId="2147483667"/>
              <ac:spMk id="7" creationId="{89A384A6-2ED7-4C73-9166-564C827C9CC4}"/>
            </ac:spMkLst>
          </pc:spChg>
        </pc:sldLayoutChg>
        <pc:sldLayoutChg chg="modSp mod">
          <pc:chgData name="Puneet Mittal P" userId="fb042317-afc8-4140-b59b-8c0efaa31318" providerId="ADAL" clId="{957F34A8-33D6-4FA7-AFB3-97517302F6BD}" dt="2021-08-25T12:20:03.786" v="512" actId="20577"/>
          <pc:sldLayoutMkLst>
            <pc:docMk/>
            <pc:sldMasterMk cId="2523064765" sldId="2147483660"/>
            <pc:sldLayoutMk cId="3593654033" sldId="2147483668"/>
          </pc:sldLayoutMkLst>
          <pc:spChg chg="mod">
            <ac:chgData name="Puneet Mittal P" userId="fb042317-afc8-4140-b59b-8c0efaa31318" providerId="ADAL" clId="{957F34A8-33D6-4FA7-AFB3-97517302F6BD}" dt="2021-08-25T12:20:03.786" v="512" actId="20577"/>
            <ac:spMkLst>
              <pc:docMk/>
              <pc:sldMasterMk cId="2523064765" sldId="2147483660"/>
              <pc:sldLayoutMk cId="3593654033" sldId="2147483668"/>
              <ac:spMk id="7" creationId="{88BB9017-2EBC-4916-882A-FAB5684DE9CF}"/>
            </ac:spMkLst>
          </pc:spChg>
        </pc:sldLayoutChg>
        <pc:sldLayoutChg chg="modSp mod">
          <pc:chgData name="Puneet Mittal P" userId="fb042317-afc8-4140-b59b-8c0efaa31318" providerId="ADAL" clId="{957F34A8-33D6-4FA7-AFB3-97517302F6BD}" dt="2021-08-25T12:20:03.793" v="516" actId="20577"/>
          <pc:sldLayoutMkLst>
            <pc:docMk/>
            <pc:sldMasterMk cId="2523064765" sldId="2147483660"/>
            <pc:sldLayoutMk cId="4136202525" sldId="2147483669"/>
          </pc:sldLayoutMkLst>
          <pc:spChg chg="mod">
            <ac:chgData name="Puneet Mittal P" userId="fb042317-afc8-4140-b59b-8c0efaa31318" providerId="ADAL" clId="{957F34A8-33D6-4FA7-AFB3-97517302F6BD}" dt="2021-08-25T12:20:03.793" v="516" actId="20577"/>
            <ac:spMkLst>
              <pc:docMk/>
              <pc:sldMasterMk cId="2523064765" sldId="2147483660"/>
              <pc:sldLayoutMk cId="4136202525" sldId="2147483669"/>
              <ac:spMk id="7" creationId="{515DEFEB-D8FB-411D-89D1-C457BD4FE531}"/>
            </ac:spMkLst>
          </pc:spChg>
        </pc:sldLayoutChg>
        <pc:sldLayoutChg chg="modSp mod">
          <pc:chgData name="Puneet Mittal P" userId="fb042317-afc8-4140-b59b-8c0efaa31318" providerId="ADAL" clId="{957F34A8-33D6-4FA7-AFB3-97517302F6BD}" dt="2021-08-25T12:20:03.799" v="520" actId="20577"/>
          <pc:sldLayoutMkLst>
            <pc:docMk/>
            <pc:sldMasterMk cId="2523064765" sldId="2147483660"/>
            <pc:sldLayoutMk cId="1267818655" sldId="2147483670"/>
          </pc:sldLayoutMkLst>
          <pc:spChg chg="mod">
            <ac:chgData name="Puneet Mittal P" userId="fb042317-afc8-4140-b59b-8c0efaa31318" providerId="ADAL" clId="{957F34A8-33D6-4FA7-AFB3-97517302F6BD}" dt="2021-08-25T12:20:03.799" v="520" actId="20577"/>
            <ac:spMkLst>
              <pc:docMk/>
              <pc:sldMasterMk cId="2523064765" sldId="2147483660"/>
              <pc:sldLayoutMk cId="1267818655" sldId="2147483670"/>
              <ac:spMk id="7" creationId="{E08DADFB-44CC-4810-9193-0C9F586CE666}"/>
            </ac:spMkLst>
          </pc:spChg>
        </pc:sldLayoutChg>
        <pc:sldLayoutChg chg="modSp mod">
          <pc:chgData name="Puneet Mittal P" userId="fb042317-afc8-4140-b59b-8c0efaa31318" providerId="ADAL" clId="{957F34A8-33D6-4FA7-AFB3-97517302F6BD}" dt="2021-08-25T12:20:03.806" v="524" actId="20577"/>
          <pc:sldLayoutMkLst>
            <pc:docMk/>
            <pc:sldMasterMk cId="2523064765" sldId="2147483660"/>
            <pc:sldLayoutMk cId="3355176887" sldId="2147483671"/>
          </pc:sldLayoutMkLst>
          <pc:spChg chg="mod">
            <ac:chgData name="Puneet Mittal P" userId="fb042317-afc8-4140-b59b-8c0efaa31318" providerId="ADAL" clId="{957F34A8-33D6-4FA7-AFB3-97517302F6BD}" dt="2021-08-25T12:20:03.806" v="524" actId="20577"/>
            <ac:spMkLst>
              <pc:docMk/>
              <pc:sldMasterMk cId="2523064765" sldId="2147483660"/>
              <pc:sldLayoutMk cId="3355176887" sldId="2147483671"/>
              <ac:spMk id="4" creationId="{7AB1CD1C-AD0D-4C0E-8012-BDF9F1E4C38B}"/>
            </ac:spMkLst>
          </pc:spChg>
        </pc:sldLayoutChg>
        <pc:sldLayoutChg chg="modSp mod">
          <pc:chgData name="Puneet Mittal P" userId="fb042317-afc8-4140-b59b-8c0efaa31318" providerId="ADAL" clId="{957F34A8-33D6-4FA7-AFB3-97517302F6BD}" dt="2021-08-25T12:20:03.813" v="528" actId="20577"/>
          <pc:sldLayoutMkLst>
            <pc:docMk/>
            <pc:sldMasterMk cId="2523064765" sldId="2147483660"/>
            <pc:sldLayoutMk cId="1793964376" sldId="2147483672"/>
          </pc:sldLayoutMkLst>
          <pc:spChg chg="mod">
            <ac:chgData name="Puneet Mittal P" userId="fb042317-afc8-4140-b59b-8c0efaa31318" providerId="ADAL" clId="{957F34A8-33D6-4FA7-AFB3-97517302F6BD}" dt="2021-08-25T12:20:03.813" v="528" actId="20577"/>
            <ac:spMkLst>
              <pc:docMk/>
              <pc:sldMasterMk cId="2523064765" sldId="2147483660"/>
              <pc:sldLayoutMk cId="1793964376" sldId="2147483672"/>
              <ac:spMk id="3" creationId="{76D5DBE1-F5A0-4F54-BCB1-8A4278408056}"/>
            </ac:spMkLst>
          </pc:spChg>
        </pc:sldLayoutChg>
        <pc:sldLayoutChg chg="modSp mod">
          <pc:chgData name="Puneet Mittal P" userId="fb042317-afc8-4140-b59b-8c0efaa31318" providerId="ADAL" clId="{957F34A8-33D6-4FA7-AFB3-97517302F6BD}" dt="2021-08-25T12:20:03.825" v="536" actId="20577"/>
          <pc:sldLayoutMkLst>
            <pc:docMk/>
            <pc:sldMasterMk cId="2523064765" sldId="2147483660"/>
            <pc:sldLayoutMk cId="3415456144" sldId="2147483673"/>
          </pc:sldLayoutMkLst>
          <pc:spChg chg="mod">
            <ac:chgData name="Puneet Mittal P" userId="fb042317-afc8-4140-b59b-8c0efaa31318" providerId="ADAL" clId="{957F34A8-33D6-4FA7-AFB3-97517302F6BD}" dt="2021-08-25T12:20:03.825" v="536" actId="20577"/>
            <ac:spMkLst>
              <pc:docMk/>
              <pc:sldMasterMk cId="2523064765" sldId="2147483660"/>
              <pc:sldLayoutMk cId="3415456144" sldId="2147483673"/>
              <ac:spMk id="3" creationId="{C44ECCE6-4D94-443E-8C20-CA233A5C0572}"/>
            </ac:spMkLst>
          </pc:spChg>
        </pc:sldLayoutChg>
        <pc:sldLayoutChg chg="modSp mod">
          <pc:chgData name="Puneet Mittal P" userId="fb042317-afc8-4140-b59b-8c0efaa31318" providerId="ADAL" clId="{957F34A8-33D6-4FA7-AFB3-97517302F6BD}" dt="2021-08-25T12:20:03.877" v="564" actId="20577"/>
          <pc:sldLayoutMkLst>
            <pc:docMk/>
            <pc:sldMasterMk cId="2523064765" sldId="2147483660"/>
            <pc:sldLayoutMk cId="3933167755" sldId="2147483674"/>
          </pc:sldLayoutMkLst>
          <pc:spChg chg="mod">
            <ac:chgData name="Puneet Mittal P" userId="fb042317-afc8-4140-b59b-8c0efaa31318" providerId="ADAL" clId="{957F34A8-33D6-4FA7-AFB3-97517302F6BD}" dt="2021-08-25T12:20:03.877" v="564" actId="20577"/>
            <ac:spMkLst>
              <pc:docMk/>
              <pc:sldMasterMk cId="2523064765" sldId="2147483660"/>
              <pc:sldLayoutMk cId="3933167755" sldId="2147483674"/>
              <ac:spMk id="8" creationId="{C2AD0284-E6BA-49D8-AB3F-D94DBB1D54F0}"/>
            </ac:spMkLst>
          </pc:spChg>
        </pc:sldLayoutChg>
        <pc:sldLayoutChg chg="modSp mod">
          <pc:chgData name="Puneet Mittal P" userId="fb042317-afc8-4140-b59b-8c0efaa31318" providerId="ADAL" clId="{957F34A8-33D6-4FA7-AFB3-97517302F6BD}" dt="2021-08-25T12:20:03.930" v="592" actId="20577"/>
          <pc:sldLayoutMkLst>
            <pc:docMk/>
            <pc:sldMasterMk cId="2523064765" sldId="2147483660"/>
            <pc:sldLayoutMk cId="675883818" sldId="2147483675"/>
          </pc:sldLayoutMkLst>
          <pc:spChg chg="mod">
            <ac:chgData name="Puneet Mittal P" userId="fb042317-afc8-4140-b59b-8c0efaa31318" providerId="ADAL" clId="{957F34A8-33D6-4FA7-AFB3-97517302F6BD}" dt="2021-08-25T12:20:03.930" v="592" actId="20577"/>
            <ac:spMkLst>
              <pc:docMk/>
              <pc:sldMasterMk cId="2523064765" sldId="2147483660"/>
              <pc:sldLayoutMk cId="675883818" sldId="2147483675"/>
              <ac:spMk id="8" creationId="{53797230-5A6C-4718-8C90-CB9F2709B382}"/>
            </ac:spMkLst>
          </pc:spChg>
        </pc:sldLayoutChg>
        <pc:sldLayoutChg chg="modSp mod">
          <pc:chgData name="Puneet Mittal P" userId="fb042317-afc8-4140-b59b-8c0efaa31318" providerId="ADAL" clId="{957F34A8-33D6-4FA7-AFB3-97517302F6BD}" dt="2021-08-25T12:20:03.937" v="596" actId="20577"/>
          <pc:sldLayoutMkLst>
            <pc:docMk/>
            <pc:sldMasterMk cId="2523064765" sldId="2147483660"/>
            <pc:sldLayoutMk cId="192221419" sldId="2147483676"/>
          </pc:sldLayoutMkLst>
          <pc:spChg chg="mod">
            <ac:chgData name="Puneet Mittal P" userId="fb042317-afc8-4140-b59b-8c0efaa31318" providerId="ADAL" clId="{957F34A8-33D6-4FA7-AFB3-97517302F6BD}" dt="2021-08-25T12:20:03.937" v="596" actId="20577"/>
            <ac:spMkLst>
              <pc:docMk/>
              <pc:sldMasterMk cId="2523064765" sldId="2147483660"/>
              <pc:sldLayoutMk cId="192221419" sldId="2147483676"/>
              <ac:spMk id="9" creationId="{00E7BBCA-E768-4FD9-82EA-328297783367}"/>
            </ac:spMkLst>
          </pc:spChg>
        </pc:sldLayoutChg>
        <pc:sldLayoutChg chg="modSp mod">
          <pc:chgData name="Puneet Mittal P" userId="fb042317-afc8-4140-b59b-8c0efaa31318" providerId="ADAL" clId="{957F34A8-33D6-4FA7-AFB3-97517302F6BD}" dt="2021-08-25T12:20:04.013" v="620" actId="20577"/>
          <pc:sldLayoutMkLst>
            <pc:docMk/>
            <pc:sldMasterMk cId="2523064765" sldId="2147483660"/>
            <pc:sldLayoutMk cId="1896068706" sldId="2147483677"/>
          </pc:sldLayoutMkLst>
          <pc:spChg chg="mod">
            <ac:chgData name="Puneet Mittal P" userId="fb042317-afc8-4140-b59b-8c0efaa31318" providerId="ADAL" clId="{957F34A8-33D6-4FA7-AFB3-97517302F6BD}" dt="2021-08-25T12:20:04.013" v="620" actId="20577"/>
            <ac:spMkLst>
              <pc:docMk/>
              <pc:sldMasterMk cId="2523064765" sldId="2147483660"/>
              <pc:sldLayoutMk cId="1896068706" sldId="2147483677"/>
              <ac:spMk id="9" creationId="{4815D3F0-43E8-418F-A5E4-30F31668DC0E}"/>
            </ac:spMkLst>
          </pc:spChg>
        </pc:sldLayoutChg>
        <pc:sldLayoutChg chg="modSp mod">
          <pc:chgData name="Puneet Mittal P" userId="fb042317-afc8-4140-b59b-8c0efaa31318" providerId="ADAL" clId="{957F34A8-33D6-4FA7-AFB3-97517302F6BD}" dt="2021-08-25T12:20:04.021" v="624" actId="20577"/>
          <pc:sldLayoutMkLst>
            <pc:docMk/>
            <pc:sldMasterMk cId="2523064765" sldId="2147483660"/>
            <pc:sldLayoutMk cId="2275899235" sldId="2147483678"/>
          </pc:sldLayoutMkLst>
          <pc:spChg chg="mod">
            <ac:chgData name="Puneet Mittal P" userId="fb042317-afc8-4140-b59b-8c0efaa31318" providerId="ADAL" clId="{957F34A8-33D6-4FA7-AFB3-97517302F6BD}" dt="2021-08-25T12:20:04.021" v="624" actId="20577"/>
            <ac:spMkLst>
              <pc:docMk/>
              <pc:sldMasterMk cId="2523064765" sldId="2147483660"/>
              <pc:sldLayoutMk cId="2275899235" sldId="2147483678"/>
              <ac:spMk id="11" creationId="{A55C34B4-681E-4FDA-A9BB-6BC31D94C8D6}"/>
            </ac:spMkLst>
          </pc:spChg>
        </pc:sldLayoutChg>
        <pc:sldLayoutChg chg="modSp mod">
          <pc:chgData name="Puneet Mittal P" userId="fb042317-afc8-4140-b59b-8c0efaa31318" providerId="ADAL" clId="{957F34A8-33D6-4FA7-AFB3-97517302F6BD}" dt="2021-08-25T12:20:04.030" v="628" actId="20577"/>
          <pc:sldLayoutMkLst>
            <pc:docMk/>
            <pc:sldMasterMk cId="2523064765" sldId="2147483660"/>
            <pc:sldLayoutMk cId="1509090296" sldId="2147483679"/>
          </pc:sldLayoutMkLst>
          <pc:spChg chg="mod">
            <ac:chgData name="Puneet Mittal P" userId="fb042317-afc8-4140-b59b-8c0efaa31318" providerId="ADAL" clId="{957F34A8-33D6-4FA7-AFB3-97517302F6BD}" dt="2021-08-25T12:20:04.030" v="628" actId="20577"/>
            <ac:spMkLst>
              <pc:docMk/>
              <pc:sldMasterMk cId="2523064765" sldId="2147483660"/>
              <pc:sldLayoutMk cId="1509090296" sldId="2147483679"/>
              <ac:spMk id="11" creationId="{107CDD62-B47C-43AB-8BA0-F875DF45681E}"/>
            </ac:spMkLst>
          </pc:spChg>
        </pc:sldLayoutChg>
        <pc:sldLayoutChg chg="modSp mod">
          <pc:chgData name="Puneet Mittal P" userId="fb042317-afc8-4140-b59b-8c0efaa31318" providerId="ADAL" clId="{957F34A8-33D6-4FA7-AFB3-97517302F6BD}" dt="2021-08-25T12:20:04.039" v="632" actId="20577"/>
          <pc:sldLayoutMkLst>
            <pc:docMk/>
            <pc:sldMasterMk cId="2523064765" sldId="2147483660"/>
            <pc:sldLayoutMk cId="3100695833" sldId="2147483680"/>
          </pc:sldLayoutMkLst>
          <pc:spChg chg="mod">
            <ac:chgData name="Puneet Mittal P" userId="fb042317-afc8-4140-b59b-8c0efaa31318" providerId="ADAL" clId="{957F34A8-33D6-4FA7-AFB3-97517302F6BD}" dt="2021-08-25T12:20:04.039" v="632" actId="20577"/>
            <ac:spMkLst>
              <pc:docMk/>
              <pc:sldMasterMk cId="2523064765" sldId="2147483660"/>
              <pc:sldLayoutMk cId="3100695833" sldId="2147483680"/>
              <ac:spMk id="11" creationId="{A2963A4D-3277-42A5-8919-305DE5AD9247}"/>
            </ac:spMkLst>
          </pc:spChg>
        </pc:sldLayoutChg>
        <pc:sldLayoutChg chg="modSp mod">
          <pc:chgData name="Puneet Mittal P" userId="fb042317-afc8-4140-b59b-8c0efaa31318" providerId="ADAL" clId="{957F34A8-33D6-4FA7-AFB3-97517302F6BD}" dt="2021-08-25T12:20:04.055" v="640" actId="20577"/>
          <pc:sldLayoutMkLst>
            <pc:docMk/>
            <pc:sldMasterMk cId="2523064765" sldId="2147483660"/>
            <pc:sldLayoutMk cId="1436988196" sldId="2147483681"/>
          </pc:sldLayoutMkLst>
          <pc:spChg chg="mod">
            <ac:chgData name="Puneet Mittal P" userId="fb042317-afc8-4140-b59b-8c0efaa31318" providerId="ADAL" clId="{957F34A8-33D6-4FA7-AFB3-97517302F6BD}" dt="2021-08-25T12:20:04.055" v="640" actId="20577"/>
            <ac:spMkLst>
              <pc:docMk/>
              <pc:sldMasterMk cId="2523064765" sldId="2147483660"/>
              <pc:sldLayoutMk cId="1436988196" sldId="2147483681"/>
              <ac:spMk id="14" creationId="{089CBEB5-348B-49F3-8F8B-FDEE08950E37}"/>
            </ac:spMkLst>
          </pc:spChg>
        </pc:sldLayoutChg>
        <pc:sldLayoutChg chg="modSp mod">
          <pc:chgData name="Puneet Mittal P" userId="fb042317-afc8-4140-b59b-8c0efaa31318" providerId="ADAL" clId="{957F34A8-33D6-4FA7-AFB3-97517302F6BD}" dt="2021-08-25T12:20:03.898" v="576" actId="20577"/>
          <pc:sldLayoutMkLst>
            <pc:docMk/>
            <pc:sldMasterMk cId="2523064765" sldId="2147483660"/>
            <pc:sldLayoutMk cId="4114665" sldId="2147483682"/>
          </pc:sldLayoutMkLst>
          <pc:spChg chg="mod">
            <ac:chgData name="Puneet Mittal P" userId="fb042317-afc8-4140-b59b-8c0efaa31318" providerId="ADAL" clId="{957F34A8-33D6-4FA7-AFB3-97517302F6BD}" dt="2021-08-25T12:20:03.898" v="576" actId="20577"/>
            <ac:spMkLst>
              <pc:docMk/>
              <pc:sldMasterMk cId="2523064765" sldId="2147483660"/>
              <pc:sldLayoutMk cId="4114665" sldId="2147483682"/>
              <ac:spMk id="7" creationId="{EF2C589A-70A9-4C1E-92FD-76B1E60A1A29}"/>
            </ac:spMkLst>
          </pc:spChg>
        </pc:sldLayoutChg>
        <pc:sldLayoutChg chg="modSp mod">
          <pc:chgData name="Puneet Mittal P" userId="fb042317-afc8-4140-b59b-8c0efaa31318" providerId="ADAL" clId="{957F34A8-33D6-4FA7-AFB3-97517302F6BD}" dt="2021-08-25T12:20:03.905" v="580" actId="20577"/>
          <pc:sldLayoutMkLst>
            <pc:docMk/>
            <pc:sldMasterMk cId="2523064765" sldId="2147483660"/>
            <pc:sldLayoutMk cId="584347284" sldId="2147483683"/>
          </pc:sldLayoutMkLst>
          <pc:spChg chg="mod">
            <ac:chgData name="Puneet Mittal P" userId="fb042317-afc8-4140-b59b-8c0efaa31318" providerId="ADAL" clId="{957F34A8-33D6-4FA7-AFB3-97517302F6BD}" dt="2021-08-25T12:20:03.905" v="580" actId="20577"/>
            <ac:spMkLst>
              <pc:docMk/>
              <pc:sldMasterMk cId="2523064765" sldId="2147483660"/>
              <pc:sldLayoutMk cId="584347284" sldId="2147483683"/>
              <ac:spMk id="9" creationId="{4372D240-75C4-4747-BB0C-CDA1A95650A3}"/>
            </ac:spMkLst>
          </pc:spChg>
        </pc:sldLayoutChg>
        <pc:sldLayoutChg chg="modSp mod">
          <pc:chgData name="Puneet Mittal P" userId="fb042317-afc8-4140-b59b-8c0efaa31318" providerId="ADAL" clId="{957F34A8-33D6-4FA7-AFB3-97517302F6BD}" dt="2021-08-25T12:20:03.913" v="584" actId="20577"/>
          <pc:sldLayoutMkLst>
            <pc:docMk/>
            <pc:sldMasterMk cId="2523064765" sldId="2147483660"/>
            <pc:sldLayoutMk cId="2522373556" sldId="2147483684"/>
          </pc:sldLayoutMkLst>
          <pc:spChg chg="mod">
            <ac:chgData name="Puneet Mittal P" userId="fb042317-afc8-4140-b59b-8c0efaa31318" providerId="ADAL" clId="{957F34A8-33D6-4FA7-AFB3-97517302F6BD}" dt="2021-08-25T12:20:03.913" v="584" actId="20577"/>
            <ac:spMkLst>
              <pc:docMk/>
              <pc:sldMasterMk cId="2523064765" sldId="2147483660"/>
              <pc:sldLayoutMk cId="2522373556" sldId="2147483684"/>
              <ac:spMk id="7" creationId="{8D51E95B-B5A6-40B6-97CB-5F0FE563EB1D}"/>
            </ac:spMkLst>
          </pc:spChg>
        </pc:sldLayoutChg>
        <pc:sldLayoutChg chg="modSp mod">
          <pc:chgData name="Puneet Mittal P" userId="fb042317-afc8-4140-b59b-8c0efaa31318" providerId="ADAL" clId="{957F34A8-33D6-4FA7-AFB3-97517302F6BD}" dt="2021-08-25T12:20:03.921" v="588" actId="20577"/>
          <pc:sldLayoutMkLst>
            <pc:docMk/>
            <pc:sldMasterMk cId="2523064765" sldId="2147483660"/>
            <pc:sldLayoutMk cId="2731981876" sldId="2147483685"/>
          </pc:sldLayoutMkLst>
          <pc:spChg chg="mod">
            <ac:chgData name="Puneet Mittal P" userId="fb042317-afc8-4140-b59b-8c0efaa31318" providerId="ADAL" clId="{957F34A8-33D6-4FA7-AFB3-97517302F6BD}" dt="2021-08-25T12:20:03.921" v="588" actId="20577"/>
            <ac:spMkLst>
              <pc:docMk/>
              <pc:sldMasterMk cId="2523064765" sldId="2147483660"/>
              <pc:sldLayoutMk cId="2731981876" sldId="2147483685"/>
              <ac:spMk id="11" creationId="{4137CA89-AFF7-46A6-A978-5D6CF4C2A39A}"/>
            </ac:spMkLst>
          </pc:spChg>
        </pc:sldLayoutChg>
        <pc:sldLayoutChg chg="modSp mod">
          <pc:chgData name="Puneet Mittal P" userId="fb042317-afc8-4140-b59b-8c0efaa31318" providerId="ADAL" clId="{957F34A8-33D6-4FA7-AFB3-97517302F6BD}" dt="2021-08-25T12:20:03.947" v="600" actId="20577"/>
          <pc:sldLayoutMkLst>
            <pc:docMk/>
            <pc:sldMasterMk cId="2523064765" sldId="2147483660"/>
            <pc:sldLayoutMk cId="1631202071" sldId="2147483686"/>
          </pc:sldLayoutMkLst>
          <pc:spChg chg="mod">
            <ac:chgData name="Puneet Mittal P" userId="fb042317-afc8-4140-b59b-8c0efaa31318" providerId="ADAL" clId="{957F34A8-33D6-4FA7-AFB3-97517302F6BD}" dt="2021-08-25T12:20:03.947" v="600" actId="20577"/>
            <ac:spMkLst>
              <pc:docMk/>
              <pc:sldMasterMk cId="2523064765" sldId="2147483660"/>
              <pc:sldLayoutMk cId="1631202071" sldId="2147483686"/>
              <ac:spMk id="8" creationId="{4E1D7684-BC36-44BA-9074-E0D05038847F}"/>
            </ac:spMkLst>
          </pc:spChg>
        </pc:sldLayoutChg>
        <pc:sldLayoutChg chg="modSp mod">
          <pc:chgData name="Puneet Mittal P" userId="fb042317-afc8-4140-b59b-8c0efaa31318" providerId="ADAL" clId="{957F34A8-33D6-4FA7-AFB3-97517302F6BD}" dt="2021-08-25T12:20:03.954" v="604" actId="20577"/>
          <pc:sldLayoutMkLst>
            <pc:docMk/>
            <pc:sldMasterMk cId="2523064765" sldId="2147483660"/>
            <pc:sldLayoutMk cId="185064145" sldId="2147483687"/>
          </pc:sldLayoutMkLst>
          <pc:spChg chg="mod">
            <ac:chgData name="Puneet Mittal P" userId="fb042317-afc8-4140-b59b-8c0efaa31318" providerId="ADAL" clId="{957F34A8-33D6-4FA7-AFB3-97517302F6BD}" dt="2021-08-25T12:20:03.954" v="604" actId="20577"/>
            <ac:spMkLst>
              <pc:docMk/>
              <pc:sldMasterMk cId="2523064765" sldId="2147483660"/>
              <pc:sldLayoutMk cId="185064145" sldId="2147483687"/>
              <ac:spMk id="8" creationId="{227D3F0D-C903-4314-9038-82A30CA70290}"/>
            </ac:spMkLst>
          </pc:spChg>
        </pc:sldLayoutChg>
        <pc:sldLayoutChg chg="modSp mod">
          <pc:chgData name="Puneet Mittal P" userId="fb042317-afc8-4140-b59b-8c0efaa31318" providerId="ADAL" clId="{957F34A8-33D6-4FA7-AFB3-97517302F6BD}" dt="2021-08-25T12:20:03.961" v="608" actId="20577"/>
          <pc:sldLayoutMkLst>
            <pc:docMk/>
            <pc:sldMasterMk cId="2523064765" sldId="2147483660"/>
            <pc:sldLayoutMk cId="3977286576" sldId="2147483688"/>
          </pc:sldLayoutMkLst>
          <pc:spChg chg="mod">
            <ac:chgData name="Puneet Mittal P" userId="fb042317-afc8-4140-b59b-8c0efaa31318" providerId="ADAL" clId="{957F34A8-33D6-4FA7-AFB3-97517302F6BD}" dt="2021-08-25T12:20:03.961" v="608" actId="20577"/>
            <ac:spMkLst>
              <pc:docMk/>
              <pc:sldMasterMk cId="2523064765" sldId="2147483660"/>
              <pc:sldLayoutMk cId="3977286576" sldId="2147483688"/>
              <ac:spMk id="9" creationId="{4421DB2A-3017-4E73-8332-6B8D884A5493}"/>
            </ac:spMkLst>
          </pc:spChg>
        </pc:sldLayoutChg>
        <pc:sldLayoutChg chg="modSp mod">
          <pc:chgData name="Puneet Mittal P" userId="fb042317-afc8-4140-b59b-8c0efaa31318" providerId="ADAL" clId="{957F34A8-33D6-4FA7-AFB3-97517302F6BD}" dt="2021-08-25T12:20:03.968" v="612" actId="20577"/>
          <pc:sldLayoutMkLst>
            <pc:docMk/>
            <pc:sldMasterMk cId="2523064765" sldId="2147483660"/>
            <pc:sldLayoutMk cId="1762546200" sldId="2147483689"/>
          </pc:sldLayoutMkLst>
          <pc:spChg chg="mod">
            <ac:chgData name="Puneet Mittal P" userId="fb042317-afc8-4140-b59b-8c0efaa31318" providerId="ADAL" clId="{957F34A8-33D6-4FA7-AFB3-97517302F6BD}" dt="2021-08-25T12:20:03.968" v="612" actId="20577"/>
            <ac:spMkLst>
              <pc:docMk/>
              <pc:sldMasterMk cId="2523064765" sldId="2147483660"/>
              <pc:sldLayoutMk cId="1762546200" sldId="2147483689"/>
              <ac:spMk id="9" creationId="{4E5A81C5-0588-4509-B7B9-9497297F88ED}"/>
            </ac:spMkLst>
          </pc:spChg>
        </pc:sldLayoutChg>
        <pc:sldLayoutChg chg="modSp mod">
          <pc:chgData name="Puneet Mittal P" userId="fb042317-afc8-4140-b59b-8c0efaa31318" providerId="ADAL" clId="{957F34A8-33D6-4FA7-AFB3-97517302F6BD}" dt="2021-08-25T12:20:04.047" v="636" actId="20577"/>
          <pc:sldLayoutMkLst>
            <pc:docMk/>
            <pc:sldMasterMk cId="2523064765" sldId="2147483660"/>
            <pc:sldLayoutMk cId="2548612008" sldId="2147483690"/>
          </pc:sldLayoutMkLst>
          <pc:spChg chg="mod">
            <ac:chgData name="Puneet Mittal P" userId="fb042317-afc8-4140-b59b-8c0efaa31318" providerId="ADAL" clId="{957F34A8-33D6-4FA7-AFB3-97517302F6BD}" dt="2021-08-25T12:20:04.047" v="636" actId="20577"/>
            <ac:spMkLst>
              <pc:docMk/>
              <pc:sldMasterMk cId="2523064765" sldId="2147483660"/>
              <pc:sldLayoutMk cId="2548612008" sldId="2147483690"/>
              <ac:spMk id="10" creationId="{549048C1-340D-44C4-857B-1B201EC9A7E7}"/>
            </ac:spMkLst>
          </pc:spChg>
        </pc:sldLayoutChg>
        <pc:sldLayoutChg chg="modSp mod">
          <pc:chgData name="Puneet Mittal P" userId="fb042317-afc8-4140-b59b-8c0efaa31318" providerId="ADAL" clId="{957F34A8-33D6-4FA7-AFB3-97517302F6BD}" dt="2021-08-25T12:20:03.819" v="532" actId="20577"/>
          <pc:sldLayoutMkLst>
            <pc:docMk/>
            <pc:sldMasterMk cId="2523064765" sldId="2147483660"/>
            <pc:sldLayoutMk cId="185933282" sldId="2147483691"/>
          </pc:sldLayoutMkLst>
          <pc:spChg chg="mod">
            <ac:chgData name="Puneet Mittal P" userId="fb042317-afc8-4140-b59b-8c0efaa31318" providerId="ADAL" clId="{957F34A8-33D6-4FA7-AFB3-97517302F6BD}" dt="2021-08-25T12:20:03.819" v="532" actId="20577"/>
            <ac:spMkLst>
              <pc:docMk/>
              <pc:sldMasterMk cId="2523064765" sldId="2147483660"/>
              <pc:sldLayoutMk cId="185933282" sldId="2147483691"/>
              <ac:spMk id="2" creationId="{69F42FFA-3DFB-4DB2-A942-F02200203C82}"/>
            </ac:spMkLst>
          </pc:spChg>
        </pc:sldLayoutChg>
        <pc:sldLayoutChg chg="modSp mod">
          <pc:chgData name="Puneet Mittal P" userId="fb042317-afc8-4140-b59b-8c0efaa31318" providerId="ADAL" clId="{957F34A8-33D6-4FA7-AFB3-97517302F6BD}" dt="2021-08-25T12:20:03.748" v="488" actId="20577"/>
          <pc:sldLayoutMkLst>
            <pc:docMk/>
            <pc:sldMasterMk cId="2523064765" sldId="2147483660"/>
            <pc:sldLayoutMk cId="787326472" sldId="2147483693"/>
          </pc:sldLayoutMkLst>
          <pc:spChg chg="mod">
            <ac:chgData name="Puneet Mittal P" userId="fb042317-afc8-4140-b59b-8c0efaa31318" providerId="ADAL" clId="{957F34A8-33D6-4FA7-AFB3-97517302F6BD}" dt="2021-08-25T12:20:03.748" v="488" actId="20577"/>
            <ac:spMkLst>
              <pc:docMk/>
              <pc:sldMasterMk cId="2523064765" sldId="2147483660"/>
              <pc:sldLayoutMk cId="787326472" sldId="2147483693"/>
              <ac:spMk id="14" creationId="{89DFBA61-B916-44BD-A1D9-F41D32B7BCB6}"/>
            </ac:spMkLst>
          </pc:spChg>
        </pc:sldLayoutChg>
        <pc:sldLayoutChg chg="modSp mod">
          <pc:chgData name="Puneet Mittal P" userId="fb042317-afc8-4140-b59b-8c0efaa31318" providerId="ADAL" clId="{957F34A8-33D6-4FA7-AFB3-97517302F6BD}" dt="2021-08-25T12:20:03.891" v="572" actId="20577"/>
          <pc:sldLayoutMkLst>
            <pc:docMk/>
            <pc:sldMasterMk cId="2523064765" sldId="2147483660"/>
            <pc:sldLayoutMk cId="3607999529" sldId="2147483694"/>
          </pc:sldLayoutMkLst>
          <pc:spChg chg="mod">
            <ac:chgData name="Puneet Mittal P" userId="fb042317-afc8-4140-b59b-8c0efaa31318" providerId="ADAL" clId="{957F34A8-33D6-4FA7-AFB3-97517302F6BD}" dt="2021-08-25T12:20:03.891" v="572" actId="20577"/>
            <ac:spMkLst>
              <pc:docMk/>
              <pc:sldMasterMk cId="2523064765" sldId="2147483660"/>
              <pc:sldLayoutMk cId="3607999529" sldId="2147483694"/>
              <ac:spMk id="7" creationId="{DB8BC610-C1B0-4C6A-B5C2-80DA487CE5DE}"/>
            </ac:spMkLst>
          </pc:spChg>
        </pc:sldLayoutChg>
        <pc:sldLayoutChg chg="modSp mod">
          <pc:chgData name="Puneet Mittal P" userId="fb042317-afc8-4140-b59b-8c0efaa31318" providerId="ADAL" clId="{957F34A8-33D6-4FA7-AFB3-97517302F6BD}" dt="2021-08-25T12:20:04.001" v="616" actId="20577"/>
          <pc:sldLayoutMkLst>
            <pc:docMk/>
            <pc:sldMasterMk cId="2523064765" sldId="2147483660"/>
            <pc:sldLayoutMk cId="3545725332" sldId="2147483696"/>
          </pc:sldLayoutMkLst>
          <pc:spChg chg="mod">
            <ac:chgData name="Puneet Mittal P" userId="fb042317-afc8-4140-b59b-8c0efaa31318" providerId="ADAL" clId="{957F34A8-33D6-4FA7-AFB3-97517302F6BD}" dt="2021-08-25T12:20:04.001" v="616" actId="20577"/>
            <ac:spMkLst>
              <pc:docMk/>
              <pc:sldMasterMk cId="2523064765" sldId="2147483660"/>
              <pc:sldLayoutMk cId="3545725332" sldId="2147483696"/>
              <ac:spMk id="9" creationId="{2C8570FA-FAA3-4EFA-A4F1-01C285AE39DE}"/>
            </ac:spMkLst>
          </pc:spChg>
        </pc:sldLayoutChg>
        <pc:sldLayoutChg chg="modSp mod">
          <pc:chgData name="Puneet Mittal P" userId="fb042317-afc8-4140-b59b-8c0efaa31318" providerId="ADAL" clId="{957F34A8-33D6-4FA7-AFB3-97517302F6BD}" dt="2021-08-25T12:20:03.833" v="540" actId="20577"/>
          <pc:sldLayoutMkLst>
            <pc:docMk/>
            <pc:sldMasterMk cId="2523064765" sldId="2147483660"/>
            <pc:sldLayoutMk cId="3551733153" sldId="2147483697"/>
          </pc:sldLayoutMkLst>
          <pc:spChg chg="mod">
            <ac:chgData name="Puneet Mittal P" userId="fb042317-afc8-4140-b59b-8c0efaa31318" providerId="ADAL" clId="{957F34A8-33D6-4FA7-AFB3-97517302F6BD}" dt="2021-08-25T12:20:03.833" v="540" actId="20577"/>
            <ac:spMkLst>
              <pc:docMk/>
              <pc:sldMasterMk cId="2523064765" sldId="2147483660"/>
              <pc:sldLayoutMk cId="3551733153" sldId="2147483697"/>
              <ac:spMk id="5" creationId="{56BFCB29-C939-4442-981C-DE6A97866D13}"/>
            </ac:spMkLst>
          </pc:spChg>
        </pc:sldLayoutChg>
        <pc:sldLayoutChg chg="modSp mod">
          <pc:chgData name="Puneet Mittal P" userId="fb042317-afc8-4140-b59b-8c0efaa31318" providerId="ADAL" clId="{957F34A8-33D6-4FA7-AFB3-97517302F6BD}" dt="2021-08-25T12:20:03.840" v="544" actId="20577"/>
          <pc:sldLayoutMkLst>
            <pc:docMk/>
            <pc:sldMasterMk cId="2523064765" sldId="2147483660"/>
            <pc:sldLayoutMk cId="1673924324" sldId="2147483698"/>
          </pc:sldLayoutMkLst>
          <pc:spChg chg="mod">
            <ac:chgData name="Puneet Mittal P" userId="fb042317-afc8-4140-b59b-8c0efaa31318" providerId="ADAL" clId="{957F34A8-33D6-4FA7-AFB3-97517302F6BD}" dt="2021-08-25T12:20:03.840" v="544" actId="20577"/>
            <ac:spMkLst>
              <pc:docMk/>
              <pc:sldMasterMk cId="2523064765" sldId="2147483660"/>
              <pc:sldLayoutMk cId="1673924324" sldId="2147483698"/>
              <ac:spMk id="5" creationId="{D4262351-4A54-4EAA-990E-D909E1CAD758}"/>
            </ac:spMkLst>
          </pc:spChg>
        </pc:sldLayoutChg>
        <pc:sldLayoutChg chg="modSp mod">
          <pc:chgData name="Puneet Mittal P" userId="fb042317-afc8-4140-b59b-8c0efaa31318" providerId="ADAL" clId="{957F34A8-33D6-4FA7-AFB3-97517302F6BD}" dt="2021-08-25T12:20:03.849" v="548" actId="20577"/>
          <pc:sldLayoutMkLst>
            <pc:docMk/>
            <pc:sldMasterMk cId="2523064765" sldId="2147483660"/>
            <pc:sldLayoutMk cId="1526597446" sldId="2147483699"/>
          </pc:sldLayoutMkLst>
          <pc:spChg chg="mod">
            <ac:chgData name="Puneet Mittal P" userId="fb042317-afc8-4140-b59b-8c0efaa31318" providerId="ADAL" clId="{957F34A8-33D6-4FA7-AFB3-97517302F6BD}" dt="2021-08-25T12:20:03.849" v="548" actId="20577"/>
            <ac:spMkLst>
              <pc:docMk/>
              <pc:sldMasterMk cId="2523064765" sldId="2147483660"/>
              <pc:sldLayoutMk cId="1526597446" sldId="2147483699"/>
              <ac:spMk id="5" creationId="{128B6DA1-0170-4C5B-ABCB-83F1E4B0ECBB}"/>
            </ac:spMkLst>
          </pc:spChg>
        </pc:sldLayoutChg>
        <pc:sldLayoutChg chg="modSp mod">
          <pc:chgData name="Puneet Mittal P" userId="fb042317-afc8-4140-b59b-8c0efaa31318" providerId="ADAL" clId="{957F34A8-33D6-4FA7-AFB3-97517302F6BD}" dt="2021-08-25T12:20:03.856" v="552" actId="20577"/>
          <pc:sldLayoutMkLst>
            <pc:docMk/>
            <pc:sldMasterMk cId="2523064765" sldId="2147483660"/>
            <pc:sldLayoutMk cId="2476838218" sldId="2147483700"/>
          </pc:sldLayoutMkLst>
          <pc:spChg chg="mod">
            <ac:chgData name="Puneet Mittal P" userId="fb042317-afc8-4140-b59b-8c0efaa31318" providerId="ADAL" clId="{957F34A8-33D6-4FA7-AFB3-97517302F6BD}" dt="2021-08-25T12:20:03.856" v="552" actId="20577"/>
            <ac:spMkLst>
              <pc:docMk/>
              <pc:sldMasterMk cId="2523064765" sldId="2147483660"/>
              <pc:sldLayoutMk cId="2476838218" sldId="2147483700"/>
              <ac:spMk id="5" creationId="{8F93BC53-EE81-4467-94F1-401BB6631310}"/>
            </ac:spMkLst>
          </pc:spChg>
        </pc:sldLayoutChg>
        <pc:sldLayoutChg chg="modSp mod">
          <pc:chgData name="Puneet Mittal P" userId="fb042317-afc8-4140-b59b-8c0efaa31318" providerId="ADAL" clId="{957F34A8-33D6-4FA7-AFB3-97517302F6BD}" dt="2021-08-25T12:20:03.863" v="556" actId="20577"/>
          <pc:sldLayoutMkLst>
            <pc:docMk/>
            <pc:sldMasterMk cId="2523064765" sldId="2147483660"/>
            <pc:sldLayoutMk cId="3501140641" sldId="2147483701"/>
          </pc:sldLayoutMkLst>
          <pc:spChg chg="mod">
            <ac:chgData name="Puneet Mittal P" userId="fb042317-afc8-4140-b59b-8c0efaa31318" providerId="ADAL" clId="{957F34A8-33D6-4FA7-AFB3-97517302F6BD}" dt="2021-08-25T12:20:03.863" v="556" actId="20577"/>
            <ac:spMkLst>
              <pc:docMk/>
              <pc:sldMasterMk cId="2523064765" sldId="2147483660"/>
              <pc:sldLayoutMk cId="3501140641" sldId="2147483701"/>
              <ac:spMk id="5" creationId="{064BC3BB-EB1F-4C03-845A-197D7CB3D7FF}"/>
            </ac:spMkLst>
          </pc:spChg>
        </pc:sldLayoutChg>
        <pc:sldLayoutChg chg="modSp mod">
          <pc:chgData name="Puneet Mittal P" userId="fb042317-afc8-4140-b59b-8c0efaa31318" providerId="ADAL" clId="{957F34A8-33D6-4FA7-AFB3-97517302F6BD}" dt="2021-08-25T12:20:03.870" v="560" actId="20577"/>
          <pc:sldLayoutMkLst>
            <pc:docMk/>
            <pc:sldMasterMk cId="2523064765" sldId="2147483660"/>
            <pc:sldLayoutMk cId="4094464793" sldId="2147483702"/>
          </pc:sldLayoutMkLst>
          <pc:spChg chg="mod">
            <ac:chgData name="Puneet Mittal P" userId="fb042317-afc8-4140-b59b-8c0efaa31318" providerId="ADAL" clId="{957F34A8-33D6-4FA7-AFB3-97517302F6BD}" dt="2021-08-25T12:20:03.870" v="560" actId="20577"/>
            <ac:spMkLst>
              <pc:docMk/>
              <pc:sldMasterMk cId="2523064765" sldId="2147483660"/>
              <pc:sldLayoutMk cId="4094464793" sldId="2147483702"/>
              <ac:spMk id="5" creationId="{EE432ACF-022C-4E4D-A91E-50BCA41421CC}"/>
            </ac:spMkLst>
          </pc:spChg>
        </pc:sldLayoutChg>
        <pc:sldLayoutChg chg="modSp mod">
          <pc:chgData name="Puneet Mittal P" userId="fb042317-afc8-4140-b59b-8c0efaa31318" providerId="ADAL" clId="{957F34A8-33D6-4FA7-AFB3-97517302F6BD}" dt="2021-08-25T12:20:03.884" v="568" actId="20577"/>
          <pc:sldLayoutMkLst>
            <pc:docMk/>
            <pc:sldMasterMk cId="2523064765" sldId="2147483660"/>
            <pc:sldLayoutMk cId="3443338964" sldId="2147483706"/>
          </pc:sldLayoutMkLst>
          <pc:spChg chg="mod">
            <ac:chgData name="Puneet Mittal P" userId="fb042317-afc8-4140-b59b-8c0efaa31318" providerId="ADAL" clId="{957F34A8-33D6-4FA7-AFB3-97517302F6BD}" dt="2021-08-25T12:20:03.884" v="568" actId="20577"/>
            <ac:spMkLst>
              <pc:docMk/>
              <pc:sldMasterMk cId="2523064765" sldId="2147483660"/>
              <pc:sldLayoutMk cId="3443338964" sldId="2147483706"/>
              <ac:spMk id="8" creationId="{C2AD0284-E6BA-49D8-AB3F-D94DBB1D54F0}"/>
            </ac:spMkLst>
          </pc:spChg>
        </pc:sldLayoutChg>
      </pc:sldMasterChg>
    </pc:docChg>
  </pc:docChgLst>
  <pc:docChgLst>
    <pc:chgData name="Puneet Mittal P" userId="fb042317-afc8-4140-b59b-8c0efaa31318" providerId="ADAL" clId="{F69BB6C4-86C5-4236-AEA5-F043D13443BD}"/>
    <pc:docChg chg="undo custSel addSld delSld modSld delMainMaster modMainMaster">
      <pc:chgData name="Puneet Mittal P" userId="fb042317-afc8-4140-b59b-8c0efaa31318" providerId="ADAL" clId="{F69BB6C4-86C5-4236-AEA5-F043D13443BD}" dt="2023-02-08T14:59:47.597" v="280" actId="108"/>
      <pc:docMkLst>
        <pc:docMk/>
      </pc:docMkLst>
      <pc:sldChg chg="modSp mod">
        <pc:chgData name="Puneet Mittal P" userId="fb042317-afc8-4140-b59b-8c0efaa31318" providerId="ADAL" clId="{F69BB6C4-86C5-4236-AEA5-F043D13443BD}" dt="2023-02-08T14:52:02.066" v="253" actId="27636"/>
        <pc:sldMkLst>
          <pc:docMk/>
          <pc:sldMk cId="2189475887" sldId="259"/>
        </pc:sldMkLst>
        <pc:spChg chg="mod">
          <ac:chgData name="Puneet Mittal P" userId="fb042317-afc8-4140-b59b-8c0efaa31318" providerId="ADAL" clId="{F69BB6C4-86C5-4236-AEA5-F043D13443BD}" dt="2023-02-08T14:52:02.066" v="253" actId="27636"/>
          <ac:spMkLst>
            <pc:docMk/>
            <pc:sldMk cId="2189475887" sldId="259"/>
            <ac:spMk id="2" creationId="{3B965DB9-990D-42FA-8A96-AE9E2B1A33B1}"/>
          </ac:spMkLst>
        </pc:spChg>
      </pc:sldChg>
      <pc:sldChg chg="modSp">
        <pc:chgData name="Puneet Mittal P" userId="fb042317-afc8-4140-b59b-8c0efaa31318" providerId="ADAL" clId="{F69BB6C4-86C5-4236-AEA5-F043D13443BD}" dt="2023-02-08T14:51:58.371" v="251"/>
        <pc:sldMkLst>
          <pc:docMk/>
          <pc:sldMk cId="3659526565" sldId="396"/>
        </pc:sldMkLst>
        <pc:graphicFrameChg chg="mod">
          <ac:chgData name="Puneet Mittal P" userId="fb042317-afc8-4140-b59b-8c0efaa31318" providerId="ADAL" clId="{F69BB6C4-86C5-4236-AEA5-F043D13443BD}" dt="2023-02-08T14:51:58.371" v="251"/>
          <ac:graphicFrameMkLst>
            <pc:docMk/>
            <pc:sldMk cId="3659526565" sldId="396"/>
            <ac:graphicFrameMk id="5" creationId="{00000000-0000-0000-0000-000000000000}"/>
          </ac:graphicFrameMkLst>
        </pc:graphicFrameChg>
      </pc:sldChg>
      <pc:sldChg chg="add del">
        <pc:chgData name="Puneet Mittal P" userId="fb042317-afc8-4140-b59b-8c0efaa31318" providerId="ADAL" clId="{F69BB6C4-86C5-4236-AEA5-F043D13443BD}" dt="2023-02-08T14:53:56.079" v="261" actId="47"/>
        <pc:sldMkLst>
          <pc:docMk/>
          <pc:sldMk cId="1512603254" sldId="2076137689"/>
        </pc:sldMkLst>
      </pc:sldChg>
      <pc:sldChg chg="modSp mod">
        <pc:chgData name="Puneet Mittal P" userId="fb042317-afc8-4140-b59b-8c0efaa31318" providerId="ADAL" clId="{F69BB6C4-86C5-4236-AEA5-F043D13443BD}" dt="2023-02-08T14:37:24.212" v="183" actId="5793"/>
        <pc:sldMkLst>
          <pc:docMk/>
          <pc:sldMk cId="799947129" sldId="2134804962"/>
        </pc:sldMkLst>
        <pc:spChg chg="mod">
          <ac:chgData name="Puneet Mittal P" userId="fb042317-afc8-4140-b59b-8c0efaa31318" providerId="ADAL" clId="{F69BB6C4-86C5-4236-AEA5-F043D13443BD}" dt="2023-02-08T14:37:24.212" v="183" actId="5793"/>
          <ac:spMkLst>
            <pc:docMk/>
            <pc:sldMk cId="799947129" sldId="2134804962"/>
            <ac:spMk id="3" creationId="{3322DF32-B198-4DC7-A7A4-43C84B59E374}"/>
          </ac:spMkLst>
        </pc:spChg>
      </pc:sldChg>
      <pc:sldChg chg="del">
        <pc:chgData name="Puneet Mittal P" userId="fb042317-afc8-4140-b59b-8c0efaa31318" providerId="ADAL" clId="{F69BB6C4-86C5-4236-AEA5-F043D13443BD}" dt="2023-02-08T14:18:58.990" v="160" actId="47"/>
        <pc:sldMkLst>
          <pc:docMk/>
          <pc:sldMk cId="1398290742" sldId="2134804965"/>
        </pc:sldMkLst>
      </pc:sldChg>
      <pc:sldChg chg="addSp delSp modSp mod">
        <pc:chgData name="Puneet Mittal P" userId="fb042317-afc8-4140-b59b-8c0efaa31318" providerId="ADAL" clId="{F69BB6C4-86C5-4236-AEA5-F043D13443BD}" dt="2023-02-08T14:39:10.510" v="231" actId="21"/>
        <pc:sldMkLst>
          <pc:docMk/>
          <pc:sldMk cId="3542903520" sldId="2134804966"/>
        </pc:sldMkLst>
        <pc:spChg chg="mod">
          <ac:chgData name="Puneet Mittal P" userId="fb042317-afc8-4140-b59b-8c0efaa31318" providerId="ADAL" clId="{F69BB6C4-86C5-4236-AEA5-F043D13443BD}" dt="2023-02-08T14:33:28.995" v="176" actId="14100"/>
          <ac:spMkLst>
            <pc:docMk/>
            <pc:sldMk cId="3542903520" sldId="2134804966"/>
            <ac:spMk id="2" creationId="{08295DA1-57B3-B8A7-16FC-42EBFE06AF66}"/>
          </ac:spMkLst>
        </pc:spChg>
        <pc:spChg chg="add del mod">
          <ac:chgData name="Puneet Mittal P" userId="fb042317-afc8-4140-b59b-8c0efaa31318" providerId="ADAL" clId="{F69BB6C4-86C5-4236-AEA5-F043D13443BD}" dt="2023-02-08T14:39:10.510" v="231" actId="21"/>
          <ac:spMkLst>
            <pc:docMk/>
            <pc:sldMk cId="3542903520" sldId="2134804966"/>
            <ac:spMk id="4" creationId="{EA7D51E5-5309-218C-DB16-46900D61DB1C}"/>
          </ac:spMkLst>
        </pc:spChg>
        <pc:spChg chg="mod">
          <ac:chgData name="Puneet Mittal P" userId="fb042317-afc8-4140-b59b-8c0efaa31318" providerId="ADAL" clId="{F69BB6C4-86C5-4236-AEA5-F043D13443BD}" dt="2023-02-08T14:33:33.711" v="177" actId="1076"/>
          <ac:spMkLst>
            <pc:docMk/>
            <pc:sldMk cId="3542903520" sldId="2134804966"/>
            <ac:spMk id="5" creationId="{B4FC59E9-0AF2-F46E-4B42-1C6308241ACB}"/>
          </ac:spMkLst>
        </pc:spChg>
        <pc:graphicFrameChg chg="add del mod modGraphic">
          <ac:chgData name="Puneet Mittal P" userId="fb042317-afc8-4140-b59b-8c0efaa31318" providerId="ADAL" clId="{F69BB6C4-86C5-4236-AEA5-F043D13443BD}" dt="2023-02-08T14:39:10.510" v="231" actId="21"/>
          <ac:graphicFrameMkLst>
            <pc:docMk/>
            <pc:sldMk cId="3542903520" sldId="2134804966"/>
            <ac:graphicFrameMk id="3" creationId="{0AF30F89-8786-5EFF-B9F0-10C7923B9936}"/>
          </ac:graphicFrameMkLst>
        </pc:graphicFrameChg>
      </pc:sldChg>
      <pc:sldChg chg="addSp delSp modSp new mod">
        <pc:chgData name="Puneet Mittal P" userId="fb042317-afc8-4140-b59b-8c0efaa31318" providerId="ADAL" clId="{F69BB6C4-86C5-4236-AEA5-F043D13443BD}" dt="2023-02-08T14:59:47.597" v="280" actId="108"/>
        <pc:sldMkLst>
          <pc:docMk/>
          <pc:sldMk cId="4226192577" sldId="2134804967"/>
        </pc:sldMkLst>
        <pc:spChg chg="del">
          <ac:chgData name="Puneet Mittal P" userId="fb042317-afc8-4140-b59b-8c0efaa31318" providerId="ADAL" clId="{F69BB6C4-86C5-4236-AEA5-F043D13443BD}" dt="2023-02-08T14:38:40.735" v="225" actId="478"/>
          <ac:spMkLst>
            <pc:docMk/>
            <pc:sldMk cId="4226192577" sldId="2134804967"/>
            <ac:spMk id="2" creationId="{77445B07-578F-5D07-6CC9-B3E504A547C3}"/>
          </ac:spMkLst>
        </pc:spChg>
        <pc:spChg chg="add mod">
          <ac:chgData name="Puneet Mittal P" userId="fb042317-afc8-4140-b59b-8c0efaa31318" providerId="ADAL" clId="{F69BB6C4-86C5-4236-AEA5-F043D13443BD}" dt="2023-02-08T14:54:05.374" v="262" actId="1076"/>
          <ac:spMkLst>
            <pc:docMk/>
            <pc:sldMk cId="4226192577" sldId="2134804967"/>
            <ac:spMk id="5" creationId="{881919E0-AA4A-8700-6C4F-29F9AB85AD7A}"/>
          </ac:spMkLst>
        </pc:spChg>
        <pc:graphicFrameChg chg="add mod modGraphic">
          <ac:chgData name="Puneet Mittal P" userId="fb042317-afc8-4140-b59b-8c0efaa31318" providerId="ADAL" clId="{F69BB6C4-86C5-4236-AEA5-F043D13443BD}" dt="2023-02-08T14:59:47.597" v="280" actId="108"/>
          <ac:graphicFrameMkLst>
            <pc:docMk/>
            <pc:sldMk cId="4226192577" sldId="2134804967"/>
            <ac:graphicFrameMk id="3" creationId="{69E45CA3-B309-0149-A867-20C1CE9A86D6}"/>
          </ac:graphicFrameMkLst>
        </pc:graphicFrameChg>
        <pc:graphicFrameChg chg="add mod modGraphic">
          <ac:chgData name="Puneet Mittal P" userId="fb042317-afc8-4140-b59b-8c0efaa31318" providerId="ADAL" clId="{F69BB6C4-86C5-4236-AEA5-F043D13443BD}" dt="2023-02-08T14:54:42.896" v="268" actId="207"/>
          <ac:graphicFrameMkLst>
            <pc:docMk/>
            <pc:sldMk cId="4226192577" sldId="2134804967"/>
            <ac:graphicFrameMk id="4" creationId="{C75D2A42-2CFD-2984-75F2-A5D2F53C1F62}"/>
          </ac:graphicFrameMkLst>
        </pc:graphicFrameChg>
      </pc:sldChg>
      <pc:sldChg chg="addSp delSp modSp new mod">
        <pc:chgData name="Puneet Mittal P" userId="fb042317-afc8-4140-b59b-8c0efaa31318" providerId="ADAL" clId="{F69BB6C4-86C5-4236-AEA5-F043D13443BD}" dt="2023-02-08T14:53:50.365" v="259"/>
        <pc:sldMkLst>
          <pc:docMk/>
          <pc:sldMk cId="984264015" sldId="2134804968"/>
        </pc:sldMkLst>
        <pc:spChg chg="del">
          <ac:chgData name="Puneet Mittal P" userId="fb042317-afc8-4140-b59b-8c0efaa31318" providerId="ADAL" clId="{F69BB6C4-86C5-4236-AEA5-F043D13443BD}" dt="2023-02-08T14:53:50.365" v="259"/>
          <ac:spMkLst>
            <pc:docMk/>
            <pc:sldMk cId="984264015" sldId="2134804968"/>
            <ac:spMk id="2" creationId="{D7428C30-6389-E380-2938-2C9E93EAE361}"/>
          </ac:spMkLst>
        </pc:spChg>
        <pc:spChg chg="add mod">
          <ac:chgData name="Puneet Mittal P" userId="fb042317-afc8-4140-b59b-8c0efaa31318" providerId="ADAL" clId="{F69BB6C4-86C5-4236-AEA5-F043D13443BD}" dt="2023-02-08T14:53:50.365" v="259"/>
          <ac:spMkLst>
            <pc:docMk/>
            <pc:sldMk cId="984264015" sldId="2134804968"/>
            <ac:spMk id="4" creationId="{E3CD0D56-2010-7438-E53A-4B15914B8AFA}"/>
          </ac:spMkLst>
        </pc:spChg>
        <pc:graphicFrameChg chg="add mod">
          <ac:chgData name="Puneet Mittal P" userId="fb042317-afc8-4140-b59b-8c0efaa31318" providerId="ADAL" clId="{F69BB6C4-86C5-4236-AEA5-F043D13443BD}" dt="2023-02-08T14:53:43.101" v="258" actId="1076"/>
          <ac:graphicFrameMkLst>
            <pc:docMk/>
            <pc:sldMk cId="984264015" sldId="2134804968"/>
            <ac:graphicFrameMk id="3" creationId="{6562A2AD-4821-70D8-0507-58FEF2ECDB5E}"/>
          </ac:graphicFrameMkLst>
        </pc:graphicFrameChg>
      </pc:sldChg>
      <pc:sldChg chg="add del">
        <pc:chgData name="Puneet Mittal P" userId="fb042317-afc8-4140-b59b-8c0efaa31318" providerId="ADAL" clId="{F69BB6C4-86C5-4236-AEA5-F043D13443BD}" dt="2023-02-08T14:53:54.006" v="260" actId="47"/>
        <pc:sldMkLst>
          <pc:docMk/>
          <pc:sldMk cId="2657655122" sldId="2134804969"/>
        </pc:sldMkLst>
      </pc:sldChg>
      <pc:sldMasterChg chg="modSldLayout">
        <pc:chgData name="Puneet Mittal P" userId="fb042317-afc8-4140-b59b-8c0efaa31318" providerId="ADAL" clId="{F69BB6C4-86C5-4236-AEA5-F043D13443BD}" dt="2023-02-08T14:18:49.630" v="159" actId="20577"/>
        <pc:sldMasterMkLst>
          <pc:docMk/>
          <pc:sldMasterMk cId="2523064765" sldId="2147483660"/>
        </pc:sldMasterMkLst>
        <pc:sldLayoutChg chg="modSp mod">
          <pc:chgData name="Puneet Mittal P" userId="fb042317-afc8-4140-b59b-8c0efaa31318" providerId="ADAL" clId="{F69BB6C4-86C5-4236-AEA5-F043D13443BD}" dt="2023-02-08T14:18:49.107" v="3" actId="20577"/>
          <pc:sldLayoutMkLst>
            <pc:docMk/>
            <pc:sldMasterMk cId="2523064765" sldId="2147483660"/>
            <pc:sldLayoutMk cId="1374575616" sldId="2147483661"/>
          </pc:sldLayoutMkLst>
          <pc:spChg chg="mod">
            <ac:chgData name="Puneet Mittal P" userId="fb042317-afc8-4140-b59b-8c0efaa31318" providerId="ADAL" clId="{F69BB6C4-86C5-4236-AEA5-F043D13443BD}" dt="2023-02-08T14:18:49.107" v="3" actId="20577"/>
            <ac:spMkLst>
              <pc:docMk/>
              <pc:sldMasterMk cId="2523064765" sldId="2147483660"/>
              <pc:sldLayoutMk cId="1374575616" sldId="2147483661"/>
              <ac:spMk id="9" creationId="{72C1EE1F-EF94-4EBA-A010-8BC3D2F38C39}"/>
            </ac:spMkLst>
          </pc:spChg>
        </pc:sldLayoutChg>
        <pc:sldLayoutChg chg="modSp mod">
          <pc:chgData name="Puneet Mittal P" userId="fb042317-afc8-4140-b59b-8c0efaa31318" providerId="ADAL" clId="{F69BB6C4-86C5-4236-AEA5-F043D13443BD}" dt="2023-02-08T14:18:49.129" v="11" actId="20577"/>
          <pc:sldLayoutMkLst>
            <pc:docMk/>
            <pc:sldMasterMk cId="2523064765" sldId="2147483660"/>
            <pc:sldLayoutMk cId="1085322578" sldId="2147483662"/>
          </pc:sldLayoutMkLst>
          <pc:spChg chg="mod">
            <ac:chgData name="Puneet Mittal P" userId="fb042317-afc8-4140-b59b-8c0efaa31318" providerId="ADAL" clId="{F69BB6C4-86C5-4236-AEA5-F043D13443BD}" dt="2023-02-08T14:18:49.129" v="11" actId="20577"/>
            <ac:spMkLst>
              <pc:docMk/>
              <pc:sldMasterMk cId="2523064765" sldId="2147483660"/>
              <pc:sldLayoutMk cId="1085322578" sldId="2147483662"/>
              <ac:spMk id="7" creationId="{3AD885ED-EA58-419A-BC0B-F06CF9659422}"/>
            </ac:spMkLst>
          </pc:spChg>
        </pc:sldLayoutChg>
        <pc:sldLayoutChg chg="modSp mod">
          <pc:chgData name="Puneet Mittal P" userId="fb042317-afc8-4140-b59b-8c0efaa31318" providerId="ADAL" clId="{F69BB6C4-86C5-4236-AEA5-F043D13443BD}" dt="2023-02-08T14:18:49.129" v="15" actId="20577"/>
          <pc:sldLayoutMkLst>
            <pc:docMk/>
            <pc:sldMasterMk cId="2523064765" sldId="2147483660"/>
            <pc:sldLayoutMk cId="2064663325" sldId="2147483664"/>
          </pc:sldLayoutMkLst>
          <pc:spChg chg="mod">
            <ac:chgData name="Puneet Mittal P" userId="fb042317-afc8-4140-b59b-8c0efaa31318" providerId="ADAL" clId="{F69BB6C4-86C5-4236-AEA5-F043D13443BD}" dt="2023-02-08T14:18:49.129" v="15" actId="20577"/>
            <ac:spMkLst>
              <pc:docMk/>
              <pc:sldMasterMk cId="2523064765" sldId="2147483660"/>
              <pc:sldLayoutMk cId="2064663325" sldId="2147483664"/>
              <ac:spMk id="8" creationId="{866A1512-27D5-4CA8-94C5-10E56C30705D}"/>
            </ac:spMkLst>
          </pc:spChg>
        </pc:sldLayoutChg>
        <pc:sldLayoutChg chg="modSp mod">
          <pc:chgData name="Puneet Mittal P" userId="fb042317-afc8-4140-b59b-8c0efaa31318" providerId="ADAL" clId="{F69BB6C4-86C5-4236-AEA5-F043D13443BD}" dt="2023-02-08T14:18:49.145" v="19" actId="20577"/>
          <pc:sldLayoutMkLst>
            <pc:docMk/>
            <pc:sldMasterMk cId="2523064765" sldId="2147483660"/>
            <pc:sldLayoutMk cId="2108219646" sldId="2147483665"/>
          </pc:sldLayoutMkLst>
          <pc:spChg chg="mod">
            <ac:chgData name="Puneet Mittal P" userId="fb042317-afc8-4140-b59b-8c0efaa31318" providerId="ADAL" clId="{F69BB6C4-86C5-4236-AEA5-F043D13443BD}" dt="2023-02-08T14:18:49.145" v="19" actId="20577"/>
            <ac:spMkLst>
              <pc:docMk/>
              <pc:sldMasterMk cId="2523064765" sldId="2147483660"/>
              <pc:sldLayoutMk cId="2108219646" sldId="2147483665"/>
              <ac:spMk id="7" creationId="{F4D3A834-11EE-4BDF-A704-0BF0873EFBA3}"/>
            </ac:spMkLst>
          </pc:spChg>
        </pc:sldLayoutChg>
        <pc:sldLayoutChg chg="modSp mod">
          <pc:chgData name="Puneet Mittal P" userId="fb042317-afc8-4140-b59b-8c0efaa31318" providerId="ADAL" clId="{F69BB6C4-86C5-4236-AEA5-F043D13443BD}" dt="2023-02-08T14:18:49.160" v="23" actId="20577"/>
          <pc:sldLayoutMkLst>
            <pc:docMk/>
            <pc:sldMasterMk cId="2523064765" sldId="2147483660"/>
            <pc:sldLayoutMk cId="299406540" sldId="2147483666"/>
          </pc:sldLayoutMkLst>
          <pc:spChg chg="mod">
            <ac:chgData name="Puneet Mittal P" userId="fb042317-afc8-4140-b59b-8c0efaa31318" providerId="ADAL" clId="{F69BB6C4-86C5-4236-AEA5-F043D13443BD}" dt="2023-02-08T14:18:49.160" v="23" actId="20577"/>
            <ac:spMkLst>
              <pc:docMk/>
              <pc:sldMasterMk cId="2523064765" sldId="2147483660"/>
              <pc:sldLayoutMk cId="299406540" sldId="2147483666"/>
              <ac:spMk id="7" creationId="{A51D0608-0A57-43BF-AD18-8DFD8B5D249B}"/>
            </ac:spMkLst>
          </pc:spChg>
        </pc:sldLayoutChg>
        <pc:sldLayoutChg chg="modSp mod">
          <pc:chgData name="Puneet Mittal P" userId="fb042317-afc8-4140-b59b-8c0efaa31318" providerId="ADAL" clId="{F69BB6C4-86C5-4236-AEA5-F043D13443BD}" dt="2023-02-08T14:18:49.176" v="27" actId="20577"/>
          <pc:sldLayoutMkLst>
            <pc:docMk/>
            <pc:sldMasterMk cId="2523064765" sldId="2147483660"/>
            <pc:sldLayoutMk cId="3450366910" sldId="2147483667"/>
          </pc:sldLayoutMkLst>
          <pc:spChg chg="mod">
            <ac:chgData name="Puneet Mittal P" userId="fb042317-afc8-4140-b59b-8c0efaa31318" providerId="ADAL" clId="{F69BB6C4-86C5-4236-AEA5-F043D13443BD}" dt="2023-02-08T14:18:49.176" v="27" actId="20577"/>
            <ac:spMkLst>
              <pc:docMk/>
              <pc:sldMasterMk cId="2523064765" sldId="2147483660"/>
              <pc:sldLayoutMk cId="3450366910" sldId="2147483667"/>
              <ac:spMk id="7" creationId="{89A384A6-2ED7-4C73-9166-564C827C9CC4}"/>
            </ac:spMkLst>
          </pc:spChg>
        </pc:sldLayoutChg>
        <pc:sldLayoutChg chg="modSp mod">
          <pc:chgData name="Puneet Mittal P" userId="fb042317-afc8-4140-b59b-8c0efaa31318" providerId="ADAL" clId="{F69BB6C4-86C5-4236-AEA5-F043D13443BD}" dt="2023-02-08T14:18:49.192" v="31" actId="20577"/>
          <pc:sldLayoutMkLst>
            <pc:docMk/>
            <pc:sldMasterMk cId="2523064765" sldId="2147483660"/>
            <pc:sldLayoutMk cId="3593654033" sldId="2147483668"/>
          </pc:sldLayoutMkLst>
          <pc:spChg chg="mod">
            <ac:chgData name="Puneet Mittal P" userId="fb042317-afc8-4140-b59b-8c0efaa31318" providerId="ADAL" clId="{F69BB6C4-86C5-4236-AEA5-F043D13443BD}" dt="2023-02-08T14:18:49.192" v="31" actId="20577"/>
            <ac:spMkLst>
              <pc:docMk/>
              <pc:sldMasterMk cId="2523064765" sldId="2147483660"/>
              <pc:sldLayoutMk cId="3593654033" sldId="2147483668"/>
              <ac:spMk id="7" creationId="{88BB9017-2EBC-4916-882A-FAB5684DE9CF}"/>
            </ac:spMkLst>
          </pc:spChg>
        </pc:sldLayoutChg>
        <pc:sldLayoutChg chg="modSp mod">
          <pc:chgData name="Puneet Mittal P" userId="fb042317-afc8-4140-b59b-8c0efaa31318" providerId="ADAL" clId="{F69BB6C4-86C5-4236-AEA5-F043D13443BD}" dt="2023-02-08T14:18:49.207" v="35" actId="20577"/>
          <pc:sldLayoutMkLst>
            <pc:docMk/>
            <pc:sldMasterMk cId="2523064765" sldId="2147483660"/>
            <pc:sldLayoutMk cId="4136202525" sldId="2147483669"/>
          </pc:sldLayoutMkLst>
          <pc:spChg chg="mod">
            <ac:chgData name="Puneet Mittal P" userId="fb042317-afc8-4140-b59b-8c0efaa31318" providerId="ADAL" clId="{F69BB6C4-86C5-4236-AEA5-F043D13443BD}" dt="2023-02-08T14:18:49.207" v="35" actId="20577"/>
            <ac:spMkLst>
              <pc:docMk/>
              <pc:sldMasterMk cId="2523064765" sldId="2147483660"/>
              <pc:sldLayoutMk cId="4136202525" sldId="2147483669"/>
              <ac:spMk id="7" creationId="{515DEFEB-D8FB-411D-89D1-C457BD4FE531}"/>
            </ac:spMkLst>
          </pc:spChg>
        </pc:sldLayoutChg>
        <pc:sldLayoutChg chg="modSp mod">
          <pc:chgData name="Puneet Mittal P" userId="fb042317-afc8-4140-b59b-8c0efaa31318" providerId="ADAL" clId="{F69BB6C4-86C5-4236-AEA5-F043D13443BD}" dt="2023-02-08T14:18:49.223" v="39" actId="20577"/>
          <pc:sldLayoutMkLst>
            <pc:docMk/>
            <pc:sldMasterMk cId="2523064765" sldId="2147483660"/>
            <pc:sldLayoutMk cId="1267818655" sldId="2147483670"/>
          </pc:sldLayoutMkLst>
          <pc:spChg chg="mod">
            <ac:chgData name="Puneet Mittal P" userId="fb042317-afc8-4140-b59b-8c0efaa31318" providerId="ADAL" clId="{F69BB6C4-86C5-4236-AEA5-F043D13443BD}" dt="2023-02-08T14:18:49.223" v="39" actId="20577"/>
            <ac:spMkLst>
              <pc:docMk/>
              <pc:sldMasterMk cId="2523064765" sldId="2147483660"/>
              <pc:sldLayoutMk cId="1267818655" sldId="2147483670"/>
              <ac:spMk id="7" creationId="{E08DADFB-44CC-4810-9193-0C9F586CE666}"/>
            </ac:spMkLst>
          </pc:spChg>
        </pc:sldLayoutChg>
        <pc:sldLayoutChg chg="modSp mod">
          <pc:chgData name="Puneet Mittal P" userId="fb042317-afc8-4140-b59b-8c0efaa31318" providerId="ADAL" clId="{F69BB6C4-86C5-4236-AEA5-F043D13443BD}" dt="2023-02-08T14:18:49.229" v="43" actId="20577"/>
          <pc:sldLayoutMkLst>
            <pc:docMk/>
            <pc:sldMasterMk cId="2523064765" sldId="2147483660"/>
            <pc:sldLayoutMk cId="3355176887" sldId="2147483671"/>
          </pc:sldLayoutMkLst>
          <pc:spChg chg="mod">
            <ac:chgData name="Puneet Mittal P" userId="fb042317-afc8-4140-b59b-8c0efaa31318" providerId="ADAL" clId="{F69BB6C4-86C5-4236-AEA5-F043D13443BD}" dt="2023-02-08T14:18:49.229" v="43" actId="20577"/>
            <ac:spMkLst>
              <pc:docMk/>
              <pc:sldMasterMk cId="2523064765" sldId="2147483660"/>
              <pc:sldLayoutMk cId="3355176887" sldId="2147483671"/>
              <ac:spMk id="4" creationId="{7AB1CD1C-AD0D-4C0E-8012-BDF9F1E4C38B}"/>
            </ac:spMkLst>
          </pc:spChg>
        </pc:sldLayoutChg>
        <pc:sldLayoutChg chg="modSp mod">
          <pc:chgData name="Puneet Mittal P" userId="fb042317-afc8-4140-b59b-8c0efaa31318" providerId="ADAL" clId="{F69BB6C4-86C5-4236-AEA5-F043D13443BD}" dt="2023-02-08T14:18:49.245" v="47" actId="20577"/>
          <pc:sldLayoutMkLst>
            <pc:docMk/>
            <pc:sldMasterMk cId="2523064765" sldId="2147483660"/>
            <pc:sldLayoutMk cId="1793964376" sldId="2147483672"/>
          </pc:sldLayoutMkLst>
          <pc:spChg chg="mod">
            <ac:chgData name="Puneet Mittal P" userId="fb042317-afc8-4140-b59b-8c0efaa31318" providerId="ADAL" clId="{F69BB6C4-86C5-4236-AEA5-F043D13443BD}" dt="2023-02-08T14:18:49.245" v="47" actId="20577"/>
            <ac:spMkLst>
              <pc:docMk/>
              <pc:sldMasterMk cId="2523064765" sldId="2147483660"/>
              <pc:sldLayoutMk cId="1793964376" sldId="2147483672"/>
              <ac:spMk id="3" creationId="{76D5DBE1-F5A0-4F54-BCB1-8A4278408056}"/>
            </ac:spMkLst>
          </pc:spChg>
        </pc:sldLayoutChg>
        <pc:sldLayoutChg chg="modSp mod">
          <pc:chgData name="Puneet Mittal P" userId="fb042317-afc8-4140-b59b-8c0efaa31318" providerId="ADAL" clId="{F69BB6C4-86C5-4236-AEA5-F043D13443BD}" dt="2023-02-08T14:18:49.276" v="55" actId="20577"/>
          <pc:sldLayoutMkLst>
            <pc:docMk/>
            <pc:sldMasterMk cId="2523064765" sldId="2147483660"/>
            <pc:sldLayoutMk cId="3415456144" sldId="2147483673"/>
          </pc:sldLayoutMkLst>
          <pc:spChg chg="mod">
            <ac:chgData name="Puneet Mittal P" userId="fb042317-afc8-4140-b59b-8c0efaa31318" providerId="ADAL" clId="{F69BB6C4-86C5-4236-AEA5-F043D13443BD}" dt="2023-02-08T14:18:49.276" v="55" actId="20577"/>
            <ac:spMkLst>
              <pc:docMk/>
              <pc:sldMasterMk cId="2523064765" sldId="2147483660"/>
              <pc:sldLayoutMk cId="3415456144" sldId="2147483673"/>
              <ac:spMk id="3" creationId="{C44ECCE6-4D94-443E-8C20-CA233A5C0572}"/>
            </ac:spMkLst>
          </pc:spChg>
        </pc:sldLayoutChg>
        <pc:sldLayoutChg chg="modSp mod">
          <pc:chgData name="Puneet Mittal P" userId="fb042317-afc8-4140-b59b-8c0efaa31318" providerId="ADAL" clId="{F69BB6C4-86C5-4236-AEA5-F043D13443BD}" dt="2023-02-08T14:18:49.398" v="83" actId="20577"/>
          <pc:sldLayoutMkLst>
            <pc:docMk/>
            <pc:sldMasterMk cId="2523064765" sldId="2147483660"/>
            <pc:sldLayoutMk cId="3933167755" sldId="2147483674"/>
          </pc:sldLayoutMkLst>
          <pc:spChg chg="mod">
            <ac:chgData name="Puneet Mittal P" userId="fb042317-afc8-4140-b59b-8c0efaa31318" providerId="ADAL" clId="{F69BB6C4-86C5-4236-AEA5-F043D13443BD}" dt="2023-02-08T14:18:49.398" v="83" actId="20577"/>
            <ac:spMkLst>
              <pc:docMk/>
              <pc:sldMasterMk cId="2523064765" sldId="2147483660"/>
              <pc:sldLayoutMk cId="3933167755" sldId="2147483674"/>
              <ac:spMk id="8" creationId="{C2AD0284-E6BA-49D8-AB3F-D94DBB1D54F0}"/>
            </ac:spMkLst>
          </pc:spChg>
        </pc:sldLayoutChg>
        <pc:sldLayoutChg chg="modSp mod">
          <pc:chgData name="Puneet Mittal P" userId="fb042317-afc8-4140-b59b-8c0efaa31318" providerId="ADAL" clId="{F69BB6C4-86C5-4236-AEA5-F043D13443BD}" dt="2023-02-08T14:18:49.476" v="111" actId="20577"/>
          <pc:sldLayoutMkLst>
            <pc:docMk/>
            <pc:sldMasterMk cId="2523064765" sldId="2147483660"/>
            <pc:sldLayoutMk cId="675883818" sldId="2147483675"/>
          </pc:sldLayoutMkLst>
          <pc:spChg chg="mod">
            <ac:chgData name="Puneet Mittal P" userId="fb042317-afc8-4140-b59b-8c0efaa31318" providerId="ADAL" clId="{F69BB6C4-86C5-4236-AEA5-F043D13443BD}" dt="2023-02-08T14:18:49.476" v="111" actId="20577"/>
            <ac:spMkLst>
              <pc:docMk/>
              <pc:sldMasterMk cId="2523064765" sldId="2147483660"/>
              <pc:sldLayoutMk cId="675883818" sldId="2147483675"/>
              <ac:spMk id="8" creationId="{53797230-5A6C-4718-8C90-CB9F2709B382}"/>
            </ac:spMkLst>
          </pc:spChg>
        </pc:sldLayoutChg>
        <pc:sldLayoutChg chg="modSp mod">
          <pc:chgData name="Puneet Mittal P" userId="fb042317-afc8-4140-b59b-8c0efaa31318" providerId="ADAL" clId="{F69BB6C4-86C5-4236-AEA5-F043D13443BD}" dt="2023-02-08T14:18:49.492" v="115" actId="20577"/>
          <pc:sldLayoutMkLst>
            <pc:docMk/>
            <pc:sldMasterMk cId="2523064765" sldId="2147483660"/>
            <pc:sldLayoutMk cId="192221419" sldId="2147483676"/>
          </pc:sldLayoutMkLst>
          <pc:spChg chg="mod">
            <ac:chgData name="Puneet Mittal P" userId="fb042317-afc8-4140-b59b-8c0efaa31318" providerId="ADAL" clId="{F69BB6C4-86C5-4236-AEA5-F043D13443BD}" dt="2023-02-08T14:18:49.492" v="115" actId="20577"/>
            <ac:spMkLst>
              <pc:docMk/>
              <pc:sldMasterMk cId="2523064765" sldId="2147483660"/>
              <pc:sldLayoutMk cId="192221419" sldId="2147483676"/>
              <ac:spMk id="9" creationId="{00E7BBCA-E768-4FD9-82EA-328297783367}"/>
            </ac:spMkLst>
          </pc:spChg>
        </pc:sldLayoutChg>
        <pc:sldLayoutChg chg="modSp mod">
          <pc:chgData name="Puneet Mittal P" userId="fb042317-afc8-4140-b59b-8c0efaa31318" providerId="ADAL" clId="{F69BB6C4-86C5-4236-AEA5-F043D13443BD}" dt="2023-02-08T14:18:49.577" v="139" actId="20577"/>
          <pc:sldLayoutMkLst>
            <pc:docMk/>
            <pc:sldMasterMk cId="2523064765" sldId="2147483660"/>
            <pc:sldLayoutMk cId="1896068706" sldId="2147483677"/>
          </pc:sldLayoutMkLst>
          <pc:spChg chg="mod">
            <ac:chgData name="Puneet Mittal P" userId="fb042317-afc8-4140-b59b-8c0efaa31318" providerId="ADAL" clId="{F69BB6C4-86C5-4236-AEA5-F043D13443BD}" dt="2023-02-08T14:18:49.577" v="139" actId="20577"/>
            <ac:spMkLst>
              <pc:docMk/>
              <pc:sldMasterMk cId="2523064765" sldId="2147483660"/>
              <pc:sldLayoutMk cId="1896068706" sldId="2147483677"/>
              <ac:spMk id="9" creationId="{4815D3F0-43E8-418F-A5E4-30F31668DC0E}"/>
            </ac:spMkLst>
          </pc:spChg>
        </pc:sldLayoutChg>
        <pc:sldLayoutChg chg="modSp mod">
          <pc:chgData name="Puneet Mittal P" userId="fb042317-afc8-4140-b59b-8c0efaa31318" providerId="ADAL" clId="{F69BB6C4-86C5-4236-AEA5-F043D13443BD}" dt="2023-02-08T14:18:49.577" v="143" actId="20577"/>
          <pc:sldLayoutMkLst>
            <pc:docMk/>
            <pc:sldMasterMk cId="2523064765" sldId="2147483660"/>
            <pc:sldLayoutMk cId="2275899235" sldId="2147483678"/>
          </pc:sldLayoutMkLst>
          <pc:spChg chg="mod">
            <ac:chgData name="Puneet Mittal P" userId="fb042317-afc8-4140-b59b-8c0efaa31318" providerId="ADAL" clId="{F69BB6C4-86C5-4236-AEA5-F043D13443BD}" dt="2023-02-08T14:18:49.577" v="143" actId="20577"/>
            <ac:spMkLst>
              <pc:docMk/>
              <pc:sldMasterMk cId="2523064765" sldId="2147483660"/>
              <pc:sldLayoutMk cId="2275899235" sldId="2147483678"/>
              <ac:spMk id="11" creationId="{A55C34B4-681E-4FDA-A9BB-6BC31D94C8D6}"/>
            </ac:spMkLst>
          </pc:spChg>
        </pc:sldLayoutChg>
        <pc:sldLayoutChg chg="modSp mod">
          <pc:chgData name="Puneet Mittal P" userId="fb042317-afc8-4140-b59b-8c0efaa31318" providerId="ADAL" clId="{F69BB6C4-86C5-4236-AEA5-F043D13443BD}" dt="2023-02-08T14:18:49.592" v="147" actId="20577"/>
          <pc:sldLayoutMkLst>
            <pc:docMk/>
            <pc:sldMasterMk cId="2523064765" sldId="2147483660"/>
            <pc:sldLayoutMk cId="1509090296" sldId="2147483679"/>
          </pc:sldLayoutMkLst>
          <pc:spChg chg="mod">
            <ac:chgData name="Puneet Mittal P" userId="fb042317-afc8-4140-b59b-8c0efaa31318" providerId="ADAL" clId="{F69BB6C4-86C5-4236-AEA5-F043D13443BD}" dt="2023-02-08T14:18:49.592" v="147" actId="20577"/>
            <ac:spMkLst>
              <pc:docMk/>
              <pc:sldMasterMk cId="2523064765" sldId="2147483660"/>
              <pc:sldLayoutMk cId="1509090296" sldId="2147483679"/>
              <ac:spMk id="11" creationId="{107CDD62-B47C-43AB-8BA0-F875DF45681E}"/>
            </ac:spMkLst>
          </pc:spChg>
        </pc:sldLayoutChg>
        <pc:sldLayoutChg chg="modSp mod">
          <pc:chgData name="Puneet Mittal P" userId="fb042317-afc8-4140-b59b-8c0efaa31318" providerId="ADAL" clId="{F69BB6C4-86C5-4236-AEA5-F043D13443BD}" dt="2023-02-08T14:18:49.608" v="151" actId="20577"/>
          <pc:sldLayoutMkLst>
            <pc:docMk/>
            <pc:sldMasterMk cId="2523064765" sldId="2147483660"/>
            <pc:sldLayoutMk cId="3100695833" sldId="2147483680"/>
          </pc:sldLayoutMkLst>
          <pc:spChg chg="mod">
            <ac:chgData name="Puneet Mittal P" userId="fb042317-afc8-4140-b59b-8c0efaa31318" providerId="ADAL" clId="{F69BB6C4-86C5-4236-AEA5-F043D13443BD}" dt="2023-02-08T14:18:49.608" v="151" actId="20577"/>
            <ac:spMkLst>
              <pc:docMk/>
              <pc:sldMasterMk cId="2523064765" sldId="2147483660"/>
              <pc:sldLayoutMk cId="3100695833" sldId="2147483680"/>
              <ac:spMk id="11" creationId="{A2963A4D-3277-42A5-8919-305DE5AD9247}"/>
            </ac:spMkLst>
          </pc:spChg>
        </pc:sldLayoutChg>
        <pc:sldLayoutChg chg="modSp mod">
          <pc:chgData name="Puneet Mittal P" userId="fb042317-afc8-4140-b59b-8c0efaa31318" providerId="ADAL" clId="{F69BB6C4-86C5-4236-AEA5-F043D13443BD}" dt="2023-02-08T14:18:49.630" v="159" actId="20577"/>
          <pc:sldLayoutMkLst>
            <pc:docMk/>
            <pc:sldMasterMk cId="2523064765" sldId="2147483660"/>
            <pc:sldLayoutMk cId="1436988196" sldId="2147483681"/>
          </pc:sldLayoutMkLst>
          <pc:spChg chg="mod">
            <ac:chgData name="Puneet Mittal P" userId="fb042317-afc8-4140-b59b-8c0efaa31318" providerId="ADAL" clId="{F69BB6C4-86C5-4236-AEA5-F043D13443BD}" dt="2023-02-08T14:18:49.630" v="159" actId="20577"/>
            <ac:spMkLst>
              <pc:docMk/>
              <pc:sldMasterMk cId="2523064765" sldId="2147483660"/>
              <pc:sldLayoutMk cId="1436988196" sldId="2147483681"/>
              <ac:spMk id="14" creationId="{089CBEB5-348B-49F3-8F8B-FDEE08950E37}"/>
            </ac:spMkLst>
          </pc:spChg>
        </pc:sldLayoutChg>
        <pc:sldLayoutChg chg="modSp mod">
          <pc:chgData name="Puneet Mittal P" userId="fb042317-afc8-4140-b59b-8c0efaa31318" providerId="ADAL" clId="{F69BB6C4-86C5-4236-AEA5-F043D13443BD}" dt="2023-02-08T14:18:49.429" v="95" actId="20577"/>
          <pc:sldLayoutMkLst>
            <pc:docMk/>
            <pc:sldMasterMk cId="2523064765" sldId="2147483660"/>
            <pc:sldLayoutMk cId="4114665" sldId="2147483682"/>
          </pc:sldLayoutMkLst>
          <pc:spChg chg="mod">
            <ac:chgData name="Puneet Mittal P" userId="fb042317-afc8-4140-b59b-8c0efaa31318" providerId="ADAL" clId="{F69BB6C4-86C5-4236-AEA5-F043D13443BD}" dt="2023-02-08T14:18:49.429" v="95" actId="20577"/>
            <ac:spMkLst>
              <pc:docMk/>
              <pc:sldMasterMk cId="2523064765" sldId="2147483660"/>
              <pc:sldLayoutMk cId="4114665" sldId="2147483682"/>
              <ac:spMk id="7" creationId="{EF2C589A-70A9-4C1E-92FD-76B1E60A1A29}"/>
            </ac:spMkLst>
          </pc:spChg>
        </pc:sldLayoutChg>
        <pc:sldLayoutChg chg="modSp mod">
          <pc:chgData name="Puneet Mittal P" userId="fb042317-afc8-4140-b59b-8c0efaa31318" providerId="ADAL" clId="{F69BB6C4-86C5-4236-AEA5-F043D13443BD}" dt="2023-02-08T14:18:49.445" v="99" actId="20577"/>
          <pc:sldLayoutMkLst>
            <pc:docMk/>
            <pc:sldMasterMk cId="2523064765" sldId="2147483660"/>
            <pc:sldLayoutMk cId="584347284" sldId="2147483683"/>
          </pc:sldLayoutMkLst>
          <pc:spChg chg="mod">
            <ac:chgData name="Puneet Mittal P" userId="fb042317-afc8-4140-b59b-8c0efaa31318" providerId="ADAL" clId="{F69BB6C4-86C5-4236-AEA5-F043D13443BD}" dt="2023-02-08T14:18:49.445" v="99" actId="20577"/>
            <ac:spMkLst>
              <pc:docMk/>
              <pc:sldMasterMk cId="2523064765" sldId="2147483660"/>
              <pc:sldLayoutMk cId="584347284" sldId="2147483683"/>
              <ac:spMk id="9" creationId="{4372D240-75C4-4747-BB0C-CDA1A95650A3}"/>
            </ac:spMkLst>
          </pc:spChg>
        </pc:sldLayoutChg>
        <pc:sldLayoutChg chg="modSp mod">
          <pc:chgData name="Puneet Mittal P" userId="fb042317-afc8-4140-b59b-8c0efaa31318" providerId="ADAL" clId="{F69BB6C4-86C5-4236-AEA5-F043D13443BD}" dt="2023-02-08T14:18:49.445" v="103" actId="20577"/>
          <pc:sldLayoutMkLst>
            <pc:docMk/>
            <pc:sldMasterMk cId="2523064765" sldId="2147483660"/>
            <pc:sldLayoutMk cId="2522373556" sldId="2147483684"/>
          </pc:sldLayoutMkLst>
          <pc:spChg chg="mod">
            <ac:chgData name="Puneet Mittal P" userId="fb042317-afc8-4140-b59b-8c0efaa31318" providerId="ADAL" clId="{F69BB6C4-86C5-4236-AEA5-F043D13443BD}" dt="2023-02-08T14:18:49.445" v="103" actId="20577"/>
            <ac:spMkLst>
              <pc:docMk/>
              <pc:sldMasterMk cId="2523064765" sldId="2147483660"/>
              <pc:sldLayoutMk cId="2522373556" sldId="2147483684"/>
              <ac:spMk id="7" creationId="{8D51E95B-B5A6-40B6-97CB-5F0FE563EB1D}"/>
            </ac:spMkLst>
          </pc:spChg>
        </pc:sldLayoutChg>
        <pc:sldLayoutChg chg="modSp mod">
          <pc:chgData name="Puneet Mittal P" userId="fb042317-afc8-4140-b59b-8c0efaa31318" providerId="ADAL" clId="{F69BB6C4-86C5-4236-AEA5-F043D13443BD}" dt="2023-02-08T14:18:49.476" v="107" actId="20577"/>
          <pc:sldLayoutMkLst>
            <pc:docMk/>
            <pc:sldMasterMk cId="2523064765" sldId="2147483660"/>
            <pc:sldLayoutMk cId="2731981876" sldId="2147483685"/>
          </pc:sldLayoutMkLst>
          <pc:spChg chg="mod">
            <ac:chgData name="Puneet Mittal P" userId="fb042317-afc8-4140-b59b-8c0efaa31318" providerId="ADAL" clId="{F69BB6C4-86C5-4236-AEA5-F043D13443BD}" dt="2023-02-08T14:18:49.476" v="107" actId="20577"/>
            <ac:spMkLst>
              <pc:docMk/>
              <pc:sldMasterMk cId="2523064765" sldId="2147483660"/>
              <pc:sldLayoutMk cId="2731981876" sldId="2147483685"/>
              <ac:spMk id="11" creationId="{4137CA89-AFF7-46A6-A978-5D6CF4C2A39A}"/>
            </ac:spMkLst>
          </pc:spChg>
        </pc:sldLayoutChg>
        <pc:sldLayoutChg chg="modSp mod">
          <pc:chgData name="Puneet Mittal P" userId="fb042317-afc8-4140-b59b-8c0efaa31318" providerId="ADAL" clId="{F69BB6C4-86C5-4236-AEA5-F043D13443BD}" dt="2023-02-08T14:18:49.508" v="119" actId="20577"/>
          <pc:sldLayoutMkLst>
            <pc:docMk/>
            <pc:sldMasterMk cId="2523064765" sldId="2147483660"/>
            <pc:sldLayoutMk cId="1631202071" sldId="2147483686"/>
          </pc:sldLayoutMkLst>
          <pc:spChg chg="mod">
            <ac:chgData name="Puneet Mittal P" userId="fb042317-afc8-4140-b59b-8c0efaa31318" providerId="ADAL" clId="{F69BB6C4-86C5-4236-AEA5-F043D13443BD}" dt="2023-02-08T14:18:49.508" v="119" actId="20577"/>
            <ac:spMkLst>
              <pc:docMk/>
              <pc:sldMasterMk cId="2523064765" sldId="2147483660"/>
              <pc:sldLayoutMk cId="1631202071" sldId="2147483686"/>
              <ac:spMk id="8" creationId="{4E1D7684-BC36-44BA-9074-E0D05038847F}"/>
            </ac:spMkLst>
          </pc:spChg>
        </pc:sldLayoutChg>
        <pc:sldLayoutChg chg="modSp mod">
          <pc:chgData name="Puneet Mittal P" userId="fb042317-afc8-4140-b59b-8c0efaa31318" providerId="ADAL" clId="{F69BB6C4-86C5-4236-AEA5-F043D13443BD}" dt="2023-02-08T14:18:49.530" v="123" actId="20577"/>
          <pc:sldLayoutMkLst>
            <pc:docMk/>
            <pc:sldMasterMk cId="2523064765" sldId="2147483660"/>
            <pc:sldLayoutMk cId="185064145" sldId="2147483687"/>
          </pc:sldLayoutMkLst>
          <pc:spChg chg="mod">
            <ac:chgData name="Puneet Mittal P" userId="fb042317-afc8-4140-b59b-8c0efaa31318" providerId="ADAL" clId="{F69BB6C4-86C5-4236-AEA5-F043D13443BD}" dt="2023-02-08T14:18:49.530" v="123" actId="20577"/>
            <ac:spMkLst>
              <pc:docMk/>
              <pc:sldMasterMk cId="2523064765" sldId="2147483660"/>
              <pc:sldLayoutMk cId="185064145" sldId="2147483687"/>
              <ac:spMk id="8" creationId="{227D3F0D-C903-4314-9038-82A30CA70290}"/>
            </ac:spMkLst>
          </pc:spChg>
        </pc:sldLayoutChg>
        <pc:sldLayoutChg chg="modSp mod">
          <pc:chgData name="Puneet Mittal P" userId="fb042317-afc8-4140-b59b-8c0efaa31318" providerId="ADAL" clId="{F69BB6C4-86C5-4236-AEA5-F043D13443BD}" dt="2023-02-08T14:18:49.530" v="127" actId="20577"/>
          <pc:sldLayoutMkLst>
            <pc:docMk/>
            <pc:sldMasterMk cId="2523064765" sldId="2147483660"/>
            <pc:sldLayoutMk cId="3977286576" sldId="2147483688"/>
          </pc:sldLayoutMkLst>
          <pc:spChg chg="mod">
            <ac:chgData name="Puneet Mittal P" userId="fb042317-afc8-4140-b59b-8c0efaa31318" providerId="ADAL" clId="{F69BB6C4-86C5-4236-AEA5-F043D13443BD}" dt="2023-02-08T14:18:49.530" v="127" actId="20577"/>
            <ac:spMkLst>
              <pc:docMk/>
              <pc:sldMasterMk cId="2523064765" sldId="2147483660"/>
              <pc:sldLayoutMk cId="3977286576" sldId="2147483688"/>
              <ac:spMk id="9" creationId="{4421DB2A-3017-4E73-8332-6B8D884A5493}"/>
            </ac:spMkLst>
          </pc:spChg>
        </pc:sldLayoutChg>
        <pc:sldLayoutChg chg="modSp mod">
          <pc:chgData name="Puneet Mittal P" userId="fb042317-afc8-4140-b59b-8c0efaa31318" providerId="ADAL" clId="{F69BB6C4-86C5-4236-AEA5-F043D13443BD}" dt="2023-02-08T14:18:49.546" v="131" actId="20577"/>
          <pc:sldLayoutMkLst>
            <pc:docMk/>
            <pc:sldMasterMk cId="2523064765" sldId="2147483660"/>
            <pc:sldLayoutMk cId="1762546200" sldId="2147483689"/>
          </pc:sldLayoutMkLst>
          <pc:spChg chg="mod">
            <ac:chgData name="Puneet Mittal P" userId="fb042317-afc8-4140-b59b-8c0efaa31318" providerId="ADAL" clId="{F69BB6C4-86C5-4236-AEA5-F043D13443BD}" dt="2023-02-08T14:18:49.546" v="131" actId="20577"/>
            <ac:spMkLst>
              <pc:docMk/>
              <pc:sldMasterMk cId="2523064765" sldId="2147483660"/>
              <pc:sldLayoutMk cId="1762546200" sldId="2147483689"/>
              <ac:spMk id="9" creationId="{4E5A81C5-0588-4509-B7B9-9497297F88ED}"/>
            </ac:spMkLst>
          </pc:spChg>
        </pc:sldLayoutChg>
        <pc:sldLayoutChg chg="modSp mod">
          <pc:chgData name="Puneet Mittal P" userId="fb042317-afc8-4140-b59b-8c0efaa31318" providerId="ADAL" clId="{F69BB6C4-86C5-4236-AEA5-F043D13443BD}" dt="2023-02-08T14:18:49.624" v="155" actId="20577"/>
          <pc:sldLayoutMkLst>
            <pc:docMk/>
            <pc:sldMasterMk cId="2523064765" sldId="2147483660"/>
            <pc:sldLayoutMk cId="2548612008" sldId="2147483690"/>
          </pc:sldLayoutMkLst>
          <pc:spChg chg="mod">
            <ac:chgData name="Puneet Mittal P" userId="fb042317-afc8-4140-b59b-8c0efaa31318" providerId="ADAL" clId="{F69BB6C4-86C5-4236-AEA5-F043D13443BD}" dt="2023-02-08T14:18:49.624" v="155" actId="20577"/>
            <ac:spMkLst>
              <pc:docMk/>
              <pc:sldMasterMk cId="2523064765" sldId="2147483660"/>
              <pc:sldLayoutMk cId="2548612008" sldId="2147483690"/>
              <ac:spMk id="10" creationId="{549048C1-340D-44C4-857B-1B201EC9A7E7}"/>
            </ac:spMkLst>
          </pc:spChg>
        </pc:sldLayoutChg>
        <pc:sldLayoutChg chg="modSp mod">
          <pc:chgData name="Puneet Mittal P" userId="fb042317-afc8-4140-b59b-8c0efaa31318" providerId="ADAL" clId="{F69BB6C4-86C5-4236-AEA5-F043D13443BD}" dt="2023-02-08T14:18:49.261" v="51" actId="20577"/>
          <pc:sldLayoutMkLst>
            <pc:docMk/>
            <pc:sldMasterMk cId="2523064765" sldId="2147483660"/>
            <pc:sldLayoutMk cId="185933282" sldId="2147483691"/>
          </pc:sldLayoutMkLst>
          <pc:spChg chg="mod">
            <ac:chgData name="Puneet Mittal P" userId="fb042317-afc8-4140-b59b-8c0efaa31318" providerId="ADAL" clId="{F69BB6C4-86C5-4236-AEA5-F043D13443BD}" dt="2023-02-08T14:18:49.261" v="51" actId="20577"/>
            <ac:spMkLst>
              <pc:docMk/>
              <pc:sldMasterMk cId="2523064765" sldId="2147483660"/>
              <pc:sldLayoutMk cId="185933282" sldId="2147483691"/>
              <ac:spMk id="2" creationId="{69F42FFA-3DFB-4DB2-A942-F02200203C82}"/>
            </ac:spMkLst>
          </pc:spChg>
        </pc:sldLayoutChg>
        <pc:sldLayoutChg chg="modSp mod">
          <pc:chgData name="Puneet Mittal P" userId="fb042317-afc8-4140-b59b-8c0efaa31318" providerId="ADAL" clId="{F69BB6C4-86C5-4236-AEA5-F043D13443BD}" dt="2023-02-08T14:18:49.107" v="7" actId="20577"/>
          <pc:sldLayoutMkLst>
            <pc:docMk/>
            <pc:sldMasterMk cId="2523064765" sldId="2147483660"/>
            <pc:sldLayoutMk cId="787326472" sldId="2147483693"/>
          </pc:sldLayoutMkLst>
          <pc:spChg chg="mod">
            <ac:chgData name="Puneet Mittal P" userId="fb042317-afc8-4140-b59b-8c0efaa31318" providerId="ADAL" clId="{F69BB6C4-86C5-4236-AEA5-F043D13443BD}" dt="2023-02-08T14:18:49.107" v="7" actId="20577"/>
            <ac:spMkLst>
              <pc:docMk/>
              <pc:sldMasterMk cId="2523064765" sldId="2147483660"/>
              <pc:sldLayoutMk cId="787326472" sldId="2147483693"/>
              <ac:spMk id="14" creationId="{89DFBA61-B916-44BD-A1D9-F41D32B7BCB6}"/>
            </ac:spMkLst>
          </pc:spChg>
        </pc:sldLayoutChg>
        <pc:sldLayoutChg chg="modSp mod">
          <pc:chgData name="Puneet Mittal P" userId="fb042317-afc8-4140-b59b-8c0efaa31318" providerId="ADAL" clId="{F69BB6C4-86C5-4236-AEA5-F043D13443BD}" dt="2023-02-08T14:18:49.413" v="91" actId="20577"/>
          <pc:sldLayoutMkLst>
            <pc:docMk/>
            <pc:sldMasterMk cId="2523064765" sldId="2147483660"/>
            <pc:sldLayoutMk cId="3607999529" sldId="2147483694"/>
          </pc:sldLayoutMkLst>
          <pc:spChg chg="mod">
            <ac:chgData name="Puneet Mittal P" userId="fb042317-afc8-4140-b59b-8c0efaa31318" providerId="ADAL" clId="{F69BB6C4-86C5-4236-AEA5-F043D13443BD}" dt="2023-02-08T14:18:49.413" v="91" actId="20577"/>
            <ac:spMkLst>
              <pc:docMk/>
              <pc:sldMasterMk cId="2523064765" sldId="2147483660"/>
              <pc:sldLayoutMk cId="3607999529" sldId="2147483694"/>
              <ac:spMk id="7" creationId="{DB8BC610-C1B0-4C6A-B5C2-80DA487CE5DE}"/>
            </ac:spMkLst>
          </pc:spChg>
        </pc:sldLayoutChg>
        <pc:sldLayoutChg chg="modSp mod">
          <pc:chgData name="Puneet Mittal P" userId="fb042317-afc8-4140-b59b-8c0efaa31318" providerId="ADAL" clId="{F69BB6C4-86C5-4236-AEA5-F043D13443BD}" dt="2023-02-08T14:18:49.561" v="135" actId="20577"/>
          <pc:sldLayoutMkLst>
            <pc:docMk/>
            <pc:sldMasterMk cId="2523064765" sldId="2147483660"/>
            <pc:sldLayoutMk cId="3545725332" sldId="2147483696"/>
          </pc:sldLayoutMkLst>
          <pc:spChg chg="mod">
            <ac:chgData name="Puneet Mittal P" userId="fb042317-afc8-4140-b59b-8c0efaa31318" providerId="ADAL" clId="{F69BB6C4-86C5-4236-AEA5-F043D13443BD}" dt="2023-02-08T14:18:49.561" v="135" actId="20577"/>
            <ac:spMkLst>
              <pc:docMk/>
              <pc:sldMasterMk cId="2523064765" sldId="2147483660"/>
              <pc:sldLayoutMk cId="3545725332" sldId="2147483696"/>
              <ac:spMk id="9" creationId="{2C8570FA-FAA3-4EFA-A4F1-01C285AE39DE}"/>
            </ac:spMkLst>
          </pc:spChg>
        </pc:sldLayoutChg>
        <pc:sldLayoutChg chg="modSp mod">
          <pc:chgData name="Puneet Mittal P" userId="fb042317-afc8-4140-b59b-8c0efaa31318" providerId="ADAL" clId="{F69BB6C4-86C5-4236-AEA5-F043D13443BD}" dt="2023-02-08T14:18:49.292" v="59" actId="20577"/>
          <pc:sldLayoutMkLst>
            <pc:docMk/>
            <pc:sldMasterMk cId="2523064765" sldId="2147483660"/>
            <pc:sldLayoutMk cId="3551733153" sldId="2147483697"/>
          </pc:sldLayoutMkLst>
          <pc:spChg chg="mod">
            <ac:chgData name="Puneet Mittal P" userId="fb042317-afc8-4140-b59b-8c0efaa31318" providerId="ADAL" clId="{F69BB6C4-86C5-4236-AEA5-F043D13443BD}" dt="2023-02-08T14:18:49.292" v="59" actId="20577"/>
            <ac:spMkLst>
              <pc:docMk/>
              <pc:sldMasterMk cId="2523064765" sldId="2147483660"/>
              <pc:sldLayoutMk cId="3551733153" sldId="2147483697"/>
              <ac:spMk id="5" creationId="{56BFCB29-C939-4442-981C-DE6A97866D13}"/>
            </ac:spMkLst>
          </pc:spChg>
        </pc:sldLayoutChg>
        <pc:sldLayoutChg chg="modSp mod">
          <pc:chgData name="Puneet Mittal P" userId="fb042317-afc8-4140-b59b-8c0efaa31318" providerId="ADAL" clId="{F69BB6C4-86C5-4236-AEA5-F043D13443BD}" dt="2023-02-08T14:18:49.307" v="63" actId="20577"/>
          <pc:sldLayoutMkLst>
            <pc:docMk/>
            <pc:sldMasterMk cId="2523064765" sldId="2147483660"/>
            <pc:sldLayoutMk cId="1673924324" sldId="2147483698"/>
          </pc:sldLayoutMkLst>
          <pc:spChg chg="mod">
            <ac:chgData name="Puneet Mittal P" userId="fb042317-afc8-4140-b59b-8c0efaa31318" providerId="ADAL" clId="{F69BB6C4-86C5-4236-AEA5-F043D13443BD}" dt="2023-02-08T14:18:49.307" v="63" actId="20577"/>
            <ac:spMkLst>
              <pc:docMk/>
              <pc:sldMasterMk cId="2523064765" sldId="2147483660"/>
              <pc:sldLayoutMk cId="1673924324" sldId="2147483698"/>
              <ac:spMk id="5" creationId="{D4262351-4A54-4EAA-990E-D909E1CAD758}"/>
            </ac:spMkLst>
          </pc:spChg>
        </pc:sldLayoutChg>
        <pc:sldLayoutChg chg="modSp mod">
          <pc:chgData name="Puneet Mittal P" userId="fb042317-afc8-4140-b59b-8c0efaa31318" providerId="ADAL" clId="{F69BB6C4-86C5-4236-AEA5-F043D13443BD}" dt="2023-02-08T14:18:49.330" v="67" actId="20577"/>
          <pc:sldLayoutMkLst>
            <pc:docMk/>
            <pc:sldMasterMk cId="2523064765" sldId="2147483660"/>
            <pc:sldLayoutMk cId="1526597446" sldId="2147483699"/>
          </pc:sldLayoutMkLst>
          <pc:spChg chg="mod">
            <ac:chgData name="Puneet Mittal P" userId="fb042317-afc8-4140-b59b-8c0efaa31318" providerId="ADAL" clId="{F69BB6C4-86C5-4236-AEA5-F043D13443BD}" dt="2023-02-08T14:18:49.330" v="67" actId="20577"/>
            <ac:spMkLst>
              <pc:docMk/>
              <pc:sldMasterMk cId="2523064765" sldId="2147483660"/>
              <pc:sldLayoutMk cId="1526597446" sldId="2147483699"/>
              <ac:spMk id="5" creationId="{128B6DA1-0170-4C5B-ABCB-83F1E4B0ECBB}"/>
            </ac:spMkLst>
          </pc:spChg>
        </pc:sldLayoutChg>
        <pc:sldLayoutChg chg="modSp mod">
          <pc:chgData name="Puneet Mittal P" userId="fb042317-afc8-4140-b59b-8c0efaa31318" providerId="ADAL" clId="{F69BB6C4-86C5-4236-AEA5-F043D13443BD}" dt="2023-02-08T14:18:49.345" v="71" actId="20577"/>
          <pc:sldLayoutMkLst>
            <pc:docMk/>
            <pc:sldMasterMk cId="2523064765" sldId="2147483660"/>
            <pc:sldLayoutMk cId="2476838218" sldId="2147483700"/>
          </pc:sldLayoutMkLst>
          <pc:spChg chg="mod">
            <ac:chgData name="Puneet Mittal P" userId="fb042317-afc8-4140-b59b-8c0efaa31318" providerId="ADAL" clId="{F69BB6C4-86C5-4236-AEA5-F043D13443BD}" dt="2023-02-08T14:18:49.345" v="71" actId="20577"/>
            <ac:spMkLst>
              <pc:docMk/>
              <pc:sldMasterMk cId="2523064765" sldId="2147483660"/>
              <pc:sldLayoutMk cId="2476838218" sldId="2147483700"/>
              <ac:spMk id="5" creationId="{8F93BC53-EE81-4467-94F1-401BB6631310}"/>
            </ac:spMkLst>
          </pc:spChg>
        </pc:sldLayoutChg>
        <pc:sldLayoutChg chg="modSp mod">
          <pc:chgData name="Puneet Mittal P" userId="fb042317-afc8-4140-b59b-8c0efaa31318" providerId="ADAL" clId="{F69BB6C4-86C5-4236-AEA5-F043D13443BD}" dt="2023-02-08T14:18:49.361" v="75" actId="20577"/>
          <pc:sldLayoutMkLst>
            <pc:docMk/>
            <pc:sldMasterMk cId="2523064765" sldId="2147483660"/>
            <pc:sldLayoutMk cId="3501140641" sldId="2147483701"/>
          </pc:sldLayoutMkLst>
          <pc:spChg chg="mod">
            <ac:chgData name="Puneet Mittal P" userId="fb042317-afc8-4140-b59b-8c0efaa31318" providerId="ADAL" clId="{F69BB6C4-86C5-4236-AEA5-F043D13443BD}" dt="2023-02-08T14:18:49.361" v="75" actId="20577"/>
            <ac:spMkLst>
              <pc:docMk/>
              <pc:sldMasterMk cId="2523064765" sldId="2147483660"/>
              <pc:sldLayoutMk cId="3501140641" sldId="2147483701"/>
              <ac:spMk id="5" creationId="{064BC3BB-EB1F-4C03-845A-197D7CB3D7FF}"/>
            </ac:spMkLst>
          </pc:spChg>
        </pc:sldLayoutChg>
        <pc:sldLayoutChg chg="modSp mod">
          <pc:chgData name="Puneet Mittal P" userId="fb042317-afc8-4140-b59b-8c0efaa31318" providerId="ADAL" clId="{F69BB6C4-86C5-4236-AEA5-F043D13443BD}" dt="2023-02-08T14:18:49.382" v="79" actId="20577"/>
          <pc:sldLayoutMkLst>
            <pc:docMk/>
            <pc:sldMasterMk cId="2523064765" sldId="2147483660"/>
            <pc:sldLayoutMk cId="4094464793" sldId="2147483702"/>
          </pc:sldLayoutMkLst>
          <pc:spChg chg="mod">
            <ac:chgData name="Puneet Mittal P" userId="fb042317-afc8-4140-b59b-8c0efaa31318" providerId="ADAL" clId="{F69BB6C4-86C5-4236-AEA5-F043D13443BD}" dt="2023-02-08T14:18:49.382" v="79" actId="20577"/>
            <ac:spMkLst>
              <pc:docMk/>
              <pc:sldMasterMk cId="2523064765" sldId="2147483660"/>
              <pc:sldLayoutMk cId="4094464793" sldId="2147483702"/>
              <ac:spMk id="5" creationId="{EE432ACF-022C-4E4D-A91E-50BCA41421CC}"/>
            </ac:spMkLst>
          </pc:spChg>
        </pc:sldLayoutChg>
        <pc:sldLayoutChg chg="modSp mod">
          <pc:chgData name="Puneet Mittal P" userId="fb042317-afc8-4140-b59b-8c0efaa31318" providerId="ADAL" clId="{F69BB6C4-86C5-4236-AEA5-F043D13443BD}" dt="2023-02-08T14:18:49.398" v="87" actId="20577"/>
          <pc:sldLayoutMkLst>
            <pc:docMk/>
            <pc:sldMasterMk cId="2523064765" sldId="2147483660"/>
            <pc:sldLayoutMk cId="3443338964" sldId="2147483706"/>
          </pc:sldLayoutMkLst>
          <pc:spChg chg="mod">
            <ac:chgData name="Puneet Mittal P" userId="fb042317-afc8-4140-b59b-8c0efaa31318" providerId="ADAL" clId="{F69BB6C4-86C5-4236-AEA5-F043D13443BD}" dt="2023-02-08T14:18:49.398" v="87" actId="20577"/>
            <ac:spMkLst>
              <pc:docMk/>
              <pc:sldMasterMk cId="2523064765" sldId="2147483660"/>
              <pc:sldLayoutMk cId="3443338964" sldId="2147483706"/>
              <ac:spMk id="8" creationId="{C2AD0284-E6BA-49D8-AB3F-D94DBB1D54F0}"/>
            </ac:spMkLst>
          </pc:spChg>
        </pc:sldLayoutChg>
      </pc:sldMasterChg>
      <pc:sldMasterChg chg="addSp modSldLayout">
        <pc:chgData name="Puneet Mittal P" userId="fb042317-afc8-4140-b59b-8c0efaa31318" providerId="ADAL" clId="{F69BB6C4-86C5-4236-AEA5-F043D13443BD}" dt="2023-02-08T14:52:01.926" v="252"/>
        <pc:sldMasterMkLst>
          <pc:docMk/>
          <pc:sldMasterMk cId="102061746" sldId="2147483713"/>
        </pc:sldMasterMkLst>
        <pc:picChg chg="add">
          <ac:chgData name="Puneet Mittal P" userId="fb042317-afc8-4140-b59b-8c0efaa31318" providerId="ADAL" clId="{F69BB6C4-86C5-4236-AEA5-F043D13443BD}" dt="2023-02-08T14:52:01.926" v="252"/>
          <ac:picMkLst>
            <pc:docMk/>
            <pc:sldMasterMk cId="102061746" sldId="2147483713"/>
            <ac:picMk id="7" creationId="{18F3CA2D-6A0D-D624-3F66-A4536EEBD906}"/>
          </ac:picMkLst>
        </pc:picChg>
        <pc:picChg chg="add">
          <ac:chgData name="Puneet Mittal P" userId="fb042317-afc8-4140-b59b-8c0efaa31318" providerId="ADAL" clId="{F69BB6C4-86C5-4236-AEA5-F043D13443BD}" dt="2023-02-08T14:52:01.926" v="252"/>
          <ac:picMkLst>
            <pc:docMk/>
            <pc:sldMasterMk cId="102061746" sldId="2147483713"/>
            <ac:picMk id="8" creationId="{2EED8754-33DD-DFD1-7CCE-6DAE42241D13}"/>
          </ac:picMkLst>
        </pc:picChg>
        <pc:sldLayoutChg chg="addSp">
          <pc:chgData name="Puneet Mittal P" userId="fb042317-afc8-4140-b59b-8c0efaa31318" providerId="ADAL" clId="{F69BB6C4-86C5-4236-AEA5-F043D13443BD}" dt="2023-02-08T14:52:01.926" v="252"/>
          <pc:sldLayoutMkLst>
            <pc:docMk/>
            <pc:sldMasterMk cId="102061746" sldId="2147483713"/>
            <pc:sldLayoutMk cId="1016955266" sldId="2147483719"/>
          </pc:sldLayoutMkLst>
          <pc:spChg chg="add">
            <ac:chgData name="Puneet Mittal P" userId="fb042317-afc8-4140-b59b-8c0efaa31318" providerId="ADAL" clId="{F69BB6C4-86C5-4236-AEA5-F043D13443BD}" dt="2023-02-08T14:52:01.926" v="252"/>
            <ac:spMkLst>
              <pc:docMk/>
              <pc:sldMasterMk cId="102061746" sldId="2147483713"/>
              <pc:sldLayoutMk cId="1016955266" sldId="2147483719"/>
              <ac:spMk id="6" creationId="{8E06E64F-8A3E-FB18-2253-8B223B24229F}"/>
            </ac:spMkLst>
          </pc:spChg>
          <pc:spChg chg="add">
            <ac:chgData name="Puneet Mittal P" userId="fb042317-afc8-4140-b59b-8c0efaa31318" providerId="ADAL" clId="{F69BB6C4-86C5-4236-AEA5-F043D13443BD}" dt="2023-02-08T14:52:01.926" v="252"/>
            <ac:spMkLst>
              <pc:docMk/>
              <pc:sldMasterMk cId="102061746" sldId="2147483713"/>
              <pc:sldLayoutMk cId="1016955266" sldId="2147483719"/>
              <ac:spMk id="7" creationId="{18720AA6-2166-D245-C0F9-7904D60029C6}"/>
            </ac:spMkLst>
          </pc:spChg>
        </pc:sldLayoutChg>
        <pc:sldLayoutChg chg="addSp">
          <pc:chgData name="Puneet Mittal P" userId="fb042317-afc8-4140-b59b-8c0efaa31318" providerId="ADAL" clId="{F69BB6C4-86C5-4236-AEA5-F043D13443BD}" dt="2023-02-08T14:52:01.926" v="252"/>
          <pc:sldLayoutMkLst>
            <pc:docMk/>
            <pc:sldMasterMk cId="102061746" sldId="2147483713"/>
            <pc:sldLayoutMk cId="3648663574" sldId="2147483720"/>
          </pc:sldLayoutMkLst>
          <pc:spChg chg="add">
            <ac:chgData name="Puneet Mittal P" userId="fb042317-afc8-4140-b59b-8c0efaa31318" providerId="ADAL" clId="{F69BB6C4-86C5-4236-AEA5-F043D13443BD}" dt="2023-02-08T14:52:01.926" v="252"/>
            <ac:spMkLst>
              <pc:docMk/>
              <pc:sldMasterMk cId="102061746" sldId="2147483713"/>
              <pc:sldLayoutMk cId="3648663574" sldId="2147483720"/>
              <ac:spMk id="5" creationId="{E3A0F438-EE4B-D806-6283-6C8FAF689FD6}"/>
            </ac:spMkLst>
          </pc:spChg>
          <pc:spChg chg="add">
            <ac:chgData name="Puneet Mittal P" userId="fb042317-afc8-4140-b59b-8c0efaa31318" providerId="ADAL" clId="{F69BB6C4-86C5-4236-AEA5-F043D13443BD}" dt="2023-02-08T14:52:01.926" v="252"/>
            <ac:spMkLst>
              <pc:docMk/>
              <pc:sldMasterMk cId="102061746" sldId="2147483713"/>
              <pc:sldLayoutMk cId="3648663574" sldId="2147483720"/>
              <ac:spMk id="6" creationId="{7FE4747B-097B-EDD6-E272-DCE99D7F95D6}"/>
            </ac:spMkLst>
          </pc:spChg>
        </pc:sldLayoutChg>
      </pc:sldMasterChg>
      <pc:sldMasterChg chg="addSp modSldLayout">
        <pc:chgData name="Puneet Mittal P" userId="fb042317-afc8-4140-b59b-8c0efaa31318" providerId="ADAL" clId="{F69BB6C4-86C5-4236-AEA5-F043D13443BD}" dt="2023-02-08T14:52:06.591" v="254"/>
        <pc:sldMasterMkLst>
          <pc:docMk/>
          <pc:sldMasterMk cId="3202267999" sldId="2147483727"/>
        </pc:sldMasterMkLst>
        <pc:picChg chg="add">
          <ac:chgData name="Puneet Mittal P" userId="fb042317-afc8-4140-b59b-8c0efaa31318" providerId="ADAL" clId="{F69BB6C4-86C5-4236-AEA5-F043D13443BD}" dt="2023-02-08T14:52:06.591" v="254"/>
          <ac:picMkLst>
            <pc:docMk/>
            <pc:sldMasterMk cId="3202267999" sldId="2147483727"/>
            <ac:picMk id="7" creationId="{AB1DF306-2C82-BAB7-F2B7-AD2B5B0B2006}"/>
          </ac:picMkLst>
        </pc:picChg>
        <pc:picChg chg="add">
          <ac:chgData name="Puneet Mittal P" userId="fb042317-afc8-4140-b59b-8c0efaa31318" providerId="ADAL" clId="{F69BB6C4-86C5-4236-AEA5-F043D13443BD}" dt="2023-02-08T14:52:06.591" v="254"/>
          <ac:picMkLst>
            <pc:docMk/>
            <pc:sldMasterMk cId="3202267999" sldId="2147483727"/>
            <ac:picMk id="8" creationId="{EB1D31CC-83E9-8A67-007B-F520C62054B4}"/>
          </ac:picMkLst>
        </pc:picChg>
        <pc:sldLayoutChg chg="addSp">
          <pc:chgData name="Puneet Mittal P" userId="fb042317-afc8-4140-b59b-8c0efaa31318" providerId="ADAL" clId="{F69BB6C4-86C5-4236-AEA5-F043D13443BD}" dt="2023-02-08T14:52:06.591" v="254"/>
          <pc:sldLayoutMkLst>
            <pc:docMk/>
            <pc:sldMasterMk cId="3202267999" sldId="2147483727"/>
            <pc:sldLayoutMk cId="3088885606" sldId="2147483733"/>
          </pc:sldLayoutMkLst>
          <pc:spChg chg="add">
            <ac:chgData name="Puneet Mittal P" userId="fb042317-afc8-4140-b59b-8c0efaa31318" providerId="ADAL" clId="{F69BB6C4-86C5-4236-AEA5-F043D13443BD}" dt="2023-02-08T14:52:06.591" v="254"/>
            <ac:spMkLst>
              <pc:docMk/>
              <pc:sldMasterMk cId="3202267999" sldId="2147483727"/>
              <pc:sldLayoutMk cId="3088885606" sldId="2147483733"/>
              <ac:spMk id="6" creationId="{423DB55E-F9AC-EDC4-BA8E-8E84BAFEDC96}"/>
            </ac:spMkLst>
          </pc:spChg>
          <pc:spChg chg="add">
            <ac:chgData name="Puneet Mittal P" userId="fb042317-afc8-4140-b59b-8c0efaa31318" providerId="ADAL" clId="{F69BB6C4-86C5-4236-AEA5-F043D13443BD}" dt="2023-02-08T14:52:06.591" v="254"/>
            <ac:spMkLst>
              <pc:docMk/>
              <pc:sldMasterMk cId="3202267999" sldId="2147483727"/>
              <pc:sldLayoutMk cId="3088885606" sldId="2147483733"/>
              <ac:spMk id="7" creationId="{D2E14DAB-C957-4CD9-6485-B28F488A79F7}"/>
            </ac:spMkLst>
          </pc:spChg>
        </pc:sldLayoutChg>
        <pc:sldLayoutChg chg="addSp">
          <pc:chgData name="Puneet Mittal P" userId="fb042317-afc8-4140-b59b-8c0efaa31318" providerId="ADAL" clId="{F69BB6C4-86C5-4236-AEA5-F043D13443BD}" dt="2023-02-08T14:52:06.591" v="254"/>
          <pc:sldLayoutMkLst>
            <pc:docMk/>
            <pc:sldMasterMk cId="3202267999" sldId="2147483727"/>
            <pc:sldLayoutMk cId="3174209644" sldId="2147483734"/>
          </pc:sldLayoutMkLst>
          <pc:spChg chg="add">
            <ac:chgData name="Puneet Mittal P" userId="fb042317-afc8-4140-b59b-8c0efaa31318" providerId="ADAL" clId="{F69BB6C4-86C5-4236-AEA5-F043D13443BD}" dt="2023-02-08T14:52:06.591" v="254"/>
            <ac:spMkLst>
              <pc:docMk/>
              <pc:sldMasterMk cId="3202267999" sldId="2147483727"/>
              <pc:sldLayoutMk cId="3174209644" sldId="2147483734"/>
              <ac:spMk id="5" creationId="{0CAB2368-90BC-CA07-346C-1102FE378321}"/>
            </ac:spMkLst>
          </pc:spChg>
          <pc:spChg chg="add">
            <ac:chgData name="Puneet Mittal P" userId="fb042317-afc8-4140-b59b-8c0efaa31318" providerId="ADAL" clId="{F69BB6C4-86C5-4236-AEA5-F043D13443BD}" dt="2023-02-08T14:52:06.591" v="254"/>
            <ac:spMkLst>
              <pc:docMk/>
              <pc:sldMasterMk cId="3202267999" sldId="2147483727"/>
              <pc:sldLayoutMk cId="3174209644" sldId="2147483734"/>
              <ac:spMk id="6" creationId="{95A20C5E-C6FA-B9B8-2AA5-6861805B7019}"/>
            </ac:spMkLst>
          </pc:spChg>
        </pc:sldLayoutChg>
      </pc:sldMasterChg>
      <pc:sldMasterChg chg="del delSldLayout">
        <pc:chgData name="Puneet Mittal P" userId="fb042317-afc8-4140-b59b-8c0efaa31318" providerId="ADAL" clId="{F69BB6C4-86C5-4236-AEA5-F043D13443BD}" dt="2023-02-08T14:53:54.006" v="260" actId="47"/>
        <pc:sldMasterMkLst>
          <pc:docMk/>
          <pc:sldMasterMk cId="330189612" sldId="2147483741"/>
        </pc:sldMasterMkLst>
        <pc:sldLayoutChg chg="del">
          <pc:chgData name="Puneet Mittal P" userId="fb042317-afc8-4140-b59b-8c0efaa31318" providerId="ADAL" clId="{F69BB6C4-86C5-4236-AEA5-F043D13443BD}" dt="2023-02-08T14:53:54.006" v="260" actId="47"/>
          <pc:sldLayoutMkLst>
            <pc:docMk/>
            <pc:sldMasterMk cId="330189612" sldId="2147483741"/>
            <pc:sldLayoutMk cId="2713306182" sldId="2147483742"/>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1904300178" sldId="2147483743"/>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4108698792" sldId="2147483744"/>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3528887221" sldId="2147483745"/>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1026542899" sldId="2147483746"/>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209481023" sldId="2147483747"/>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649196461" sldId="2147483748"/>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3144729783" sldId="2147483749"/>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2812658037" sldId="2147483750"/>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4211734144" sldId="2147483751"/>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1593862500" sldId="2147483752"/>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525579527" sldId="2147483753"/>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1959811514" sldId="2147483754"/>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3422185274" sldId="2147483755"/>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2800561794" sldId="2147483756"/>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2677721642" sldId="2147483757"/>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713512094" sldId="2147483758"/>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3987214004" sldId="2147483759"/>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178416686" sldId="2147483760"/>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2173880424" sldId="2147483761"/>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133891513" sldId="2147483762"/>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2936261634" sldId="2147483763"/>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2525541458" sldId="2147483764"/>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2477773840" sldId="2147483765"/>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2933842128" sldId="2147483766"/>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708479087" sldId="2147483767"/>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785124699" sldId="2147483768"/>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2911311958" sldId="2147483769"/>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2045293627" sldId="2147483770"/>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2320435430" sldId="2147483771"/>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2974127371" sldId="2147483772"/>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3359121345" sldId="2147483773"/>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3490665510" sldId="2147483774"/>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2222738347" sldId="2147483775"/>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862527693" sldId="2147483776"/>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2331724689" sldId="2147483777"/>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3552699664" sldId="2147483778"/>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428482180" sldId="2147483779"/>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4265110464" sldId="2147483780"/>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3780874513" sldId="2147483781"/>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758414831" sldId="2147483782"/>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3257506453" sldId="2147483783"/>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3583698689" sldId="2147483784"/>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3775205005" sldId="2147483785"/>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2009577383" sldId="2147483786"/>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3979714271" sldId="2147483787"/>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888989319" sldId="2147483788"/>
          </pc:sldLayoutMkLst>
        </pc:sldLayoutChg>
        <pc:sldLayoutChg chg="del">
          <pc:chgData name="Puneet Mittal P" userId="fb042317-afc8-4140-b59b-8c0efaa31318" providerId="ADAL" clId="{F69BB6C4-86C5-4236-AEA5-F043D13443BD}" dt="2023-02-08T14:53:54.006" v="260" actId="47"/>
          <pc:sldLayoutMkLst>
            <pc:docMk/>
            <pc:sldMasterMk cId="330189612" sldId="2147483741"/>
            <pc:sldLayoutMk cId="2779976937" sldId="2147483789"/>
          </pc:sldLayoutMkLst>
        </pc:sldLayoutChg>
      </pc:sldMasterChg>
    </pc:docChg>
  </pc:docChgLst>
  <pc:docChgLst>
    <pc:chgData name="Puneet Mittal P" userId="fb042317-afc8-4140-b59b-8c0efaa31318" providerId="ADAL" clId="{1B110A63-1631-4E2B-949C-1058CFD5BA0B}"/>
    <pc:docChg chg="custSel modMainMaster">
      <pc:chgData name="Puneet Mittal P" userId="fb042317-afc8-4140-b59b-8c0efaa31318" providerId="ADAL" clId="{1B110A63-1631-4E2B-949C-1058CFD5BA0B}" dt="2023-02-07T13:23:11.803" v="159" actId="20577"/>
      <pc:docMkLst>
        <pc:docMk/>
      </pc:docMkLst>
      <pc:sldMasterChg chg="modSldLayout">
        <pc:chgData name="Puneet Mittal P" userId="fb042317-afc8-4140-b59b-8c0efaa31318" providerId="ADAL" clId="{1B110A63-1631-4E2B-949C-1058CFD5BA0B}" dt="2023-02-07T13:23:11.803" v="159" actId="20577"/>
        <pc:sldMasterMkLst>
          <pc:docMk/>
          <pc:sldMasterMk cId="2523064765" sldId="2147483660"/>
        </pc:sldMasterMkLst>
        <pc:sldLayoutChg chg="modSp mod">
          <pc:chgData name="Puneet Mittal P" userId="fb042317-afc8-4140-b59b-8c0efaa31318" providerId="ADAL" clId="{1B110A63-1631-4E2B-949C-1058CFD5BA0B}" dt="2023-02-07T13:23:11.373" v="3" actId="20577"/>
          <pc:sldLayoutMkLst>
            <pc:docMk/>
            <pc:sldMasterMk cId="2523064765" sldId="2147483660"/>
            <pc:sldLayoutMk cId="1374575616" sldId="2147483661"/>
          </pc:sldLayoutMkLst>
          <pc:spChg chg="mod">
            <ac:chgData name="Puneet Mittal P" userId="fb042317-afc8-4140-b59b-8c0efaa31318" providerId="ADAL" clId="{1B110A63-1631-4E2B-949C-1058CFD5BA0B}" dt="2023-02-07T13:23:11.373" v="3" actId="20577"/>
            <ac:spMkLst>
              <pc:docMk/>
              <pc:sldMasterMk cId="2523064765" sldId="2147483660"/>
              <pc:sldLayoutMk cId="1374575616" sldId="2147483661"/>
              <ac:spMk id="9" creationId="{72C1EE1F-EF94-4EBA-A010-8BC3D2F38C39}"/>
            </ac:spMkLst>
          </pc:spChg>
        </pc:sldLayoutChg>
        <pc:sldLayoutChg chg="modSp mod">
          <pc:chgData name="Puneet Mittal P" userId="fb042317-afc8-4140-b59b-8c0efaa31318" providerId="ADAL" clId="{1B110A63-1631-4E2B-949C-1058CFD5BA0B}" dt="2023-02-07T13:23:11.395" v="11" actId="20577"/>
          <pc:sldLayoutMkLst>
            <pc:docMk/>
            <pc:sldMasterMk cId="2523064765" sldId="2147483660"/>
            <pc:sldLayoutMk cId="1085322578" sldId="2147483662"/>
          </pc:sldLayoutMkLst>
          <pc:spChg chg="mod">
            <ac:chgData name="Puneet Mittal P" userId="fb042317-afc8-4140-b59b-8c0efaa31318" providerId="ADAL" clId="{1B110A63-1631-4E2B-949C-1058CFD5BA0B}" dt="2023-02-07T13:23:11.395" v="11" actId="20577"/>
            <ac:spMkLst>
              <pc:docMk/>
              <pc:sldMasterMk cId="2523064765" sldId="2147483660"/>
              <pc:sldLayoutMk cId="1085322578" sldId="2147483662"/>
              <ac:spMk id="7" creationId="{3AD885ED-EA58-419A-BC0B-F06CF9659422}"/>
            </ac:spMkLst>
          </pc:spChg>
        </pc:sldLayoutChg>
        <pc:sldLayoutChg chg="modSp mod">
          <pc:chgData name="Puneet Mittal P" userId="fb042317-afc8-4140-b59b-8c0efaa31318" providerId="ADAL" clId="{1B110A63-1631-4E2B-949C-1058CFD5BA0B}" dt="2023-02-07T13:23:11.411" v="15" actId="20577"/>
          <pc:sldLayoutMkLst>
            <pc:docMk/>
            <pc:sldMasterMk cId="2523064765" sldId="2147483660"/>
            <pc:sldLayoutMk cId="2064663325" sldId="2147483664"/>
          </pc:sldLayoutMkLst>
          <pc:spChg chg="mod">
            <ac:chgData name="Puneet Mittal P" userId="fb042317-afc8-4140-b59b-8c0efaa31318" providerId="ADAL" clId="{1B110A63-1631-4E2B-949C-1058CFD5BA0B}" dt="2023-02-07T13:23:11.411" v="15" actId="20577"/>
            <ac:spMkLst>
              <pc:docMk/>
              <pc:sldMasterMk cId="2523064765" sldId="2147483660"/>
              <pc:sldLayoutMk cId="2064663325" sldId="2147483664"/>
              <ac:spMk id="8" creationId="{866A1512-27D5-4CA8-94C5-10E56C30705D}"/>
            </ac:spMkLst>
          </pc:spChg>
        </pc:sldLayoutChg>
        <pc:sldLayoutChg chg="modSp mod">
          <pc:chgData name="Puneet Mittal P" userId="fb042317-afc8-4140-b59b-8c0efaa31318" providerId="ADAL" clId="{1B110A63-1631-4E2B-949C-1058CFD5BA0B}" dt="2023-02-07T13:23:11.411" v="19" actId="20577"/>
          <pc:sldLayoutMkLst>
            <pc:docMk/>
            <pc:sldMasterMk cId="2523064765" sldId="2147483660"/>
            <pc:sldLayoutMk cId="2108219646" sldId="2147483665"/>
          </pc:sldLayoutMkLst>
          <pc:spChg chg="mod">
            <ac:chgData name="Puneet Mittal P" userId="fb042317-afc8-4140-b59b-8c0efaa31318" providerId="ADAL" clId="{1B110A63-1631-4E2B-949C-1058CFD5BA0B}" dt="2023-02-07T13:23:11.411" v="19" actId="20577"/>
            <ac:spMkLst>
              <pc:docMk/>
              <pc:sldMasterMk cId="2523064765" sldId="2147483660"/>
              <pc:sldLayoutMk cId="2108219646" sldId="2147483665"/>
              <ac:spMk id="7" creationId="{F4D3A834-11EE-4BDF-A704-0BF0873EFBA3}"/>
            </ac:spMkLst>
          </pc:spChg>
        </pc:sldLayoutChg>
        <pc:sldLayoutChg chg="modSp mod">
          <pc:chgData name="Puneet Mittal P" userId="fb042317-afc8-4140-b59b-8c0efaa31318" providerId="ADAL" clId="{1B110A63-1631-4E2B-949C-1058CFD5BA0B}" dt="2023-02-07T13:23:11.427" v="23" actId="20577"/>
          <pc:sldLayoutMkLst>
            <pc:docMk/>
            <pc:sldMasterMk cId="2523064765" sldId="2147483660"/>
            <pc:sldLayoutMk cId="299406540" sldId="2147483666"/>
          </pc:sldLayoutMkLst>
          <pc:spChg chg="mod">
            <ac:chgData name="Puneet Mittal P" userId="fb042317-afc8-4140-b59b-8c0efaa31318" providerId="ADAL" clId="{1B110A63-1631-4E2B-949C-1058CFD5BA0B}" dt="2023-02-07T13:23:11.427" v="23" actId="20577"/>
            <ac:spMkLst>
              <pc:docMk/>
              <pc:sldMasterMk cId="2523064765" sldId="2147483660"/>
              <pc:sldLayoutMk cId="299406540" sldId="2147483666"/>
              <ac:spMk id="7" creationId="{A51D0608-0A57-43BF-AD18-8DFD8B5D249B}"/>
            </ac:spMkLst>
          </pc:spChg>
        </pc:sldLayoutChg>
        <pc:sldLayoutChg chg="modSp mod">
          <pc:chgData name="Puneet Mittal P" userId="fb042317-afc8-4140-b59b-8c0efaa31318" providerId="ADAL" clId="{1B110A63-1631-4E2B-949C-1058CFD5BA0B}" dt="2023-02-07T13:23:11.442" v="27" actId="20577"/>
          <pc:sldLayoutMkLst>
            <pc:docMk/>
            <pc:sldMasterMk cId="2523064765" sldId="2147483660"/>
            <pc:sldLayoutMk cId="3450366910" sldId="2147483667"/>
          </pc:sldLayoutMkLst>
          <pc:spChg chg="mod">
            <ac:chgData name="Puneet Mittal P" userId="fb042317-afc8-4140-b59b-8c0efaa31318" providerId="ADAL" clId="{1B110A63-1631-4E2B-949C-1058CFD5BA0B}" dt="2023-02-07T13:23:11.442" v="27" actId="20577"/>
            <ac:spMkLst>
              <pc:docMk/>
              <pc:sldMasterMk cId="2523064765" sldId="2147483660"/>
              <pc:sldLayoutMk cId="3450366910" sldId="2147483667"/>
              <ac:spMk id="7" creationId="{89A384A6-2ED7-4C73-9166-564C827C9CC4}"/>
            </ac:spMkLst>
          </pc:spChg>
        </pc:sldLayoutChg>
        <pc:sldLayoutChg chg="modSp mod">
          <pc:chgData name="Puneet Mittal P" userId="fb042317-afc8-4140-b59b-8c0efaa31318" providerId="ADAL" clId="{1B110A63-1631-4E2B-949C-1058CFD5BA0B}" dt="2023-02-07T13:23:11.442" v="31" actId="20577"/>
          <pc:sldLayoutMkLst>
            <pc:docMk/>
            <pc:sldMasterMk cId="2523064765" sldId="2147483660"/>
            <pc:sldLayoutMk cId="3593654033" sldId="2147483668"/>
          </pc:sldLayoutMkLst>
          <pc:spChg chg="mod">
            <ac:chgData name="Puneet Mittal P" userId="fb042317-afc8-4140-b59b-8c0efaa31318" providerId="ADAL" clId="{1B110A63-1631-4E2B-949C-1058CFD5BA0B}" dt="2023-02-07T13:23:11.442" v="31" actId="20577"/>
            <ac:spMkLst>
              <pc:docMk/>
              <pc:sldMasterMk cId="2523064765" sldId="2147483660"/>
              <pc:sldLayoutMk cId="3593654033" sldId="2147483668"/>
              <ac:spMk id="7" creationId="{88BB9017-2EBC-4916-882A-FAB5684DE9CF}"/>
            </ac:spMkLst>
          </pc:spChg>
        </pc:sldLayoutChg>
        <pc:sldLayoutChg chg="modSp mod">
          <pc:chgData name="Puneet Mittal P" userId="fb042317-afc8-4140-b59b-8c0efaa31318" providerId="ADAL" clId="{1B110A63-1631-4E2B-949C-1058CFD5BA0B}" dt="2023-02-07T13:23:11.458" v="35" actId="20577"/>
          <pc:sldLayoutMkLst>
            <pc:docMk/>
            <pc:sldMasterMk cId="2523064765" sldId="2147483660"/>
            <pc:sldLayoutMk cId="4136202525" sldId="2147483669"/>
          </pc:sldLayoutMkLst>
          <pc:spChg chg="mod">
            <ac:chgData name="Puneet Mittal P" userId="fb042317-afc8-4140-b59b-8c0efaa31318" providerId="ADAL" clId="{1B110A63-1631-4E2B-949C-1058CFD5BA0B}" dt="2023-02-07T13:23:11.458" v="35" actId="20577"/>
            <ac:spMkLst>
              <pc:docMk/>
              <pc:sldMasterMk cId="2523064765" sldId="2147483660"/>
              <pc:sldLayoutMk cId="4136202525" sldId="2147483669"/>
              <ac:spMk id="7" creationId="{515DEFEB-D8FB-411D-89D1-C457BD4FE531}"/>
            </ac:spMkLst>
          </pc:spChg>
        </pc:sldLayoutChg>
        <pc:sldLayoutChg chg="modSp mod">
          <pc:chgData name="Puneet Mittal P" userId="fb042317-afc8-4140-b59b-8c0efaa31318" providerId="ADAL" clId="{1B110A63-1631-4E2B-949C-1058CFD5BA0B}" dt="2023-02-07T13:23:11.473" v="39" actId="20577"/>
          <pc:sldLayoutMkLst>
            <pc:docMk/>
            <pc:sldMasterMk cId="2523064765" sldId="2147483660"/>
            <pc:sldLayoutMk cId="1267818655" sldId="2147483670"/>
          </pc:sldLayoutMkLst>
          <pc:spChg chg="mod">
            <ac:chgData name="Puneet Mittal P" userId="fb042317-afc8-4140-b59b-8c0efaa31318" providerId="ADAL" clId="{1B110A63-1631-4E2B-949C-1058CFD5BA0B}" dt="2023-02-07T13:23:11.473" v="39" actId="20577"/>
            <ac:spMkLst>
              <pc:docMk/>
              <pc:sldMasterMk cId="2523064765" sldId="2147483660"/>
              <pc:sldLayoutMk cId="1267818655" sldId="2147483670"/>
              <ac:spMk id="7" creationId="{E08DADFB-44CC-4810-9193-0C9F586CE666}"/>
            </ac:spMkLst>
          </pc:spChg>
        </pc:sldLayoutChg>
        <pc:sldLayoutChg chg="modSp mod">
          <pc:chgData name="Puneet Mittal P" userId="fb042317-afc8-4140-b59b-8c0efaa31318" providerId="ADAL" clId="{1B110A63-1631-4E2B-949C-1058CFD5BA0B}" dt="2023-02-07T13:23:11.496" v="43" actId="20577"/>
          <pc:sldLayoutMkLst>
            <pc:docMk/>
            <pc:sldMasterMk cId="2523064765" sldId="2147483660"/>
            <pc:sldLayoutMk cId="3355176887" sldId="2147483671"/>
          </pc:sldLayoutMkLst>
          <pc:spChg chg="mod">
            <ac:chgData name="Puneet Mittal P" userId="fb042317-afc8-4140-b59b-8c0efaa31318" providerId="ADAL" clId="{1B110A63-1631-4E2B-949C-1058CFD5BA0B}" dt="2023-02-07T13:23:11.496" v="43" actId="20577"/>
            <ac:spMkLst>
              <pc:docMk/>
              <pc:sldMasterMk cId="2523064765" sldId="2147483660"/>
              <pc:sldLayoutMk cId="3355176887" sldId="2147483671"/>
              <ac:spMk id="4" creationId="{7AB1CD1C-AD0D-4C0E-8012-BDF9F1E4C38B}"/>
            </ac:spMkLst>
          </pc:spChg>
        </pc:sldLayoutChg>
        <pc:sldLayoutChg chg="modSp mod">
          <pc:chgData name="Puneet Mittal P" userId="fb042317-afc8-4140-b59b-8c0efaa31318" providerId="ADAL" clId="{1B110A63-1631-4E2B-949C-1058CFD5BA0B}" dt="2023-02-07T13:23:11.511" v="47" actId="20577"/>
          <pc:sldLayoutMkLst>
            <pc:docMk/>
            <pc:sldMasterMk cId="2523064765" sldId="2147483660"/>
            <pc:sldLayoutMk cId="1793964376" sldId="2147483672"/>
          </pc:sldLayoutMkLst>
          <pc:spChg chg="mod">
            <ac:chgData name="Puneet Mittal P" userId="fb042317-afc8-4140-b59b-8c0efaa31318" providerId="ADAL" clId="{1B110A63-1631-4E2B-949C-1058CFD5BA0B}" dt="2023-02-07T13:23:11.511" v="47" actId="20577"/>
            <ac:spMkLst>
              <pc:docMk/>
              <pc:sldMasterMk cId="2523064765" sldId="2147483660"/>
              <pc:sldLayoutMk cId="1793964376" sldId="2147483672"/>
              <ac:spMk id="3" creationId="{76D5DBE1-F5A0-4F54-BCB1-8A4278408056}"/>
            </ac:spMkLst>
          </pc:spChg>
        </pc:sldLayoutChg>
        <pc:sldLayoutChg chg="modSp mod">
          <pc:chgData name="Puneet Mittal P" userId="fb042317-afc8-4140-b59b-8c0efaa31318" providerId="ADAL" clId="{1B110A63-1631-4E2B-949C-1058CFD5BA0B}" dt="2023-02-07T13:23:11.527" v="55" actId="20577"/>
          <pc:sldLayoutMkLst>
            <pc:docMk/>
            <pc:sldMasterMk cId="2523064765" sldId="2147483660"/>
            <pc:sldLayoutMk cId="3415456144" sldId="2147483673"/>
          </pc:sldLayoutMkLst>
          <pc:spChg chg="mod">
            <ac:chgData name="Puneet Mittal P" userId="fb042317-afc8-4140-b59b-8c0efaa31318" providerId="ADAL" clId="{1B110A63-1631-4E2B-949C-1058CFD5BA0B}" dt="2023-02-07T13:23:11.527" v="55" actId="20577"/>
            <ac:spMkLst>
              <pc:docMk/>
              <pc:sldMasterMk cId="2523064765" sldId="2147483660"/>
              <pc:sldLayoutMk cId="3415456144" sldId="2147483673"/>
              <ac:spMk id="3" creationId="{C44ECCE6-4D94-443E-8C20-CA233A5C0572}"/>
            </ac:spMkLst>
          </pc:spChg>
        </pc:sldLayoutChg>
        <pc:sldLayoutChg chg="modSp mod">
          <pc:chgData name="Puneet Mittal P" userId="fb042317-afc8-4140-b59b-8c0efaa31318" providerId="ADAL" clId="{1B110A63-1631-4E2B-949C-1058CFD5BA0B}" dt="2023-02-07T13:23:11.612" v="83" actId="20577"/>
          <pc:sldLayoutMkLst>
            <pc:docMk/>
            <pc:sldMasterMk cId="2523064765" sldId="2147483660"/>
            <pc:sldLayoutMk cId="3933167755" sldId="2147483674"/>
          </pc:sldLayoutMkLst>
          <pc:spChg chg="mod">
            <ac:chgData name="Puneet Mittal P" userId="fb042317-afc8-4140-b59b-8c0efaa31318" providerId="ADAL" clId="{1B110A63-1631-4E2B-949C-1058CFD5BA0B}" dt="2023-02-07T13:23:11.612" v="83" actId="20577"/>
            <ac:spMkLst>
              <pc:docMk/>
              <pc:sldMasterMk cId="2523064765" sldId="2147483660"/>
              <pc:sldLayoutMk cId="3933167755" sldId="2147483674"/>
              <ac:spMk id="8" creationId="{C2AD0284-E6BA-49D8-AB3F-D94DBB1D54F0}"/>
            </ac:spMkLst>
          </pc:spChg>
        </pc:sldLayoutChg>
        <pc:sldLayoutChg chg="modSp mod">
          <pc:chgData name="Puneet Mittal P" userId="fb042317-afc8-4140-b59b-8c0efaa31318" providerId="ADAL" clId="{1B110A63-1631-4E2B-949C-1058CFD5BA0B}" dt="2023-02-07T13:23:11.674" v="111" actId="20577"/>
          <pc:sldLayoutMkLst>
            <pc:docMk/>
            <pc:sldMasterMk cId="2523064765" sldId="2147483660"/>
            <pc:sldLayoutMk cId="675883818" sldId="2147483675"/>
          </pc:sldLayoutMkLst>
          <pc:spChg chg="mod">
            <ac:chgData name="Puneet Mittal P" userId="fb042317-afc8-4140-b59b-8c0efaa31318" providerId="ADAL" clId="{1B110A63-1631-4E2B-949C-1058CFD5BA0B}" dt="2023-02-07T13:23:11.674" v="111" actId="20577"/>
            <ac:spMkLst>
              <pc:docMk/>
              <pc:sldMasterMk cId="2523064765" sldId="2147483660"/>
              <pc:sldLayoutMk cId="675883818" sldId="2147483675"/>
              <ac:spMk id="8" creationId="{53797230-5A6C-4718-8C90-CB9F2709B382}"/>
            </ac:spMkLst>
          </pc:spChg>
        </pc:sldLayoutChg>
        <pc:sldLayoutChg chg="modSp mod">
          <pc:chgData name="Puneet Mittal P" userId="fb042317-afc8-4140-b59b-8c0efaa31318" providerId="ADAL" clId="{1B110A63-1631-4E2B-949C-1058CFD5BA0B}" dt="2023-02-07T13:23:11.690" v="115" actId="20577"/>
          <pc:sldLayoutMkLst>
            <pc:docMk/>
            <pc:sldMasterMk cId="2523064765" sldId="2147483660"/>
            <pc:sldLayoutMk cId="192221419" sldId="2147483676"/>
          </pc:sldLayoutMkLst>
          <pc:spChg chg="mod">
            <ac:chgData name="Puneet Mittal P" userId="fb042317-afc8-4140-b59b-8c0efaa31318" providerId="ADAL" clId="{1B110A63-1631-4E2B-949C-1058CFD5BA0B}" dt="2023-02-07T13:23:11.690" v="115" actId="20577"/>
            <ac:spMkLst>
              <pc:docMk/>
              <pc:sldMasterMk cId="2523064765" sldId="2147483660"/>
              <pc:sldLayoutMk cId="192221419" sldId="2147483676"/>
              <ac:spMk id="9" creationId="{00E7BBCA-E768-4FD9-82EA-328297783367}"/>
            </ac:spMkLst>
          </pc:spChg>
        </pc:sldLayoutChg>
        <pc:sldLayoutChg chg="modSp mod">
          <pc:chgData name="Puneet Mittal P" userId="fb042317-afc8-4140-b59b-8c0efaa31318" providerId="ADAL" clId="{1B110A63-1631-4E2B-949C-1058CFD5BA0B}" dt="2023-02-07T13:23:11.743" v="139" actId="20577"/>
          <pc:sldLayoutMkLst>
            <pc:docMk/>
            <pc:sldMasterMk cId="2523064765" sldId="2147483660"/>
            <pc:sldLayoutMk cId="1896068706" sldId="2147483677"/>
          </pc:sldLayoutMkLst>
          <pc:spChg chg="mod">
            <ac:chgData name="Puneet Mittal P" userId="fb042317-afc8-4140-b59b-8c0efaa31318" providerId="ADAL" clId="{1B110A63-1631-4E2B-949C-1058CFD5BA0B}" dt="2023-02-07T13:23:11.743" v="139" actId="20577"/>
            <ac:spMkLst>
              <pc:docMk/>
              <pc:sldMasterMk cId="2523064765" sldId="2147483660"/>
              <pc:sldLayoutMk cId="1896068706" sldId="2147483677"/>
              <ac:spMk id="9" creationId="{4815D3F0-43E8-418F-A5E4-30F31668DC0E}"/>
            </ac:spMkLst>
          </pc:spChg>
        </pc:sldLayoutChg>
        <pc:sldLayoutChg chg="modSp mod">
          <pc:chgData name="Puneet Mittal P" userId="fb042317-afc8-4140-b59b-8c0efaa31318" providerId="ADAL" clId="{1B110A63-1631-4E2B-949C-1058CFD5BA0B}" dt="2023-02-07T13:23:11.768" v="143" actId="20577"/>
          <pc:sldLayoutMkLst>
            <pc:docMk/>
            <pc:sldMasterMk cId="2523064765" sldId="2147483660"/>
            <pc:sldLayoutMk cId="2275899235" sldId="2147483678"/>
          </pc:sldLayoutMkLst>
          <pc:spChg chg="mod">
            <ac:chgData name="Puneet Mittal P" userId="fb042317-afc8-4140-b59b-8c0efaa31318" providerId="ADAL" clId="{1B110A63-1631-4E2B-949C-1058CFD5BA0B}" dt="2023-02-07T13:23:11.768" v="143" actId="20577"/>
            <ac:spMkLst>
              <pc:docMk/>
              <pc:sldMasterMk cId="2523064765" sldId="2147483660"/>
              <pc:sldLayoutMk cId="2275899235" sldId="2147483678"/>
              <ac:spMk id="11" creationId="{A55C34B4-681E-4FDA-A9BB-6BC31D94C8D6}"/>
            </ac:spMkLst>
          </pc:spChg>
        </pc:sldLayoutChg>
        <pc:sldLayoutChg chg="modSp mod">
          <pc:chgData name="Puneet Mittal P" userId="fb042317-afc8-4140-b59b-8c0efaa31318" providerId="ADAL" clId="{1B110A63-1631-4E2B-949C-1058CFD5BA0B}" dt="2023-02-07T13:23:11.778" v="147" actId="20577"/>
          <pc:sldLayoutMkLst>
            <pc:docMk/>
            <pc:sldMasterMk cId="2523064765" sldId="2147483660"/>
            <pc:sldLayoutMk cId="1509090296" sldId="2147483679"/>
          </pc:sldLayoutMkLst>
          <pc:spChg chg="mod">
            <ac:chgData name="Puneet Mittal P" userId="fb042317-afc8-4140-b59b-8c0efaa31318" providerId="ADAL" clId="{1B110A63-1631-4E2B-949C-1058CFD5BA0B}" dt="2023-02-07T13:23:11.778" v="147" actId="20577"/>
            <ac:spMkLst>
              <pc:docMk/>
              <pc:sldMasterMk cId="2523064765" sldId="2147483660"/>
              <pc:sldLayoutMk cId="1509090296" sldId="2147483679"/>
              <ac:spMk id="11" creationId="{107CDD62-B47C-43AB-8BA0-F875DF45681E}"/>
            </ac:spMkLst>
          </pc:spChg>
        </pc:sldLayoutChg>
        <pc:sldLayoutChg chg="modSp mod">
          <pc:chgData name="Puneet Mittal P" userId="fb042317-afc8-4140-b59b-8c0efaa31318" providerId="ADAL" clId="{1B110A63-1631-4E2B-949C-1058CFD5BA0B}" dt="2023-02-07T13:23:11.786" v="151" actId="20577"/>
          <pc:sldLayoutMkLst>
            <pc:docMk/>
            <pc:sldMasterMk cId="2523064765" sldId="2147483660"/>
            <pc:sldLayoutMk cId="3100695833" sldId="2147483680"/>
          </pc:sldLayoutMkLst>
          <pc:spChg chg="mod">
            <ac:chgData name="Puneet Mittal P" userId="fb042317-afc8-4140-b59b-8c0efaa31318" providerId="ADAL" clId="{1B110A63-1631-4E2B-949C-1058CFD5BA0B}" dt="2023-02-07T13:23:11.786" v="151" actId="20577"/>
            <ac:spMkLst>
              <pc:docMk/>
              <pc:sldMasterMk cId="2523064765" sldId="2147483660"/>
              <pc:sldLayoutMk cId="3100695833" sldId="2147483680"/>
              <ac:spMk id="11" creationId="{A2963A4D-3277-42A5-8919-305DE5AD9247}"/>
            </ac:spMkLst>
          </pc:spChg>
        </pc:sldLayoutChg>
        <pc:sldLayoutChg chg="modSp mod">
          <pc:chgData name="Puneet Mittal P" userId="fb042317-afc8-4140-b59b-8c0efaa31318" providerId="ADAL" clId="{1B110A63-1631-4E2B-949C-1058CFD5BA0B}" dt="2023-02-07T13:23:11.803" v="159" actId="20577"/>
          <pc:sldLayoutMkLst>
            <pc:docMk/>
            <pc:sldMasterMk cId="2523064765" sldId="2147483660"/>
            <pc:sldLayoutMk cId="1436988196" sldId="2147483681"/>
          </pc:sldLayoutMkLst>
          <pc:spChg chg="mod">
            <ac:chgData name="Puneet Mittal P" userId="fb042317-afc8-4140-b59b-8c0efaa31318" providerId="ADAL" clId="{1B110A63-1631-4E2B-949C-1058CFD5BA0B}" dt="2023-02-07T13:23:11.803" v="159" actId="20577"/>
            <ac:spMkLst>
              <pc:docMk/>
              <pc:sldMasterMk cId="2523064765" sldId="2147483660"/>
              <pc:sldLayoutMk cId="1436988196" sldId="2147483681"/>
              <ac:spMk id="14" creationId="{089CBEB5-348B-49F3-8F8B-FDEE08950E37}"/>
            </ac:spMkLst>
          </pc:spChg>
        </pc:sldLayoutChg>
        <pc:sldLayoutChg chg="modSp mod">
          <pc:chgData name="Puneet Mittal P" userId="fb042317-afc8-4140-b59b-8c0efaa31318" providerId="ADAL" clId="{1B110A63-1631-4E2B-949C-1058CFD5BA0B}" dt="2023-02-07T13:23:11.643" v="95" actId="20577"/>
          <pc:sldLayoutMkLst>
            <pc:docMk/>
            <pc:sldMasterMk cId="2523064765" sldId="2147483660"/>
            <pc:sldLayoutMk cId="4114665" sldId="2147483682"/>
          </pc:sldLayoutMkLst>
          <pc:spChg chg="mod">
            <ac:chgData name="Puneet Mittal P" userId="fb042317-afc8-4140-b59b-8c0efaa31318" providerId="ADAL" clId="{1B110A63-1631-4E2B-949C-1058CFD5BA0B}" dt="2023-02-07T13:23:11.643" v="95" actId="20577"/>
            <ac:spMkLst>
              <pc:docMk/>
              <pc:sldMasterMk cId="2523064765" sldId="2147483660"/>
              <pc:sldLayoutMk cId="4114665" sldId="2147483682"/>
              <ac:spMk id="7" creationId="{EF2C589A-70A9-4C1E-92FD-76B1E60A1A29}"/>
            </ac:spMkLst>
          </pc:spChg>
        </pc:sldLayoutChg>
        <pc:sldLayoutChg chg="modSp mod">
          <pc:chgData name="Puneet Mittal P" userId="fb042317-afc8-4140-b59b-8c0efaa31318" providerId="ADAL" clId="{1B110A63-1631-4E2B-949C-1058CFD5BA0B}" dt="2023-02-07T13:23:11.658" v="99" actId="20577"/>
          <pc:sldLayoutMkLst>
            <pc:docMk/>
            <pc:sldMasterMk cId="2523064765" sldId="2147483660"/>
            <pc:sldLayoutMk cId="584347284" sldId="2147483683"/>
          </pc:sldLayoutMkLst>
          <pc:spChg chg="mod">
            <ac:chgData name="Puneet Mittal P" userId="fb042317-afc8-4140-b59b-8c0efaa31318" providerId="ADAL" clId="{1B110A63-1631-4E2B-949C-1058CFD5BA0B}" dt="2023-02-07T13:23:11.658" v="99" actId="20577"/>
            <ac:spMkLst>
              <pc:docMk/>
              <pc:sldMasterMk cId="2523064765" sldId="2147483660"/>
              <pc:sldLayoutMk cId="584347284" sldId="2147483683"/>
              <ac:spMk id="9" creationId="{4372D240-75C4-4747-BB0C-CDA1A95650A3}"/>
            </ac:spMkLst>
          </pc:spChg>
        </pc:sldLayoutChg>
        <pc:sldLayoutChg chg="modSp mod">
          <pc:chgData name="Puneet Mittal P" userId="fb042317-afc8-4140-b59b-8c0efaa31318" providerId="ADAL" clId="{1B110A63-1631-4E2B-949C-1058CFD5BA0B}" dt="2023-02-07T13:23:11.658" v="103" actId="20577"/>
          <pc:sldLayoutMkLst>
            <pc:docMk/>
            <pc:sldMasterMk cId="2523064765" sldId="2147483660"/>
            <pc:sldLayoutMk cId="2522373556" sldId="2147483684"/>
          </pc:sldLayoutMkLst>
          <pc:spChg chg="mod">
            <ac:chgData name="Puneet Mittal P" userId="fb042317-afc8-4140-b59b-8c0efaa31318" providerId="ADAL" clId="{1B110A63-1631-4E2B-949C-1058CFD5BA0B}" dt="2023-02-07T13:23:11.658" v="103" actId="20577"/>
            <ac:spMkLst>
              <pc:docMk/>
              <pc:sldMasterMk cId="2523064765" sldId="2147483660"/>
              <pc:sldLayoutMk cId="2522373556" sldId="2147483684"/>
              <ac:spMk id="7" creationId="{8D51E95B-B5A6-40B6-97CB-5F0FE563EB1D}"/>
            </ac:spMkLst>
          </pc:spChg>
        </pc:sldLayoutChg>
        <pc:sldLayoutChg chg="modSp mod">
          <pc:chgData name="Puneet Mittal P" userId="fb042317-afc8-4140-b59b-8c0efaa31318" providerId="ADAL" clId="{1B110A63-1631-4E2B-949C-1058CFD5BA0B}" dt="2023-02-07T13:23:11.674" v="107" actId="20577"/>
          <pc:sldLayoutMkLst>
            <pc:docMk/>
            <pc:sldMasterMk cId="2523064765" sldId="2147483660"/>
            <pc:sldLayoutMk cId="2731981876" sldId="2147483685"/>
          </pc:sldLayoutMkLst>
          <pc:spChg chg="mod">
            <ac:chgData name="Puneet Mittal P" userId="fb042317-afc8-4140-b59b-8c0efaa31318" providerId="ADAL" clId="{1B110A63-1631-4E2B-949C-1058CFD5BA0B}" dt="2023-02-07T13:23:11.674" v="107" actId="20577"/>
            <ac:spMkLst>
              <pc:docMk/>
              <pc:sldMasterMk cId="2523064765" sldId="2147483660"/>
              <pc:sldLayoutMk cId="2731981876" sldId="2147483685"/>
              <ac:spMk id="11" creationId="{4137CA89-AFF7-46A6-A978-5D6CF4C2A39A}"/>
            </ac:spMkLst>
          </pc:spChg>
        </pc:sldLayoutChg>
        <pc:sldLayoutChg chg="modSp mod">
          <pc:chgData name="Puneet Mittal P" userId="fb042317-afc8-4140-b59b-8c0efaa31318" providerId="ADAL" clId="{1B110A63-1631-4E2B-949C-1058CFD5BA0B}" dt="2023-02-07T13:23:11.696" v="119" actId="20577"/>
          <pc:sldLayoutMkLst>
            <pc:docMk/>
            <pc:sldMasterMk cId="2523064765" sldId="2147483660"/>
            <pc:sldLayoutMk cId="1631202071" sldId="2147483686"/>
          </pc:sldLayoutMkLst>
          <pc:spChg chg="mod">
            <ac:chgData name="Puneet Mittal P" userId="fb042317-afc8-4140-b59b-8c0efaa31318" providerId="ADAL" clId="{1B110A63-1631-4E2B-949C-1058CFD5BA0B}" dt="2023-02-07T13:23:11.696" v="119" actId="20577"/>
            <ac:spMkLst>
              <pc:docMk/>
              <pc:sldMasterMk cId="2523064765" sldId="2147483660"/>
              <pc:sldLayoutMk cId="1631202071" sldId="2147483686"/>
              <ac:spMk id="8" creationId="{4E1D7684-BC36-44BA-9074-E0D05038847F}"/>
            </ac:spMkLst>
          </pc:spChg>
        </pc:sldLayoutChg>
        <pc:sldLayoutChg chg="modSp mod">
          <pc:chgData name="Puneet Mittal P" userId="fb042317-afc8-4140-b59b-8c0efaa31318" providerId="ADAL" clId="{1B110A63-1631-4E2B-949C-1058CFD5BA0B}" dt="2023-02-07T13:23:11.712" v="123" actId="20577"/>
          <pc:sldLayoutMkLst>
            <pc:docMk/>
            <pc:sldMasterMk cId="2523064765" sldId="2147483660"/>
            <pc:sldLayoutMk cId="185064145" sldId="2147483687"/>
          </pc:sldLayoutMkLst>
          <pc:spChg chg="mod">
            <ac:chgData name="Puneet Mittal P" userId="fb042317-afc8-4140-b59b-8c0efaa31318" providerId="ADAL" clId="{1B110A63-1631-4E2B-949C-1058CFD5BA0B}" dt="2023-02-07T13:23:11.712" v="123" actId="20577"/>
            <ac:spMkLst>
              <pc:docMk/>
              <pc:sldMasterMk cId="2523064765" sldId="2147483660"/>
              <pc:sldLayoutMk cId="185064145" sldId="2147483687"/>
              <ac:spMk id="8" creationId="{227D3F0D-C903-4314-9038-82A30CA70290}"/>
            </ac:spMkLst>
          </pc:spChg>
        </pc:sldLayoutChg>
        <pc:sldLayoutChg chg="modSp mod">
          <pc:chgData name="Puneet Mittal P" userId="fb042317-afc8-4140-b59b-8c0efaa31318" providerId="ADAL" clId="{1B110A63-1631-4E2B-949C-1058CFD5BA0B}" dt="2023-02-07T13:23:11.712" v="127" actId="20577"/>
          <pc:sldLayoutMkLst>
            <pc:docMk/>
            <pc:sldMasterMk cId="2523064765" sldId="2147483660"/>
            <pc:sldLayoutMk cId="3977286576" sldId="2147483688"/>
          </pc:sldLayoutMkLst>
          <pc:spChg chg="mod">
            <ac:chgData name="Puneet Mittal P" userId="fb042317-afc8-4140-b59b-8c0efaa31318" providerId="ADAL" clId="{1B110A63-1631-4E2B-949C-1058CFD5BA0B}" dt="2023-02-07T13:23:11.712" v="127" actId="20577"/>
            <ac:spMkLst>
              <pc:docMk/>
              <pc:sldMasterMk cId="2523064765" sldId="2147483660"/>
              <pc:sldLayoutMk cId="3977286576" sldId="2147483688"/>
              <ac:spMk id="9" creationId="{4421DB2A-3017-4E73-8332-6B8D884A5493}"/>
            </ac:spMkLst>
          </pc:spChg>
        </pc:sldLayoutChg>
        <pc:sldLayoutChg chg="modSp mod">
          <pc:chgData name="Puneet Mittal P" userId="fb042317-afc8-4140-b59b-8c0efaa31318" providerId="ADAL" clId="{1B110A63-1631-4E2B-949C-1058CFD5BA0B}" dt="2023-02-07T13:23:11.727" v="131" actId="20577"/>
          <pc:sldLayoutMkLst>
            <pc:docMk/>
            <pc:sldMasterMk cId="2523064765" sldId="2147483660"/>
            <pc:sldLayoutMk cId="1762546200" sldId="2147483689"/>
          </pc:sldLayoutMkLst>
          <pc:spChg chg="mod">
            <ac:chgData name="Puneet Mittal P" userId="fb042317-afc8-4140-b59b-8c0efaa31318" providerId="ADAL" clId="{1B110A63-1631-4E2B-949C-1058CFD5BA0B}" dt="2023-02-07T13:23:11.727" v="131" actId="20577"/>
            <ac:spMkLst>
              <pc:docMk/>
              <pc:sldMasterMk cId="2523064765" sldId="2147483660"/>
              <pc:sldLayoutMk cId="1762546200" sldId="2147483689"/>
              <ac:spMk id="9" creationId="{4E5A81C5-0588-4509-B7B9-9497297F88ED}"/>
            </ac:spMkLst>
          </pc:spChg>
        </pc:sldLayoutChg>
        <pc:sldLayoutChg chg="modSp mod">
          <pc:chgData name="Puneet Mittal P" userId="fb042317-afc8-4140-b59b-8c0efaa31318" providerId="ADAL" clId="{1B110A63-1631-4E2B-949C-1058CFD5BA0B}" dt="2023-02-07T13:23:11.794" v="155" actId="20577"/>
          <pc:sldLayoutMkLst>
            <pc:docMk/>
            <pc:sldMasterMk cId="2523064765" sldId="2147483660"/>
            <pc:sldLayoutMk cId="2548612008" sldId="2147483690"/>
          </pc:sldLayoutMkLst>
          <pc:spChg chg="mod">
            <ac:chgData name="Puneet Mittal P" userId="fb042317-afc8-4140-b59b-8c0efaa31318" providerId="ADAL" clId="{1B110A63-1631-4E2B-949C-1058CFD5BA0B}" dt="2023-02-07T13:23:11.794" v="155" actId="20577"/>
            <ac:spMkLst>
              <pc:docMk/>
              <pc:sldMasterMk cId="2523064765" sldId="2147483660"/>
              <pc:sldLayoutMk cId="2548612008" sldId="2147483690"/>
              <ac:spMk id="10" creationId="{549048C1-340D-44C4-857B-1B201EC9A7E7}"/>
            </ac:spMkLst>
          </pc:spChg>
        </pc:sldLayoutChg>
        <pc:sldLayoutChg chg="modSp mod">
          <pc:chgData name="Puneet Mittal P" userId="fb042317-afc8-4140-b59b-8c0efaa31318" providerId="ADAL" clId="{1B110A63-1631-4E2B-949C-1058CFD5BA0B}" dt="2023-02-07T13:23:11.511" v="51" actId="20577"/>
          <pc:sldLayoutMkLst>
            <pc:docMk/>
            <pc:sldMasterMk cId="2523064765" sldId="2147483660"/>
            <pc:sldLayoutMk cId="185933282" sldId="2147483691"/>
          </pc:sldLayoutMkLst>
          <pc:spChg chg="mod">
            <ac:chgData name="Puneet Mittal P" userId="fb042317-afc8-4140-b59b-8c0efaa31318" providerId="ADAL" clId="{1B110A63-1631-4E2B-949C-1058CFD5BA0B}" dt="2023-02-07T13:23:11.511" v="51" actId="20577"/>
            <ac:spMkLst>
              <pc:docMk/>
              <pc:sldMasterMk cId="2523064765" sldId="2147483660"/>
              <pc:sldLayoutMk cId="185933282" sldId="2147483691"/>
              <ac:spMk id="2" creationId="{69F42FFA-3DFB-4DB2-A942-F02200203C82}"/>
            </ac:spMkLst>
          </pc:spChg>
        </pc:sldLayoutChg>
        <pc:sldLayoutChg chg="modSp mod">
          <pc:chgData name="Puneet Mittal P" userId="fb042317-afc8-4140-b59b-8c0efaa31318" providerId="ADAL" clId="{1B110A63-1631-4E2B-949C-1058CFD5BA0B}" dt="2023-02-07T13:23:11.389" v="7" actId="20577"/>
          <pc:sldLayoutMkLst>
            <pc:docMk/>
            <pc:sldMasterMk cId="2523064765" sldId="2147483660"/>
            <pc:sldLayoutMk cId="787326472" sldId="2147483693"/>
          </pc:sldLayoutMkLst>
          <pc:spChg chg="mod">
            <ac:chgData name="Puneet Mittal P" userId="fb042317-afc8-4140-b59b-8c0efaa31318" providerId="ADAL" clId="{1B110A63-1631-4E2B-949C-1058CFD5BA0B}" dt="2023-02-07T13:23:11.389" v="7" actId="20577"/>
            <ac:spMkLst>
              <pc:docMk/>
              <pc:sldMasterMk cId="2523064765" sldId="2147483660"/>
              <pc:sldLayoutMk cId="787326472" sldId="2147483693"/>
              <ac:spMk id="14" creationId="{89DFBA61-B916-44BD-A1D9-F41D32B7BCB6}"/>
            </ac:spMkLst>
          </pc:spChg>
        </pc:sldLayoutChg>
        <pc:sldLayoutChg chg="modSp mod">
          <pc:chgData name="Puneet Mittal P" userId="fb042317-afc8-4140-b59b-8c0efaa31318" providerId="ADAL" clId="{1B110A63-1631-4E2B-949C-1058CFD5BA0B}" dt="2023-02-07T13:23:11.627" v="91" actId="20577"/>
          <pc:sldLayoutMkLst>
            <pc:docMk/>
            <pc:sldMasterMk cId="2523064765" sldId="2147483660"/>
            <pc:sldLayoutMk cId="3607999529" sldId="2147483694"/>
          </pc:sldLayoutMkLst>
          <pc:spChg chg="mod">
            <ac:chgData name="Puneet Mittal P" userId="fb042317-afc8-4140-b59b-8c0efaa31318" providerId="ADAL" clId="{1B110A63-1631-4E2B-949C-1058CFD5BA0B}" dt="2023-02-07T13:23:11.627" v="91" actId="20577"/>
            <ac:spMkLst>
              <pc:docMk/>
              <pc:sldMasterMk cId="2523064765" sldId="2147483660"/>
              <pc:sldLayoutMk cId="3607999529" sldId="2147483694"/>
              <ac:spMk id="7" creationId="{DB8BC610-C1B0-4C6A-B5C2-80DA487CE5DE}"/>
            </ac:spMkLst>
          </pc:spChg>
        </pc:sldLayoutChg>
        <pc:sldLayoutChg chg="modSp mod">
          <pc:chgData name="Puneet Mittal P" userId="fb042317-afc8-4140-b59b-8c0efaa31318" providerId="ADAL" clId="{1B110A63-1631-4E2B-949C-1058CFD5BA0B}" dt="2023-02-07T13:23:11.743" v="135" actId="20577"/>
          <pc:sldLayoutMkLst>
            <pc:docMk/>
            <pc:sldMasterMk cId="2523064765" sldId="2147483660"/>
            <pc:sldLayoutMk cId="3545725332" sldId="2147483696"/>
          </pc:sldLayoutMkLst>
          <pc:spChg chg="mod">
            <ac:chgData name="Puneet Mittal P" userId="fb042317-afc8-4140-b59b-8c0efaa31318" providerId="ADAL" clId="{1B110A63-1631-4E2B-949C-1058CFD5BA0B}" dt="2023-02-07T13:23:11.743" v="135" actId="20577"/>
            <ac:spMkLst>
              <pc:docMk/>
              <pc:sldMasterMk cId="2523064765" sldId="2147483660"/>
              <pc:sldLayoutMk cId="3545725332" sldId="2147483696"/>
              <ac:spMk id="9" creationId="{2C8570FA-FAA3-4EFA-A4F1-01C285AE39DE}"/>
            </ac:spMkLst>
          </pc:spChg>
        </pc:sldLayoutChg>
        <pc:sldLayoutChg chg="modSp mod">
          <pc:chgData name="Puneet Mittal P" userId="fb042317-afc8-4140-b59b-8c0efaa31318" providerId="ADAL" clId="{1B110A63-1631-4E2B-949C-1058CFD5BA0B}" dt="2023-02-07T13:23:11.543" v="59" actId="20577"/>
          <pc:sldLayoutMkLst>
            <pc:docMk/>
            <pc:sldMasterMk cId="2523064765" sldId="2147483660"/>
            <pc:sldLayoutMk cId="3551733153" sldId="2147483697"/>
          </pc:sldLayoutMkLst>
          <pc:spChg chg="mod">
            <ac:chgData name="Puneet Mittal P" userId="fb042317-afc8-4140-b59b-8c0efaa31318" providerId="ADAL" clId="{1B110A63-1631-4E2B-949C-1058CFD5BA0B}" dt="2023-02-07T13:23:11.543" v="59" actId="20577"/>
            <ac:spMkLst>
              <pc:docMk/>
              <pc:sldMasterMk cId="2523064765" sldId="2147483660"/>
              <pc:sldLayoutMk cId="3551733153" sldId="2147483697"/>
              <ac:spMk id="5" creationId="{56BFCB29-C939-4442-981C-DE6A97866D13}"/>
            </ac:spMkLst>
          </pc:spChg>
        </pc:sldLayoutChg>
        <pc:sldLayoutChg chg="modSp mod">
          <pc:chgData name="Puneet Mittal P" userId="fb042317-afc8-4140-b59b-8c0efaa31318" providerId="ADAL" clId="{1B110A63-1631-4E2B-949C-1058CFD5BA0B}" dt="2023-02-07T13:23:11.558" v="63" actId="20577"/>
          <pc:sldLayoutMkLst>
            <pc:docMk/>
            <pc:sldMasterMk cId="2523064765" sldId="2147483660"/>
            <pc:sldLayoutMk cId="1673924324" sldId="2147483698"/>
          </pc:sldLayoutMkLst>
          <pc:spChg chg="mod">
            <ac:chgData name="Puneet Mittal P" userId="fb042317-afc8-4140-b59b-8c0efaa31318" providerId="ADAL" clId="{1B110A63-1631-4E2B-949C-1058CFD5BA0B}" dt="2023-02-07T13:23:11.558" v="63" actId="20577"/>
            <ac:spMkLst>
              <pc:docMk/>
              <pc:sldMasterMk cId="2523064765" sldId="2147483660"/>
              <pc:sldLayoutMk cId="1673924324" sldId="2147483698"/>
              <ac:spMk id="5" creationId="{D4262351-4A54-4EAA-990E-D909E1CAD758}"/>
            </ac:spMkLst>
          </pc:spChg>
        </pc:sldLayoutChg>
        <pc:sldLayoutChg chg="modSp mod">
          <pc:chgData name="Puneet Mittal P" userId="fb042317-afc8-4140-b59b-8c0efaa31318" providerId="ADAL" clId="{1B110A63-1631-4E2B-949C-1058CFD5BA0B}" dt="2023-02-07T13:23:11.558" v="67" actId="20577"/>
          <pc:sldLayoutMkLst>
            <pc:docMk/>
            <pc:sldMasterMk cId="2523064765" sldId="2147483660"/>
            <pc:sldLayoutMk cId="1526597446" sldId="2147483699"/>
          </pc:sldLayoutMkLst>
          <pc:spChg chg="mod">
            <ac:chgData name="Puneet Mittal P" userId="fb042317-afc8-4140-b59b-8c0efaa31318" providerId="ADAL" clId="{1B110A63-1631-4E2B-949C-1058CFD5BA0B}" dt="2023-02-07T13:23:11.558" v="67" actId="20577"/>
            <ac:spMkLst>
              <pc:docMk/>
              <pc:sldMasterMk cId="2523064765" sldId="2147483660"/>
              <pc:sldLayoutMk cId="1526597446" sldId="2147483699"/>
              <ac:spMk id="5" creationId="{128B6DA1-0170-4C5B-ABCB-83F1E4B0ECBB}"/>
            </ac:spMkLst>
          </pc:spChg>
        </pc:sldLayoutChg>
        <pc:sldLayoutChg chg="modSp mod">
          <pc:chgData name="Puneet Mittal P" userId="fb042317-afc8-4140-b59b-8c0efaa31318" providerId="ADAL" clId="{1B110A63-1631-4E2B-949C-1058CFD5BA0B}" dt="2023-02-07T13:23:11.574" v="71" actId="20577"/>
          <pc:sldLayoutMkLst>
            <pc:docMk/>
            <pc:sldMasterMk cId="2523064765" sldId="2147483660"/>
            <pc:sldLayoutMk cId="2476838218" sldId="2147483700"/>
          </pc:sldLayoutMkLst>
          <pc:spChg chg="mod">
            <ac:chgData name="Puneet Mittal P" userId="fb042317-afc8-4140-b59b-8c0efaa31318" providerId="ADAL" clId="{1B110A63-1631-4E2B-949C-1058CFD5BA0B}" dt="2023-02-07T13:23:11.574" v="71" actId="20577"/>
            <ac:spMkLst>
              <pc:docMk/>
              <pc:sldMasterMk cId="2523064765" sldId="2147483660"/>
              <pc:sldLayoutMk cId="2476838218" sldId="2147483700"/>
              <ac:spMk id="5" creationId="{8F93BC53-EE81-4467-94F1-401BB6631310}"/>
            </ac:spMkLst>
          </pc:spChg>
        </pc:sldLayoutChg>
        <pc:sldLayoutChg chg="modSp mod">
          <pc:chgData name="Puneet Mittal P" userId="fb042317-afc8-4140-b59b-8c0efaa31318" providerId="ADAL" clId="{1B110A63-1631-4E2B-949C-1058CFD5BA0B}" dt="2023-02-07T13:23:11.596" v="75" actId="20577"/>
          <pc:sldLayoutMkLst>
            <pc:docMk/>
            <pc:sldMasterMk cId="2523064765" sldId="2147483660"/>
            <pc:sldLayoutMk cId="3501140641" sldId="2147483701"/>
          </pc:sldLayoutMkLst>
          <pc:spChg chg="mod">
            <ac:chgData name="Puneet Mittal P" userId="fb042317-afc8-4140-b59b-8c0efaa31318" providerId="ADAL" clId="{1B110A63-1631-4E2B-949C-1058CFD5BA0B}" dt="2023-02-07T13:23:11.596" v="75" actId="20577"/>
            <ac:spMkLst>
              <pc:docMk/>
              <pc:sldMasterMk cId="2523064765" sldId="2147483660"/>
              <pc:sldLayoutMk cId="3501140641" sldId="2147483701"/>
              <ac:spMk id="5" creationId="{064BC3BB-EB1F-4C03-845A-197D7CB3D7FF}"/>
            </ac:spMkLst>
          </pc:spChg>
        </pc:sldLayoutChg>
        <pc:sldLayoutChg chg="modSp mod">
          <pc:chgData name="Puneet Mittal P" userId="fb042317-afc8-4140-b59b-8c0efaa31318" providerId="ADAL" clId="{1B110A63-1631-4E2B-949C-1058CFD5BA0B}" dt="2023-02-07T13:23:11.596" v="79" actId="20577"/>
          <pc:sldLayoutMkLst>
            <pc:docMk/>
            <pc:sldMasterMk cId="2523064765" sldId="2147483660"/>
            <pc:sldLayoutMk cId="4094464793" sldId="2147483702"/>
          </pc:sldLayoutMkLst>
          <pc:spChg chg="mod">
            <ac:chgData name="Puneet Mittal P" userId="fb042317-afc8-4140-b59b-8c0efaa31318" providerId="ADAL" clId="{1B110A63-1631-4E2B-949C-1058CFD5BA0B}" dt="2023-02-07T13:23:11.596" v="79" actId="20577"/>
            <ac:spMkLst>
              <pc:docMk/>
              <pc:sldMasterMk cId="2523064765" sldId="2147483660"/>
              <pc:sldLayoutMk cId="4094464793" sldId="2147483702"/>
              <ac:spMk id="5" creationId="{EE432ACF-022C-4E4D-A91E-50BCA41421CC}"/>
            </ac:spMkLst>
          </pc:spChg>
        </pc:sldLayoutChg>
        <pc:sldLayoutChg chg="modSp mod">
          <pc:chgData name="Puneet Mittal P" userId="fb042317-afc8-4140-b59b-8c0efaa31318" providerId="ADAL" clId="{1B110A63-1631-4E2B-949C-1058CFD5BA0B}" dt="2023-02-07T13:23:11.627" v="87" actId="20577"/>
          <pc:sldLayoutMkLst>
            <pc:docMk/>
            <pc:sldMasterMk cId="2523064765" sldId="2147483660"/>
            <pc:sldLayoutMk cId="3443338964" sldId="2147483706"/>
          </pc:sldLayoutMkLst>
          <pc:spChg chg="mod">
            <ac:chgData name="Puneet Mittal P" userId="fb042317-afc8-4140-b59b-8c0efaa31318" providerId="ADAL" clId="{1B110A63-1631-4E2B-949C-1058CFD5BA0B}" dt="2023-02-07T13:23:11.627" v="87" actId="20577"/>
            <ac:spMkLst>
              <pc:docMk/>
              <pc:sldMasterMk cId="2523064765" sldId="2147483660"/>
              <pc:sldLayoutMk cId="3443338964" sldId="2147483706"/>
              <ac:spMk id="8" creationId="{C2AD0284-E6BA-49D8-AB3F-D94DBB1D54F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084E87-09D4-4402-ACF6-39DD55134649}" type="doc">
      <dgm:prSet loTypeId="urn:microsoft.com/office/officeart/2005/8/layout/cycle8" loCatId="cycle" qsTypeId="urn:microsoft.com/office/officeart/2005/8/quickstyle/simple1" qsCatId="simple" csTypeId="urn:microsoft.com/office/officeart/2005/8/colors/accent0_3" csCatId="mainScheme" phldr="1"/>
      <dgm:spPr/>
      <dgm:t>
        <a:bodyPr/>
        <a:lstStyle/>
        <a:p>
          <a:endParaRPr lang="en-US"/>
        </a:p>
      </dgm:t>
    </dgm:pt>
    <dgm:pt modelId="{873CADBB-4471-4100-9EF8-6A64141FB61C}">
      <dgm:prSet phldrT="[Text]" custT="1"/>
      <dgm:spPr>
        <a:solidFill>
          <a:schemeClr val="accent3">
            <a:lumMod val="75000"/>
          </a:schemeClr>
        </a:solidFill>
      </dgm:spPr>
      <dgm:t>
        <a:bodyPr/>
        <a:lstStyle/>
        <a:p>
          <a:r>
            <a:rPr lang="en-US" sz="1000" dirty="0"/>
            <a:t>Incident Logging</a:t>
          </a:r>
        </a:p>
      </dgm:t>
    </dgm:pt>
    <dgm:pt modelId="{8D3462D8-5B3F-459C-B909-4CDB98BE25F0}" type="parTrans" cxnId="{B3EEF503-BD8B-4129-86D3-EF8B284C2618}">
      <dgm:prSet/>
      <dgm:spPr/>
      <dgm:t>
        <a:bodyPr/>
        <a:lstStyle/>
        <a:p>
          <a:endParaRPr lang="en-US"/>
        </a:p>
      </dgm:t>
    </dgm:pt>
    <dgm:pt modelId="{0675337B-F918-4633-B91F-87221FB04F92}" type="sibTrans" cxnId="{B3EEF503-BD8B-4129-86D3-EF8B284C2618}">
      <dgm:prSet/>
      <dgm:spPr/>
      <dgm:t>
        <a:bodyPr/>
        <a:lstStyle/>
        <a:p>
          <a:endParaRPr lang="en-US" sz="2800"/>
        </a:p>
      </dgm:t>
    </dgm:pt>
    <dgm:pt modelId="{1F264FD3-1973-4757-944F-BA098FB18B21}">
      <dgm:prSet phldrT="[Text]" custT="1"/>
      <dgm:spPr>
        <a:solidFill>
          <a:schemeClr val="accent3">
            <a:lumMod val="75000"/>
          </a:schemeClr>
        </a:solidFill>
      </dgm:spPr>
      <dgm:t>
        <a:bodyPr/>
        <a:lstStyle/>
        <a:p>
          <a:r>
            <a:rPr lang="en-US" sz="1000" dirty="0"/>
            <a:t>Incident</a:t>
          </a:r>
          <a:r>
            <a:rPr lang="en-US" sz="1050" dirty="0"/>
            <a:t> </a:t>
          </a:r>
          <a:r>
            <a:rPr lang="en-US" sz="1000" b="0" dirty="0"/>
            <a:t>Assignmen</a:t>
          </a:r>
          <a:r>
            <a:rPr lang="en-US" sz="900" b="0" dirty="0"/>
            <a:t>t</a:t>
          </a:r>
          <a:r>
            <a:rPr lang="en-US" sz="1050" dirty="0"/>
            <a:t> </a:t>
          </a:r>
        </a:p>
      </dgm:t>
    </dgm:pt>
    <dgm:pt modelId="{F234B96C-5A47-4218-BE4A-5EDDC5136433}" type="parTrans" cxnId="{030C6ED6-3A28-4876-8DE1-1C30EC1EED2E}">
      <dgm:prSet/>
      <dgm:spPr/>
      <dgm:t>
        <a:bodyPr/>
        <a:lstStyle/>
        <a:p>
          <a:endParaRPr lang="en-US"/>
        </a:p>
      </dgm:t>
    </dgm:pt>
    <dgm:pt modelId="{A64E2748-8EED-497F-8864-E71215B958C2}" type="sibTrans" cxnId="{030C6ED6-3A28-4876-8DE1-1C30EC1EED2E}">
      <dgm:prSet/>
      <dgm:spPr/>
      <dgm:t>
        <a:bodyPr/>
        <a:lstStyle/>
        <a:p>
          <a:endParaRPr lang="en-US" sz="2800"/>
        </a:p>
      </dgm:t>
    </dgm:pt>
    <dgm:pt modelId="{4D044648-0E93-4665-B384-66F14A323F0B}">
      <dgm:prSet phldrT="[Text]" custT="1"/>
      <dgm:spPr>
        <a:solidFill>
          <a:schemeClr val="accent2">
            <a:lumMod val="75000"/>
          </a:schemeClr>
        </a:solidFill>
      </dgm:spPr>
      <dgm:t>
        <a:bodyPr/>
        <a:lstStyle/>
        <a:p>
          <a:r>
            <a:rPr lang="en-US" sz="1000" dirty="0"/>
            <a:t>Incident Resolution   </a:t>
          </a:r>
        </a:p>
      </dgm:t>
    </dgm:pt>
    <dgm:pt modelId="{2CF10F44-E912-4CDA-9C86-17E7637F6188}" type="parTrans" cxnId="{682B33CF-01E9-46BC-84E7-AD82CB40911C}">
      <dgm:prSet/>
      <dgm:spPr/>
      <dgm:t>
        <a:bodyPr/>
        <a:lstStyle/>
        <a:p>
          <a:endParaRPr lang="en-US"/>
        </a:p>
      </dgm:t>
    </dgm:pt>
    <dgm:pt modelId="{8E3E4A05-A95E-4297-9DE1-FE3612B64536}" type="sibTrans" cxnId="{682B33CF-01E9-46BC-84E7-AD82CB40911C}">
      <dgm:prSet/>
      <dgm:spPr/>
      <dgm:t>
        <a:bodyPr/>
        <a:lstStyle/>
        <a:p>
          <a:endParaRPr lang="en-US" sz="2800"/>
        </a:p>
      </dgm:t>
    </dgm:pt>
    <dgm:pt modelId="{FFB79DD5-A588-4DD8-A711-3E7BF3CE5222}">
      <dgm:prSet phldrT="[Text]" custT="1"/>
      <dgm:spPr>
        <a:solidFill>
          <a:schemeClr val="accent2">
            <a:lumMod val="75000"/>
          </a:schemeClr>
        </a:solidFill>
      </dgm:spPr>
      <dgm:t>
        <a:bodyPr/>
        <a:lstStyle/>
        <a:p>
          <a:r>
            <a:rPr lang="en-US" sz="1000" dirty="0"/>
            <a:t>Incident Monitoring  </a:t>
          </a:r>
        </a:p>
      </dgm:t>
    </dgm:pt>
    <dgm:pt modelId="{B2356517-A32C-4C9D-B53F-E9E43EB65FA7}" type="parTrans" cxnId="{E79D1351-C1A3-42F8-AC12-619D17C13944}">
      <dgm:prSet/>
      <dgm:spPr/>
      <dgm:t>
        <a:bodyPr/>
        <a:lstStyle/>
        <a:p>
          <a:endParaRPr lang="en-US"/>
        </a:p>
      </dgm:t>
    </dgm:pt>
    <dgm:pt modelId="{857B6DB2-2305-454A-B949-628C9889FD54}" type="sibTrans" cxnId="{E79D1351-C1A3-42F8-AC12-619D17C13944}">
      <dgm:prSet/>
      <dgm:spPr/>
      <dgm:t>
        <a:bodyPr/>
        <a:lstStyle/>
        <a:p>
          <a:endParaRPr lang="en-US" sz="2800"/>
        </a:p>
      </dgm:t>
    </dgm:pt>
    <dgm:pt modelId="{7B45A057-C490-4A27-A746-A9BDFBA2CDE3}">
      <dgm:prSet phldrT="[Text]" custT="1"/>
      <dgm:spPr>
        <a:solidFill>
          <a:schemeClr val="accent5">
            <a:lumMod val="75000"/>
          </a:schemeClr>
        </a:solidFill>
      </dgm:spPr>
      <dgm:t>
        <a:bodyPr/>
        <a:lstStyle/>
        <a:p>
          <a:r>
            <a:rPr lang="en-US" sz="1000" dirty="0"/>
            <a:t>Incident Reporting</a:t>
          </a:r>
        </a:p>
      </dgm:t>
    </dgm:pt>
    <dgm:pt modelId="{6ED96126-1D03-4463-A253-82DC1D45B6A8}" type="parTrans" cxnId="{8F320E78-6BCB-4B22-9961-61FB1E2946F8}">
      <dgm:prSet/>
      <dgm:spPr/>
      <dgm:t>
        <a:bodyPr/>
        <a:lstStyle/>
        <a:p>
          <a:endParaRPr lang="en-US"/>
        </a:p>
      </dgm:t>
    </dgm:pt>
    <dgm:pt modelId="{843D2CD1-58E4-4E3B-8C1B-7136806F73E8}" type="sibTrans" cxnId="{8F320E78-6BCB-4B22-9961-61FB1E2946F8}">
      <dgm:prSet/>
      <dgm:spPr/>
      <dgm:t>
        <a:bodyPr/>
        <a:lstStyle/>
        <a:p>
          <a:endParaRPr lang="en-US" sz="2800"/>
        </a:p>
      </dgm:t>
    </dgm:pt>
    <dgm:pt modelId="{DEE44DB7-DAB6-4EF1-B003-C8C717ED8C6A}">
      <dgm:prSet phldrT="[Text]" custT="1"/>
      <dgm:spPr>
        <a:solidFill>
          <a:schemeClr val="accent5">
            <a:lumMod val="75000"/>
          </a:schemeClr>
        </a:solidFill>
      </dgm:spPr>
      <dgm:t>
        <a:bodyPr/>
        <a:lstStyle/>
        <a:p>
          <a:r>
            <a:rPr lang="en-US" sz="1000" dirty="0"/>
            <a:t>Incident End</a:t>
          </a:r>
        </a:p>
      </dgm:t>
    </dgm:pt>
    <dgm:pt modelId="{6BE72128-6E09-4FD2-B288-52B47F8DF02A}" type="parTrans" cxnId="{1B2D6DE7-C2D7-41BE-A308-2C28EBC92BA2}">
      <dgm:prSet/>
      <dgm:spPr/>
      <dgm:t>
        <a:bodyPr/>
        <a:lstStyle/>
        <a:p>
          <a:endParaRPr lang="en-US"/>
        </a:p>
      </dgm:t>
    </dgm:pt>
    <dgm:pt modelId="{621078F6-5D95-4417-9228-447C8D7E978B}" type="sibTrans" cxnId="{1B2D6DE7-C2D7-41BE-A308-2C28EBC92BA2}">
      <dgm:prSet/>
      <dgm:spPr/>
      <dgm:t>
        <a:bodyPr/>
        <a:lstStyle/>
        <a:p>
          <a:endParaRPr lang="en-US" sz="2800"/>
        </a:p>
      </dgm:t>
    </dgm:pt>
    <dgm:pt modelId="{9658E46E-DEC2-4A50-BCD8-8924404F469A}" type="pres">
      <dgm:prSet presAssocID="{37084E87-09D4-4402-ACF6-39DD55134649}" presName="compositeShape" presStyleCnt="0">
        <dgm:presLayoutVars>
          <dgm:chMax val="7"/>
          <dgm:dir/>
          <dgm:resizeHandles val="exact"/>
        </dgm:presLayoutVars>
      </dgm:prSet>
      <dgm:spPr/>
    </dgm:pt>
    <dgm:pt modelId="{13F11C35-D96A-428F-83DB-68279AD838DB}" type="pres">
      <dgm:prSet presAssocID="{37084E87-09D4-4402-ACF6-39DD55134649}" presName="wedge1" presStyleLbl="node1" presStyleIdx="0" presStyleCnt="6"/>
      <dgm:spPr/>
    </dgm:pt>
    <dgm:pt modelId="{09002934-E203-4192-8BFA-5411B16D7BC7}" type="pres">
      <dgm:prSet presAssocID="{37084E87-09D4-4402-ACF6-39DD55134649}" presName="dummy1a" presStyleCnt="0"/>
      <dgm:spPr/>
    </dgm:pt>
    <dgm:pt modelId="{97AEAC1D-521B-42A6-80A4-649875D51E10}" type="pres">
      <dgm:prSet presAssocID="{37084E87-09D4-4402-ACF6-39DD55134649}" presName="dummy1b" presStyleCnt="0"/>
      <dgm:spPr/>
    </dgm:pt>
    <dgm:pt modelId="{1FA3308C-3C82-4517-BB84-577116910969}" type="pres">
      <dgm:prSet presAssocID="{37084E87-09D4-4402-ACF6-39DD55134649}" presName="wedge1Tx" presStyleLbl="node1" presStyleIdx="0" presStyleCnt="6">
        <dgm:presLayoutVars>
          <dgm:chMax val="0"/>
          <dgm:chPref val="0"/>
          <dgm:bulletEnabled val="1"/>
        </dgm:presLayoutVars>
      </dgm:prSet>
      <dgm:spPr/>
    </dgm:pt>
    <dgm:pt modelId="{752A8B51-9A04-4995-AA05-532B163BA864}" type="pres">
      <dgm:prSet presAssocID="{37084E87-09D4-4402-ACF6-39DD55134649}" presName="wedge2" presStyleLbl="node1" presStyleIdx="1" presStyleCnt="6" custScaleX="102961"/>
      <dgm:spPr/>
    </dgm:pt>
    <dgm:pt modelId="{EBC96AB3-A346-439D-A51F-043B358EF963}" type="pres">
      <dgm:prSet presAssocID="{37084E87-09D4-4402-ACF6-39DD55134649}" presName="dummy2a" presStyleCnt="0"/>
      <dgm:spPr/>
    </dgm:pt>
    <dgm:pt modelId="{9D2D100B-D61D-4F59-964E-DF74472C5D59}" type="pres">
      <dgm:prSet presAssocID="{37084E87-09D4-4402-ACF6-39DD55134649}" presName="dummy2b" presStyleCnt="0"/>
      <dgm:spPr/>
    </dgm:pt>
    <dgm:pt modelId="{C8F4BBBC-B3DD-40CC-BA50-340EB83CDB5A}" type="pres">
      <dgm:prSet presAssocID="{37084E87-09D4-4402-ACF6-39DD55134649}" presName="wedge2Tx" presStyleLbl="node1" presStyleIdx="1" presStyleCnt="6">
        <dgm:presLayoutVars>
          <dgm:chMax val="0"/>
          <dgm:chPref val="0"/>
          <dgm:bulletEnabled val="1"/>
        </dgm:presLayoutVars>
      </dgm:prSet>
      <dgm:spPr/>
    </dgm:pt>
    <dgm:pt modelId="{26C4B6AD-F039-4027-9C15-D20C82A45A0D}" type="pres">
      <dgm:prSet presAssocID="{37084E87-09D4-4402-ACF6-39DD55134649}" presName="wedge3" presStyleLbl="node1" presStyleIdx="2" presStyleCnt="6"/>
      <dgm:spPr/>
    </dgm:pt>
    <dgm:pt modelId="{1EEBCFE3-6510-41C3-8A17-B5078E7E087F}" type="pres">
      <dgm:prSet presAssocID="{37084E87-09D4-4402-ACF6-39DD55134649}" presName="dummy3a" presStyleCnt="0"/>
      <dgm:spPr/>
    </dgm:pt>
    <dgm:pt modelId="{E1D3441D-0631-4B35-B032-6C251EC84273}" type="pres">
      <dgm:prSet presAssocID="{37084E87-09D4-4402-ACF6-39DD55134649}" presName="dummy3b" presStyleCnt="0"/>
      <dgm:spPr/>
    </dgm:pt>
    <dgm:pt modelId="{46364819-0E56-4215-89BA-322985DDE803}" type="pres">
      <dgm:prSet presAssocID="{37084E87-09D4-4402-ACF6-39DD55134649}" presName="wedge3Tx" presStyleLbl="node1" presStyleIdx="2" presStyleCnt="6">
        <dgm:presLayoutVars>
          <dgm:chMax val="0"/>
          <dgm:chPref val="0"/>
          <dgm:bulletEnabled val="1"/>
        </dgm:presLayoutVars>
      </dgm:prSet>
      <dgm:spPr/>
    </dgm:pt>
    <dgm:pt modelId="{F078F809-B10B-4787-A9DD-3DDA3F307736}" type="pres">
      <dgm:prSet presAssocID="{37084E87-09D4-4402-ACF6-39DD55134649}" presName="wedge4" presStyleLbl="node1" presStyleIdx="3" presStyleCnt="6"/>
      <dgm:spPr/>
    </dgm:pt>
    <dgm:pt modelId="{B6095D16-FA2D-4BDF-BC85-BB873F9E430E}" type="pres">
      <dgm:prSet presAssocID="{37084E87-09D4-4402-ACF6-39DD55134649}" presName="dummy4a" presStyleCnt="0"/>
      <dgm:spPr/>
    </dgm:pt>
    <dgm:pt modelId="{416741BC-FED6-40EA-B435-95467CF6BEAB}" type="pres">
      <dgm:prSet presAssocID="{37084E87-09D4-4402-ACF6-39DD55134649}" presName="dummy4b" presStyleCnt="0"/>
      <dgm:spPr/>
    </dgm:pt>
    <dgm:pt modelId="{0F6F0C92-E46A-48B9-A7D9-C618E43BD373}" type="pres">
      <dgm:prSet presAssocID="{37084E87-09D4-4402-ACF6-39DD55134649}" presName="wedge4Tx" presStyleLbl="node1" presStyleIdx="3" presStyleCnt="6">
        <dgm:presLayoutVars>
          <dgm:chMax val="0"/>
          <dgm:chPref val="0"/>
          <dgm:bulletEnabled val="1"/>
        </dgm:presLayoutVars>
      </dgm:prSet>
      <dgm:spPr/>
    </dgm:pt>
    <dgm:pt modelId="{C104EEA6-11C9-426E-A4B5-AB1A05C2BF3F}" type="pres">
      <dgm:prSet presAssocID="{37084E87-09D4-4402-ACF6-39DD55134649}" presName="wedge5" presStyleLbl="node1" presStyleIdx="4" presStyleCnt="6"/>
      <dgm:spPr/>
    </dgm:pt>
    <dgm:pt modelId="{A7E3FC80-86A6-443D-9A82-5830AFB127A6}" type="pres">
      <dgm:prSet presAssocID="{37084E87-09D4-4402-ACF6-39DD55134649}" presName="dummy5a" presStyleCnt="0"/>
      <dgm:spPr/>
    </dgm:pt>
    <dgm:pt modelId="{7295780B-4D7B-47A1-AD17-0D2D8D69F916}" type="pres">
      <dgm:prSet presAssocID="{37084E87-09D4-4402-ACF6-39DD55134649}" presName="dummy5b" presStyleCnt="0"/>
      <dgm:spPr/>
    </dgm:pt>
    <dgm:pt modelId="{E97033F6-4780-4CD7-96BA-CDA8677915E0}" type="pres">
      <dgm:prSet presAssocID="{37084E87-09D4-4402-ACF6-39DD55134649}" presName="wedge5Tx" presStyleLbl="node1" presStyleIdx="4" presStyleCnt="6">
        <dgm:presLayoutVars>
          <dgm:chMax val="0"/>
          <dgm:chPref val="0"/>
          <dgm:bulletEnabled val="1"/>
        </dgm:presLayoutVars>
      </dgm:prSet>
      <dgm:spPr/>
    </dgm:pt>
    <dgm:pt modelId="{20E1A436-DB62-47CD-BEDB-245A012ECD30}" type="pres">
      <dgm:prSet presAssocID="{37084E87-09D4-4402-ACF6-39DD55134649}" presName="wedge6" presStyleLbl="node1" presStyleIdx="5" presStyleCnt="6"/>
      <dgm:spPr/>
    </dgm:pt>
    <dgm:pt modelId="{FC1958A1-3246-4E6A-97E6-5F5D1D57F1C9}" type="pres">
      <dgm:prSet presAssocID="{37084E87-09D4-4402-ACF6-39DD55134649}" presName="dummy6a" presStyleCnt="0"/>
      <dgm:spPr/>
    </dgm:pt>
    <dgm:pt modelId="{A6C6945B-64C8-4639-A28A-9E893A4D6662}" type="pres">
      <dgm:prSet presAssocID="{37084E87-09D4-4402-ACF6-39DD55134649}" presName="dummy6b" presStyleCnt="0"/>
      <dgm:spPr/>
    </dgm:pt>
    <dgm:pt modelId="{16E767D5-8F09-4614-B568-81FCDD585777}" type="pres">
      <dgm:prSet presAssocID="{37084E87-09D4-4402-ACF6-39DD55134649}" presName="wedge6Tx" presStyleLbl="node1" presStyleIdx="5" presStyleCnt="6">
        <dgm:presLayoutVars>
          <dgm:chMax val="0"/>
          <dgm:chPref val="0"/>
          <dgm:bulletEnabled val="1"/>
        </dgm:presLayoutVars>
      </dgm:prSet>
      <dgm:spPr/>
    </dgm:pt>
    <dgm:pt modelId="{6E1A2536-2C7B-4484-B013-FEC14A3E0F6C}" type="pres">
      <dgm:prSet presAssocID="{0675337B-F918-4633-B91F-87221FB04F92}" presName="arrowWedge1" presStyleLbl="fgSibTrans2D1" presStyleIdx="0" presStyleCnt="6"/>
      <dgm:spPr/>
    </dgm:pt>
    <dgm:pt modelId="{F927CABC-068E-4D93-B020-D6BD94D91EBD}" type="pres">
      <dgm:prSet presAssocID="{A64E2748-8EED-497F-8864-E71215B958C2}" presName="arrowWedge2" presStyleLbl="fgSibTrans2D1" presStyleIdx="1" presStyleCnt="6"/>
      <dgm:spPr/>
    </dgm:pt>
    <dgm:pt modelId="{400D54DF-D912-49D0-BC81-A9EE7F9DC375}" type="pres">
      <dgm:prSet presAssocID="{8E3E4A05-A95E-4297-9DE1-FE3612B64536}" presName="arrowWedge3" presStyleLbl="fgSibTrans2D1" presStyleIdx="2" presStyleCnt="6"/>
      <dgm:spPr/>
    </dgm:pt>
    <dgm:pt modelId="{0E3DE759-B335-409E-9B0F-87F3A50A68A3}" type="pres">
      <dgm:prSet presAssocID="{857B6DB2-2305-454A-B949-628C9889FD54}" presName="arrowWedge4" presStyleLbl="fgSibTrans2D1" presStyleIdx="3" presStyleCnt="6"/>
      <dgm:spPr/>
    </dgm:pt>
    <dgm:pt modelId="{A47F431C-D911-4DBE-BE49-27C0C761CDAD}" type="pres">
      <dgm:prSet presAssocID="{843D2CD1-58E4-4E3B-8C1B-7136806F73E8}" presName="arrowWedge5" presStyleLbl="fgSibTrans2D1" presStyleIdx="4" presStyleCnt="6"/>
      <dgm:spPr/>
    </dgm:pt>
    <dgm:pt modelId="{D6C17005-208F-413B-88EC-D40E731981D5}" type="pres">
      <dgm:prSet presAssocID="{621078F6-5D95-4417-9228-447C8D7E978B}" presName="arrowWedge6" presStyleLbl="fgSibTrans2D1" presStyleIdx="5" presStyleCnt="6"/>
      <dgm:spPr/>
    </dgm:pt>
  </dgm:ptLst>
  <dgm:cxnLst>
    <dgm:cxn modelId="{B3EEF503-BD8B-4129-86D3-EF8B284C2618}" srcId="{37084E87-09D4-4402-ACF6-39DD55134649}" destId="{873CADBB-4471-4100-9EF8-6A64141FB61C}" srcOrd="0" destOrd="0" parTransId="{8D3462D8-5B3F-459C-B909-4CDB98BE25F0}" sibTransId="{0675337B-F918-4633-B91F-87221FB04F92}"/>
    <dgm:cxn modelId="{C380E216-C853-4BF6-B38A-23650FBDA8FE}" type="presOf" srcId="{FFB79DD5-A588-4DD8-A711-3E7BF3CE5222}" destId="{F078F809-B10B-4787-A9DD-3DDA3F307736}" srcOrd="0" destOrd="0" presId="urn:microsoft.com/office/officeart/2005/8/layout/cycle8"/>
    <dgm:cxn modelId="{E6148A40-6B6E-49F2-A79A-8019AF84263E}" type="presOf" srcId="{873CADBB-4471-4100-9EF8-6A64141FB61C}" destId="{1FA3308C-3C82-4517-BB84-577116910969}" srcOrd="1" destOrd="0" presId="urn:microsoft.com/office/officeart/2005/8/layout/cycle8"/>
    <dgm:cxn modelId="{E79D1351-C1A3-42F8-AC12-619D17C13944}" srcId="{37084E87-09D4-4402-ACF6-39DD55134649}" destId="{FFB79DD5-A588-4DD8-A711-3E7BF3CE5222}" srcOrd="3" destOrd="0" parTransId="{B2356517-A32C-4C9D-B53F-E9E43EB65FA7}" sibTransId="{857B6DB2-2305-454A-B949-628C9889FD54}"/>
    <dgm:cxn modelId="{1C9DB972-DEB9-41CB-A624-0AC5A88B4700}" type="presOf" srcId="{1F264FD3-1973-4757-944F-BA098FB18B21}" destId="{C8F4BBBC-B3DD-40CC-BA50-340EB83CDB5A}" srcOrd="1" destOrd="0" presId="urn:microsoft.com/office/officeart/2005/8/layout/cycle8"/>
    <dgm:cxn modelId="{DF5D3856-4FB7-4D4E-8FBC-23B352A87740}" type="presOf" srcId="{FFB79DD5-A588-4DD8-A711-3E7BF3CE5222}" destId="{0F6F0C92-E46A-48B9-A7D9-C618E43BD373}" srcOrd="1" destOrd="0" presId="urn:microsoft.com/office/officeart/2005/8/layout/cycle8"/>
    <dgm:cxn modelId="{8F320E78-6BCB-4B22-9961-61FB1E2946F8}" srcId="{37084E87-09D4-4402-ACF6-39DD55134649}" destId="{7B45A057-C490-4A27-A746-A9BDFBA2CDE3}" srcOrd="4" destOrd="0" parTransId="{6ED96126-1D03-4463-A253-82DC1D45B6A8}" sibTransId="{843D2CD1-58E4-4E3B-8C1B-7136806F73E8}"/>
    <dgm:cxn modelId="{16983487-5FA0-494D-BD17-5830B3D41D76}" type="presOf" srcId="{7B45A057-C490-4A27-A746-A9BDFBA2CDE3}" destId="{C104EEA6-11C9-426E-A4B5-AB1A05C2BF3F}" srcOrd="0" destOrd="0" presId="urn:microsoft.com/office/officeart/2005/8/layout/cycle8"/>
    <dgm:cxn modelId="{C5D39FA1-22FF-49A5-8CC2-8D11FF067DCB}" type="presOf" srcId="{7B45A057-C490-4A27-A746-A9BDFBA2CDE3}" destId="{E97033F6-4780-4CD7-96BA-CDA8677915E0}" srcOrd="1" destOrd="0" presId="urn:microsoft.com/office/officeart/2005/8/layout/cycle8"/>
    <dgm:cxn modelId="{682B33CF-01E9-46BC-84E7-AD82CB40911C}" srcId="{37084E87-09D4-4402-ACF6-39DD55134649}" destId="{4D044648-0E93-4665-B384-66F14A323F0B}" srcOrd="2" destOrd="0" parTransId="{2CF10F44-E912-4CDA-9C86-17E7637F6188}" sibTransId="{8E3E4A05-A95E-4297-9DE1-FE3612B64536}"/>
    <dgm:cxn modelId="{030C6ED6-3A28-4876-8DE1-1C30EC1EED2E}" srcId="{37084E87-09D4-4402-ACF6-39DD55134649}" destId="{1F264FD3-1973-4757-944F-BA098FB18B21}" srcOrd="1" destOrd="0" parTransId="{F234B96C-5A47-4218-BE4A-5EDDC5136433}" sibTransId="{A64E2748-8EED-497F-8864-E71215B958C2}"/>
    <dgm:cxn modelId="{6F7A9ADB-EBB9-4A28-8342-BD531564BF74}" type="presOf" srcId="{37084E87-09D4-4402-ACF6-39DD55134649}" destId="{9658E46E-DEC2-4A50-BCD8-8924404F469A}" srcOrd="0" destOrd="0" presId="urn:microsoft.com/office/officeart/2005/8/layout/cycle8"/>
    <dgm:cxn modelId="{9A04E4DF-975E-4420-BCF7-CF39B59ACDED}" type="presOf" srcId="{1F264FD3-1973-4757-944F-BA098FB18B21}" destId="{752A8B51-9A04-4995-AA05-532B163BA864}" srcOrd="0" destOrd="0" presId="urn:microsoft.com/office/officeart/2005/8/layout/cycle8"/>
    <dgm:cxn modelId="{BC7446E1-5A67-4971-B533-FEF4432319FE}" type="presOf" srcId="{873CADBB-4471-4100-9EF8-6A64141FB61C}" destId="{13F11C35-D96A-428F-83DB-68279AD838DB}" srcOrd="0" destOrd="0" presId="urn:microsoft.com/office/officeart/2005/8/layout/cycle8"/>
    <dgm:cxn modelId="{A3DB27E4-FE1F-46A5-BC38-AB0C500AA03F}" type="presOf" srcId="{4D044648-0E93-4665-B384-66F14A323F0B}" destId="{26C4B6AD-F039-4027-9C15-D20C82A45A0D}" srcOrd="0" destOrd="0" presId="urn:microsoft.com/office/officeart/2005/8/layout/cycle8"/>
    <dgm:cxn modelId="{0B48E6E6-E459-4CDF-B3CE-857CF5EBA040}" type="presOf" srcId="{DEE44DB7-DAB6-4EF1-B003-C8C717ED8C6A}" destId="{20E1A436-DB62-47CD-BEDB-245A012ECD30}" srcOrd="0" destOrd="0" presId="urn:microsoft.com/office/officeart/2005/8/layout/cycle8"/>
    <dgm:cxn modelId="{1B2D6DE7-C2D7-41BE-A308-2C28EBC92BA2}" srcId="{37084E87-09D4-4402-ACF6-39DD55134649}" destId="{DEE44DB7-DAB6-4EF1-B003-C8C717ED8C6A}" srcOrd="5" destOrd="0" parTransId="{6BE72128-6E09-4FD2-B288-52B47F8DF02A}" sibTransId="{621078F6-5D95-4417-9228-447C8D7E978B}"/>
    <dgm:cxn modelId="{95E54FE7-46E4-46E7-84FF-3AE9B01800B4}" type="presOf" srcId="{4D044648-0E93-4665-B384-66F14A323F0B}" destId="{46364819-0E56-4215-89BA-322985DDE803}" srcOrd="1" destOrd="0" presId="urn:microsoft.com/office/officeart/2005/8/layout/cycle8"/>
    <dgm:cxn modelId="{6F08DDEB-798B-4F9F-858B-51BBC6E8759F}" type="presOf" srcId="{DEE44DB7-DAB6-4EF1-B003-C8C717ED8C6A}" destId="{16E767D5-8F09-4614-B568-81FCDD585777}" srcOrd="1" destOrd="0" presId="urn:microsoft.com/office/officeart/2005/8/layout/cycle8"/>
    <dgm:cxn modelId="{E56977A1-0D4C-4B20-B308-ACC073706A39}" type="presParOf" srcId="{9658E46E-DEC2-4A50-BCD8-8924404F469A}" destId="{13F11C35-D96A-428F-83DB-68279AD838DB}" srcOrd="0" destOrd="0" presId="urn:microsoft.com/office/officeart/2005/8/layout/cycle8"/>
    <dgm:cxn modelId="{FB7AA7A8-0F32-4C44-8507-2227AADA1D15}" type="presParOf" srcId="{9658E46E-DEC2-4A50-BCD8-8924404F469A}" destId="{09002934-E203-4192-8BFA-5411B16D7BC7}" srcOrd="1" destOrd="0" presId="urn:microsoft.com/office/officeart/2005/8/layout/cycle8"/>
    <dgm:cxn modelId="{A8B1C194-13D5-4622-AB61-8D8BE5177818}" type="presParOf" srcId="{9658E46E-DEC2-4A50-BCD8-8924404F469A}" destId="{97AEAC1D-521B-42A6-80A4-649875D51E10}" srcOrd="2" destOrd="0" presId="urn:microsoft.com/office/officeart/2005/8/layout/cycle8"/>
    <dgm:cxn modelId="{2DABF53E-7427-4FEB-911D-F7817687B717}" type="presParOf" srcId="{9658E46E-DEC2-4A50-BCD8-8924404F469A}" destId="{1FA3308C-3C82-4517-BB84-577116910969}" srcOrd="3" destOrd="0" presId="urn:microsoft.com/office/officeart/2005/8/layout/cycle8"/>
    <dgm:cxn modelId="{85E27F65-7D32-43C9-A2F7-4C1E96E01347}" type="presParOf" srcId="{9658E46E-DEC2-4A50-BCD8-8924404F469A}" destId="{752A8B51-9A04-4995-AA05-532B163BA864}" srcOrd="4" destOrd="0" presId="urn:microsoft.com/office/officeart/2005/8/layout/cycle8"/>
    <dgm:cxn modelId="{E9BCBE98-2B43-4E09-9939-1A7FBA70E063}" type="presParOf" srcId="{9658E46E-DEC2-4A50-BCD8-8924404F469A}" destId="{EBC96AB3-A346-439D-A51F-043B358EF963}" srcOrd="5" destOrd="0" presId="urn:microsoft.com/office/officeart/2005/8/layout/cycle8"/>
    <dgm:cxn modelId="{7C775948-75A3-49EC-9450-C6F8A1997CB8}" type="presParOf" srcId="{9658E46E-DEC2-4A50-BCD8-8924404F469A}" destId="{9D2D100B-D61D-4F59-964E-DF74472C5D59}" srcOrd="6" destOrd="0" presId="urn:microsoft.com/office/officeart/2005/8/layout/cycle8"/>
    <dgm:cxn modelId="{A33D40A8-8BD6-40E7-A056-E0E9B29FE77E}" type="presParOf" srcId="{9658E46E-DEC2-4A50-BCD8-8924404F469A}" destId="{C8F4BBBC-B3DD-40CC-BA50-340EB83CDB5A}" srcOrd="7" destOrd="0" presId="urn:microsoft.com/office/officeart/2005/8/layout/cycle8"/>
    <dgm:cxn modelId="{4EA5F6DC-AFC4-4E58-8B51-94064E7F40F7}" type="presParOf" srcId="{9658E46E-DEC2-4A50-BCD8-8924404F469A}" destId="{26C4B6AD-F039-4027-9C15-D20C82A45A0D}" srcOrd="8" destOrd="0" presId="urn:microsoft.com/office/officeart/2005/8/layout/cycle8"/>
    <dgm:cxn modelId="{80D41B9C-0710-4F58-A1BD-20316CC32D24}" type="presParOf" srcId="{9658E46E-DEC2-4A50-BCD8-8924404F469A}" destId="{1EEBCFE3-6510-41C3-8A17-B5078E7E087F}" srcOrd="9" destOrd="0" presId="urn:microsoft.com/office/officeart/2005/8/layout/cycle8"/>
    <dgm:cxn modelId="{3F0F5DEB-3F5C-4EF5-9BFA-68871EAC4332}" type="presParOf" srcId="{9658E46E-DEC2-4A50-BCD8-8924404F469A}" destId="{E1D3441D-0631-4B35-B032-6C251EC84273}" srcOrd="10" destOrd="0" presId="urn:microsoft.com/office/officeart/2005/8/layout/cycle8"/>
    <dgm:cxn modelId="{F83AB3BC-7242-4F92-AD5B-9D26707E2F6A}" type="presParOf" srcId="{9658E46E-DEC2-4A50-BCD8-8924404F469A}" destId="{46364819-0E56-4215-89BA-322985DDE803}" srcOrd="11" destOrd="0" presId="urn:microsoft.com/office/officeart/2005/8/layout/cycle8"/>
    <dgm:cxn modelId="{4098904F-A123-43F0-8E22-C8A068A09C13}" type="presParOf" srcId="{9658E46E-DEC2-4A50-BCD8-8924404F469A}" destId="{F078F809-B10B-4787-A9DD-3DDA3F307736}" srcOrd="12" destOrd="0" presId="urn:microsoft.com/office/officeart/2005/8/layout/cycle8"/>
    <dgm:cxn modelId="{862BDE07-91CB-44BF-BBCD-0DB758054B14}" type="presParOf" srcId="{9658E46E-DEC2-4A50-BCD8-8924404F469A}" destId="{B6095D16-FA2D-4BDF-BC85-BB873F9E430E}" srcOrd="13" destOrd="0" presId="urn:microsoft.com/office/officeart/2005/8/layout/cycle8"/>
    <dgm:cxn modelId="{C36BC99A-381C-4B7C-BBE3-2673AD69DA1C}" type="presParOf" srcId="{9658E46E-DEC2-4A50-BCD8-8924404F469A}" destId="{416741BC-FED6-40EA-B435-95467CF6BEAB}" srcOrd="14" destOrd="0" presId="urn:microsoft.com/office/officeart/2005/8/layout/cycle8"/>
    <dgm:cxn modelId="{902B73DA-D1BB-4949-83C8-71E8CF1A9671}" type="presParOf" srcId="{9658E46E-DEC2-4A50-BCD8-8924404F469A}" destId="{0F6F0C92-E46A-48B9-A7D9-C618E43BD373}" srcOrd="15" destOrd="0" presId="urn:microsoft.com/office/officeart/2005/8/layout/cycle8"/>
    <dgm:cxn modelId="{6CE0A149-C683-46BB-944B-BA67FB71ECEF}" type="presParOf" srcId="{9658E46E-DEC2-4A50-BCD8-8924404F469A}" destId="{C104EEA6-11C9-426E-A4B5-AB1A05C2BF3F}" srcOrd="16" destOrd="0" presId="urn:microsoft.com/office/officeart/2005/8/layout/cycle8"/>
    <dgm:cxn modelId="{092B7CDF-B966-498D-9319-BBB4261F2331}" type="presParOf" srcId="{9658E46E-DEC2-4A50-BCD8-8924404F469A}" destId="{A7E3FC80-86A6-443D-9A82-5830AFB127A6}" srcOrd="17" destOrd="0" presId="urn:microsoft.com/office/officeart/2005/8/layout/cycle8"/>
    <dgm:cxn modelId="{36C7161C-AB3C-49A8-A7FC-5E44D97222A8}" type="presParOf" srcId="{9658E46E-DEC2-4A50-BCD8-8924404F469A}" destId="{7295780B-4D7B-47A1-AD17-0D2D8D69F916}" srcOrd="18" destOrd="0" presId="urn:microsoft.com/office/officeart/2005/8/layout/cycle8"/>
    <dgm:cxn modelId="{9BC1386C-6B72-408C-ADD7-79598F17CC37}" type="presParOf" srcId="{9658E46E-DEC2-4A50-BCD8-8924404F469A}" destId="{E97033F6-4780-4CD7-96BA-CDA8677915E0}" srcOrd="19" destOrd="0" presId="urn:microsoft.com/office/officeart/2005/8/layout/cycle8"/>
    <dgm:cxn modelId="{5998C3D9-FBF4-48AB-B8B5-3B3CD5100B19}" type="presParOf" srcId="{9658E46E-DEC2-4A50-BCD8-8924404F469A}" destId="{20E1A436-DB62-47CD-BEDB-245A012ECD30}" srcOrd="20" destOrd="0" presId="urn:microsoft.com/office/officeart/2005/8/layout/cycle8"/>
    <dgm:cxn modelId="{2C5FC21E-B64B-41E1-8A0F-2A01A60DA9B1}" type="presParOf" srcId="{9658E46E-DEC2-4A50-BCD8-8924404F469A}" destId="{FC1958A1-3246-4E6A-97E6-5F5D1D57F1C9}" srcOrd="21" destOrd="0" presId="urn:microsoft.com/office/officeart/2005/8/layout/cycle8"/>
    <dgm:cxn modelId="{A4662365-4A48-4684-AA60-65E7D720080A}" type="presParOf" srcId="{9658E46E-DEC2-4A50-BCD8-8924404F469A}" destId="{A6C6945B-64C8-4639-A28A-9E893A4D6662}" srcOrd="22" destOrd="0" presId="urn:microsoft.com/office/officeart/2005/8/layout/cycle8"/>
    <dgm:cxn modelId="{EB284B0D-B9CA-4AE4-9339-0D055FD37395}" type="presParOf" srcId="{9658E46E-DEC2-4A50-BCD8-8924404F469A}" destId="{16E767D5-8F09-4614-B568-81FCDD585777}" srcOrd="23" destOrd="0" presId="urn:microsoft.com/office/officeart/2005/8/layout/cycle8"/>
    <dgm:cxn modelId="{5DD8011F-D8EC-4AFD-8A69-F1D6F92A3928}" type="presParOf" srcId="{9658E46E-DEC2-4A50-BCD8-8924404F469A}" destId="{6E1A2536-2C7B-4484-B013-FEC14A3E0F6C}" srcOrd="24" destOrd="0" presId="urn:microsoft.com/office/officeart/2005/8/layout/cycle8"/>
    <dgm:cxn modelId="{4C297788-1EE9-4B15-80C8-BB4F6A2CD45F}" type="presParOf" srcId="{9658E46E-DEC2-4A50-BCD8-8924404F469A}" destId="{F927CABC-068E-4D93-B020-D6BD94D91EBD}" srcOrd="25" destOrd="0" presId="urn:microsoft.com/office/officeart/2005/8/layout/cycle8"/>
    <dgm:cxn modelId="{5DD145EB-D99B-4A56-AA77-4D589B1618FC}" type="presParOf" srcId="{9658E46E-DEC2-4A50-BCD8-8924404F469A}" destId="{400D54DF-D912-49D0-BC81-A9EE7F9DC375}" srcOrd="26" destOrd="0" presId="urn:microsoft.com/office/officeart/2005/8/layout/cycle8"/>
    <dgm:cxn modelId="{454C319D-D3F9-4B9D-8000-01F839B26456}" type="presParOf" srcId="{9658E46E-DEC2-4A50-BCD8-8924404F469A}" destId="{0E3DE759-B335-409E-9B0F-87F3A50A68A3}" srcOrd="27" destOrd="0" presId="urn:microsoft.com/office/officeart/2005/8/layout/cycle8"/>
    <dgm:cxn modelId="{57E84E8E-0121-466D-A77A-D42D8AF3E37E}" type="presParOf" srcId="{9658E46E-DEC2-4A50-BCD8-8924404F469A}" destId="{A47F431C-D911-4DBE-BE49-27C0C761CDAD}" srcOrd="28" destOrd="0" presId="urn:microsoft.com/office/officeart/2005/8/layout/cycle8"/>
    <dgm:cxn modelId="{28B5AF2B-834F-451B-8427-C1DC0A97362C}" type="presParOf" srcId="{9658E46E-DEC2-4A50-BCD8-8924404F469A}" destId="{D6C17005-208F-413B-88EC-D40E731981D5}" srcOrd="2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F11C35-D96A-428F-83DB-68279AD838DB}">
      <dsp:nvSpPr>
        <dsp:cNvPr id="0" name=""/>
        <dsp:cNvSpPr/>
      </dsp:nvSpPr>
      <dsp:spPr>
        <a:xfrm>
          <a:off x="1024965" y="181172"/>
          <a:ext cx="2668333" cy="2668333"/>
        </a:xfrm>
        <a:prstGeom prst="pie">
          <a:avLst>
            <a:gd name="adj1" fmla="val 16200000"/>
            <a:gd name="adj2" fmla="val 19800000"/>
          </a:avLst>
        </a:prstGeom>
        <a:solidFill>
          <a:schemeClr val="accent3">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Incident Logging</a:t>
          </a:r>
        </a:p>
      </dsp:txBody>
      <dsp:txXfrm>
        <a:off x="2422663" y="522019"/>
        <a:ext cx="698849" cy="540019"/>
      </dsp:txXfrm>
    </dsp:sp>
    <dsp:sp modelId="{752A8B51-9A04-4995-AA05-532B163BA864}">
      <dsp:nvSpPr>
        <dsp:cNvPr id="0" name=""/>
        <dsp:cNvSpPr/>
      </dsp:nvSpPr>
      <dsp:spPr>
        <a:xfrm>
          <a:off x="1017226" y="236126"/>
          <a:ext cx="2747342" cy="2668333"/>
        </a:xfrm>
        <a:prstGeom prst="pie">
          <a:avLst>
            <a:gd name="adj1" fmla="val 19800000"/>
            <a:gd name="adj2" fmla="val 1800000"/>
          </a:avLst>
        </a:prstGeom>
        <a:solidFill>
          <a:schemeClr val="accent3">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Incident</a:t>
          </a:r>
          <a:r>
            <a:rPr lang="en-US" sz="1050" kern="1200" dirty="0"/>
            <a:t> </a:t>
          </a:r>
          <a:r>
            <a:rPr lang="en-US" sz="1000" b="0" kern="1200" dirty="0"/>
            <a:t>Assignmen</a:t>
          </a:r>
          <a:r>
            <a:rPr lang="en-US" sz="900" b="0" kern="1200" dirty="0"/>
            <a:t>t</a:t>
          </a:r>
          <a:r>
            <a:rPr lang="en-US" sz="1050" kern="1200" dirty="0"/>
            <a:t> </a:t>
          </a:r>
        </a:p>
      </dsp:txBody>
      <dsp:txXfrm>
        <a:off x="2881494" y="1316166"/>
        <a:ext cx="752248" cy="524136"/>
      </dsp:txXfrm>
    </dsp:sp>
    <dsp:sp modelId="{26C4B6AD-F039-4027-9C15-D20C82A45A0D}">
      <dsp:nvSpPr>
        <dsp:cNvPr id="0" name=""/>
        <dsp:cNvSpPr/>
      </dsp:nvSpPr>
      <dsp:spPr>
        <a:xfrm>
          <a:off x="1024965" y="291081"/>
          <a:ext cx="2668333" cy="2668333"/>
        </a:xfrm>
        <a:prstGeom prst="pie">
          <a:avLst>
            <a:gd name="adj1" fmla="val 1800000"/>
            <a:gd name="adj2" fmla="val 5400000"/>
          </a:avLst>
        </a:prstGeom>
        <a:solidFill>
          <a:schemeClr val="accent2">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Incident Resolution   </a:t>
          </a:r>
        </a:p>
      </dsp:txBody>
      <dsp:txXfrm>
        <a:off x="2422663" y="2094430"/>
        <a:ext cx="698849" cy="540019"/>
      </dsp:txXfrm>
    </dsp:sp>
    <dsp:sp modelId="{F078F809-B10B-4787-A9DD-3DDA3F307736}">
      <dsp:nvSpPr>
        <dsp:cNvPr id="0" name=""/>
        <dsp:cNvSpPr/>
      </dsp:nvSpPr>
      <dsp:spPr>
        <a:xfrm>
          <a:off x="961433" y="291081"/>
          <a:ext cx="2668333" cy="2668333"/>
        </a:xfrm>
        <a:prstGeom prst="pie">
          <a:avLst>
            <a:gd name="adj1" fmla="val 5400000"/>
            <a:gd name="adj2" fmla="val 9000000"/>
          </a:avLst>
        </a:prstGeom>
        <a:solidFill>
          <a:schemeClr val="accent2">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Incident Monitoring  </a:t>
          </a:r>
        </a:p>
      </dsp:txBody>
      <dsp:txXfrm>
        <a:off x="1533219" y="2094430"/>
        <a:ext cx="698849" cy="540019"/>
      </dsp:txXfrm>
    </dsp:sp>
    <dsp:sp modelId="{C104EEA6-11C9-426E-A4B5-AB1A05C2BF3F}">
      <dsp:nvSpPr>
        <dsp:cNvPr id="0" name=""/>
        <dsp:cNvSpPr/>
      </dsp:nvSpPr>
      <dsp:spPr>
        <a:xfrm>
          <a:off x="929667" y="236126"/>
          <a:ext cx="2668333" cy="2668333"/>
        </a:xfrm>
        <a:prstGeom prst="pie">
          <a:avLst>
            <a:gd name="adj1" fmla="val 9000000"/>
            <a:gd name="adj2" fmla="val 12600000"/>
          </a:avLst>
        </a:prstGeom>
        <a:solidFill>
          <a:schemeClr val="accent5">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Incident Reporting</a:t>
          </a:r>
        </a:p>
      </dsp:txBody>
      <dsp:txXfrm>
        <a:off x="1056731" y="1316166"/>
        <a:ext cx="730615" cy="524136"/>
      </dsp:txXfrm>
    </dsp:sp>
    <dsp:sp modelId="{20E1A436-DB62-47CD-BEDB-245A012ECD30}">
      <dsp:nvSpPr>
        <dsp:cNvPr id="0" name=""/>
        <dsp:cNvSpPr/>
      </dsp:nvSpPr>
      <dsp:spPr>
        <a:xfrm>
          <a:off x="961433" y="181172"/>
          <a:ext cx="2668333" cy="2668333"/>
        </a:xfrm>
        <a:prstGeom prst="pie">
          <a:avLst>
            <a:gd name="adj1" fmla="val 12600000"/>
            <a:gd name="adj2" fmla="val 16200000"/>
          </a:avLst>
        </a:prstGeom>
        <a:solidFill>
          <a:schemeClr val="accent5">
            <a:lumMod val="7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Incident End</a:t>
          </a:r>
        </a:p>
      </dsp:txBody>
      <dsp:txXfrm>
        <a:off x="1533219" y="522019"/>
        <a:ext cx="698849" cy="540019"/>
      </dsp:txXfrm>
    </dsp:sp>
    <dsp:sp modelId="{6E1A2536-2C7B-4484-B013-FEC14A3E0F6C}">
      <dsp:nvSpPr>
        <dsp:cNvPr id="0" name=""/>
        <dsp:cNvSpPr/>
      </dsp:nvSpPr>
      <dsp:spPr>
        <a:xfrm>
          <a:off x="859685" y="15989"/>
          <a:ext cx="2998698" cy="2998698"/>
        </a:xfrm>
        <a:prstGeom prst="circularArrow">
          <a:avLst>
            <a:gd name="adj1" fmla="val 5085"/>
            <a:gd name="adj2" fmla="val 327528"/>
            <a:gd name="adj3" fmla="val 19472472"/>
            <a:gd name="adj4" fmla="val 16200251"/>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27CABC-068E-4D93-B020-D6BD94D91EBD}">
      <dsp:nvSpPr>
        <dsp:cNvPr id="0" name=""/>
        <dsp:cNvSpPr/>
      </dsp:nvSpPr>
      <dsp:spPr>
        <a:xfrm>
          <a:off x="890918" y="70944"/>
          <a:ext cx="2998698" cy="2998698"/>
        </a:xfrm>
        <a:prstGeom prst="circularArrow">
          <a:avLst>
            <a:gd name="adj1" fmla="val 5085"/>
            <a:gd name="adj2" fmla="val 327528"/>
            <a:gd name="adj3" fmla="val 1472472"/>
            <a:gd name="adj4" fmla="val 19800000"/>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0D54DF-D912-49D0-BC81-A9EE7F9DC375}">
      <dsp:nvSpPr>
        <dsp:cNvPr id="0" name=""/>
        <dsp:cNvSpPr/>
      </dsp:nvSpPr>
      <dsp:spPr>
        <a:xfrm>
          <a:off x="859685" y="125899"/>
          <a:ext cx="2998698" cy="2998698"/>
        </a:xfrm>
        <a:prstGeom prst="circularArrow">
          <a:avLst>
            <a:gd name="adj1" fmla="val 5085"/>
            <a:gd name="adj2" fmla="val 327528"/>
            <a:gd name="adj3" fmla="val 5072221"/>
            <a:gd name="adj4" fmla="val 1800000"/>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3DE759-B335-409E-9B0F-87F3A50A68A3}">
      <dsp:nvSpPr>
        <dsp:cNvPr id="0" name=""/>
        <dsp:cNvSpPr/>
      </dsp:nvSpPr>
      <dsp:spPr>
        <a:xfrm>
          <a:off x="796348" y="125899"/>
          <a:ext cx="2998698" cy="2998698"/>
        </a:xfrm>
        <a:prstGeom prst="circularArrow">
          <a:avLst>
            <a:gd name="adj1" fmla="val 5085"/>
            <a:gd name="adj2" fmla="val 327528"/>
            <a:gd name="adj3" fmla="val 8672472"/>
            <a:gd name="adj4" fmla="val 5400251"/>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7F431C-D911-4DBE-BE49-27C0C761CDAD}">
      <dsp:nvSpPr>
        <dsp:cNvPr id="0" name=""/>
        <dsp:cNvSpPr/>
      </dsp:nvSpPr>
      <dsp:spPr>
        <a:xfrm>
          <a:off x="764582" y="70944"/>
          <a:ext cx="2998698" cy="2998698"/>
        </a:xfrm>
        <a:prstGeom prst="circularArrow">
          <a:avLst>
            <a:gd name="adj1" fmla="val 5085"/>
            <a:gd name="adj2" fmla="val 327528"/>
            <a:gd name="adj3" fmla="val 12272472"/>
            <a:gd name="adj4" fmla="val 9000000"/>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C17005-208F-413B-88EC-D40E731981D5}">
      <dsp:nvSpPr>
        <dsp:cNvPr id="0" name=""/>
        <dsp:cNvSpPr/>
      </dsp:nvSpPr>
      <dsp:spPr>
        <a:xfrm>
          <a:off x="796348" y="15989"/>
          <a:ext cx="2998698" cy="2998698"/>
        </a:xfrm>
        <a:prstGeom prst="circularArrow">
          <a:avLst>
            <a:gd name="adj1" fmla="val 5085"/>
            <a:gd name="adj2" fmla="val 327528"/>
            <a:gd name="adj3" fmla="val 15872221"/>
            <a:gd name="adj4" fmla="val 12600000"/>
            <a:gd name="adj5" fmla="val 5932"/>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FD348-9C7F-4865-875C-863EC6E2CB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3294207-A46E-4F9A-91C9-BB4398CEA98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 </a:t>
            </a:r>
          </a:p>
        </p:txBody>
      </p:sp>
      <p:sp>
        <p:nvSpPr>
          <p:cNvPr id="4" name="Footer Placeholder 3">
            <a:extLst>
              <a:ext uri="{FF2B5EF4-FFF2-40B4-BE49-F238E27FC236}">
                <a16:creationId xmlns:a16="http://schemas.microsoft.com/office/drawing/2014/main" id="{95105526-C577-427D-800D-7921EA1602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CA4CFA-39AC-4AB6-B521-EBDB0AF74A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AEDCC-D3AE-4D3E-A1AA-6BA600F277AC}" type="slidenum">
              <a:rPr lang="en-US" smtClean="0"/>
              <a:t>‹#›</a:t>
            </a:fld>
            <a:endParaRPr lang="en-US"/>
          </a:p>
        </p:txBody>
      </p:sp>
    </p:spTree>
    <p:extLst>
      <p:ext uri="{BB962C8B-B14F-4D97-AF65-F5344CB8AC3E}">
        <p14:creationId xmlns:p14="http://schemas.microsoft.com/office/powerpoint/2010/main" val="17542621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ricsson Hilda Light" panose="00000400000000000000" pitchFamily="2"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ricsson Hilda Light" panose="00000400000000000000" pitchFamily="2" charset="0"/>
              </a:defRPr>
            </a:lvl1pPr>
          </a:lstStyle>
          <a:p>
            <a:r>
              <a:rPr lang="en-US"/>
              <a:t> </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ricsson Hilda Light" panose="00000400000000000000" pitchFamily="2"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ricsson Hilda Light" panose="00000400000000000000" pitchFamily="2" charset="0"/>
              </a:defRPr>
            </a:lvl1pPr>
          </a:lstStyle>
          <a:p>
            <a:fld id="{F949BC75-2359-4F98-918A-7033C92AD487}" type="slidenum">
              <a:rPr lang="en-US" smtClean="0"/>
              <a:pPr/>
              <a:t>‹#›</a:t>
            </a:fld>
            <a:endParaRPr lang="en-US" dirty="0"/>
          </a:p>
        </p:txBody>
      </p:sp>
    </p:spTree>
    <p:extLst>
      <p:ext uri="{BB962C8B-B14F-4D97-AF65-F5344CB8AC3E}">
        <p14:creationId xmlns:p14="http://schemas.microsoft.com/office/powerpoint/2010/main" val="113333382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Ericsson Hilda Light" panose="00000400000000000000" pitchFamily="2" charset="0"/>
        <a:ea typeface="+mn-ea"/>
        <a:cs typeface="+mn-cs"/>
      </a:defRPr>
    </a:lvl1pPr>
    <a:lvl2pPr marL="457200" algn="l" defTabSz="914400" rtl="0" eaLnBrk="1" latinLnBrk="0" hangingPunct="1">
      <a:defRPr sz="1200" kern="1200">
        <a:solidFill>
          <a:schemeClr val="tx1"/>
        </a:solidFill>
        <a:latin typeface="Ericsson Hilda Light" panose="00000400000000000000" pitchFamily="2" charset="0"/>
        <a:ea typeface="+mn-ea"/>
        <a:cs typeface="+mn-cs"/>
      </a:defRPr>
    </a:lvl2pPr>
    <a:lvl3pPr marL="914400" algn="l" defTabSz="914400" rtl="0" eaLnBrk="1" latinLnBrk="0" hangingPunct="1">
      <a:defRPr sz="1200" kern="1200">
        <a:solidFill>
          <a:schemeClr val="tx1"/>
        </a:solidFill>
        <a:latin typeface="Ericsson Hilda Light" panose="00000400000000000000" pitchFamily="2" charset="0"/>
        <a:ea typeface="+mn-ea"/>
        <a:cs typeface="+mn-cs"/>
      </a:defRPr>
    </a:lvl3pPr>
    <a:lvl4pPr marL="1371600" algn="l" defTabSz="914400" rtl="0" eaLnBrk="1" latinLnBrk="0" hangingPunct="1">
      <a:defRPr sz="1200" kern="1200">
        <a:solidFill>
          <a:schemeClr val="tx1"/>
        </a:solidFill>
        <a:latin typeface="Ericsson Hilda Light" panose="00000400000000000000" pitchFamily="2" charset="0"/>
        <a:ea typeface="+mn-ea"/>
        <a:cs typeface="+mn-cs"/>
      </a:defRPr>
    </a:lvl4pPr>
    <a:lvl5pPr marL="1828800" algn="l" defTabSz="914400" rtl="0" eaLnBrk="1" latinLnBrk="0" hangingPunct="1">
      <a:defRPr sz="1200" kern="1200">
        <a:solidFill>
          <a:schemeClr val="tx1"/>
        </a:solidFill>
        <a:latin typeface="Ericsson Hilda Light" panose="000004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 </a:t>
            </a:r>
            <a:endParaRPr lang="en-US" dirty="0"/>
          </a:p>
        </p:txBody>
      </p:sp>
      <p:sp>
        <p:nvSpPr>
          <p:cNvPr id="5" name="Date Placeholder 4"/>
          <p:cNvSpPr>
            <a:spLocks noGrp="1"/>
          </p:cNvSpPr>
          <p:nvPr>
            <p:ph type="dt" idx="11"/>
          </p:nvPr>
        </p:nvSpPr>
        <p:spPr/>
        <p:txBody>
          <a:bodyPr/>
          <a:lstStyle/>
          <a:p>
            <a:r>
              <a:rPr lang="en-US"/>
              <a:t>2018-02-21 </a:t>
            </a:r>
            <a:endParaRPr lang="en-US" dirty="0"/>
          </a:p>
        </p:txBody>
      </p:sp>
      <p:sp>
        <p:nvSpPr>
          <p:cNvPr id="6" name="Footer Placeholder 5"/>
          <p:cNvSpPr>
            <a:spLocks noGrp="1"/>
          </p:cNvSpPr>
          <p:nvPr>
            <p:ph type="ftr" sz="quarter" idx="12"/>
          </p:nvPr>
        </p:nvSpPr>
        <p:spPr/>
        <p:txBody>
          <a:bodyPr/>
          <a:lstStyle/>
          <a:p>
            <a:r>
              <a:rPr lang="en-US"/>
              <a:t> </a:t>
            </a:r>
            <a:endParaRPr lang="en-US" dirty="0"/>
          </a:p>
        </p:txBody>
      </p:sp>
      <p:sp>
        <p:nvSpPr>
          <p:cNvPr id="7" name="Slide Number Placeholder 6"/>
          <p:cNvSpPr>
            <a:spLocks noGrp="1"/>
          </p:cNvSpPr>
          <p:nvPr>
            <p:ph type="sldNum" sz="quarter" idx="13"/>
          </p:nvPr>
        </p:nvSpPr>
        <p:spPr/>
        <p:txBody>
          <a:bodyPr/>
          <a:lstStyle/>
          <a:p>
            <a:fld id="{AC9DD1CB-DD7E-47C0-8C73-DFDF434617D9}" type="slidenum">
              <a:rPr lang="en-US" smtClean="0"/>
              <a:t>1</a:t>
            </a:fld>
            <a:endParaRPr lang="en-US" dirty="0"/>
          </a:p>
        </p:txBody>
      </p:sp>
    </p:spTree>
    <p:extLst>
      <p:ext uri="{BB962C8B-B14F-4D97-AF65-F5344CB8AC3E}">
        <p14:creationId xmlns:p14="http://schemas.microsoft.com/office/powerpoint/2010/main" val="362423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solidFill>
                  <a:prstClr val="black"/>
                </a:solidFill>
              </a:rPr>
              <a:t>2016-09-14 </a:t>
            </a:r>
            <a:endParaRPr lang="en-US" dirty="0">
              <a:solidFill>
                <a:prstClr val="black"/>
              </a:solidFill>
            </a:endParaRPr>
          </a:p>
        </p:txBody>
      </p:sp>
      <p:sp>
        <p:nvSpPr>
          <p:cNvPr id="5" name="Slide Number Placeholder 4"/>
          <p:cNvSpPr>
            <a:spLocks noGrp="1"/>
          </p:cNvSpPr>
          <p:nvPr>
            <p:ph type="sldNum" sz="quarter" idx="11"/>
          </p:nvPr>
        </p:nvSpPr>
        <p:spPr/>
        <p:txBody>
          <a:bodyPr/>
          <a:lstStyle/>
          <a:p>
            <a:fld id="{99BA6B4A-30BB-4DB5-ADDF-B6F42DCF5017}" type="slidenum">
              <a:rPr lang="en-US" smtClean="0">
                <a:solidFill>
                  <a:prstClr val="black"/>
                </a:solidFill>
              </a:rPr>
              <a:pPr/>
              <a:t>2</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 </a:t>
            </a:r>
            <a:endParaRPr lang="en-US" dirty="0">
              <a:solidFill>
                <a:prstClr val="black"/>
              </a:solidFill>
            </a:endParaRPr>
          </a:p>
        </p:txBody>
      </p:sp>
      <p:sp>
        <p:nvSpPr>
          <p:cNvPr id="7" name="Footer Placeholder 6"/>
          <p:cNvSpPr>
            <a:spLocks noGrp="1"/>
          </p:cNvSpPr>
          <p:nvPr>
            <p:ph type="ftr" sz="quarter" idx="13"/>
          </p:nvPr>
        </p:nvSpPr>
        <p:spPr/>
        <p:txBody>
          <a:bodyPr/>
          <a:lstStyle/>
          <a:p>
            <a:r>
              <a:rPr lang="en-US">
                <a:solidFill>
                  <a:prstClr val="black"/>
                </a:solidFill>
              </a:rPr>
              <a:t> </a:t>
            </a:r>
            <a:endParaRPr lang="en-US" dirty="0">
              <a:solidFill>
                <a:prstClr val="black"/>
              </a:solidFill>
            </a:endParaRPr>
          </a:p>
        </p:txBody>
      </p:sp>
    </p:spTree>
    <p:extLst>
      <p:ext uri="{BB962C8B-B14F-4D97-AF65-F5344CB8AC3E}">
        <p14:creationId xmlns:p14="http://schemas.microsoft.com/office/powerpoint/2010/main" val="3688535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solidFill>
                  <a:prstClr val="black"/>
                </a:solidFill>
              </a:rPr>
              <a:t>2016-09-14 </a:t>
            </a:r>
            <a:endParaRPr lang="en-US" dirty="0">
              <a:solidFill>
                <a:prstClr val="black"/>
              </a:solidFill>
            </a:endParaRPr>
          </a:p>
        </p:txBody>
      </p:sp>
      <p:sp>
        <p:nvSpPr>
          <p:cNvPr id="5" name="Slide Number Placeholder 4"/>
          <p:cNvSpPr>
            <a:spLocks noGrp="1"/>
          </p:cNvSpPr>
          <p:nvPr>
            <p:ph type="sldNum" sz="quarter" idx="11"/>
          </p:nvPr>
        </p:nvSpPr>
        <p:spPr/>
        <p:txBody>
          <a:bodyPr/>
          <a:lstStyle/>
          <a:p>
            <a:fld id="{99BA6B4A-30BB-4DB5-ADDF-B6F42DCF5017}" type="slidenum">
              <a:rPr lang="en-US" smtClean="0">
                <a:solidFill>
                  <a:prstClr val="black"/>
                </a:solidFill>
              </a:rPr>
              <a:pPr/>
              <a:t>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a:solidFill>
                  <a:prstClr val="black"/>
                </a:solidFill>
              </a:rPr>
              <a:t> </a:t>
            </a:r>
            <a:endParaRPr lang="en-US" dirty="0">
              <a:solidFill>
                <a:prstClr val="black"/>
              </a:solidFill>
            </a:endParaRPr>
          </a:p>
        </p:txBody>
      </p:sp>
      <p:sp>
        <p:nvSpPr>
          <p:cNvPr id="7" name="Footer Placeholder 6"/>
          <p:cNvSpPr>
            <a:spLocks noGrp="1"/>
          </p:cNvSpPr>
          <p:nvPr>
            <p:ph type="ftr" sz="quarter" idx="13"/>
          </p:nvPr>
        </p:nvSpPr>
        <p:spPr/>
        <p:txBody>
          <a:bodyPr/>
          <a:lstStyle/>
          <a:p>
            <a:r>
              <a:rPr lang="en-US">
                <a:solidFill>
                  <a:prstClr val="black"/>
                </a:solidFill>
              </a:rPr>
              <a:t> </a:t>
            </a:r>
            <a:endParaRPr lang="en-US" dirty="0">
              <a:solidFill>
                <a:prstClr val="black"/>
              </a:solidFill>
            </a:endParaRPr>
          </a:p>
        </p:txBody>
      </p:sp>
    </p:spTree>
    <p:extLst>
      <p:ext uri="{BB962C8B-B14F-4D97-AF65-F5344CB8AC3E}">
        <p14:creationId xmlns:p14="http://schemas.microsoft.com/office/powerpoint/2010/main" val="101168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89FD84-0AB0-4433-A42D-BDAA5EDF6DE5}" type="slidenum">
              <a:rPr lang="en-US" smtClean="0"/>
              <a:t>4</a:t>
            </a:fld>
            <a:endParaRPr lang="en-US"/>
          </a:p>
        </p:txBody>
      </p:sp>
      <p:sp>
        <p:nvSpPr>
          <p:cNvPr id="5" name="Header Placeholder 4"/>
          <p:cNvSpPr>
            <a:spLocks noGrp="1"/>
          </p:cNvSpPr>
          <p:nvPr>
            <p:ph type="hdr" sz="quarter"/>
          </p:nvPr>
        </p:nvSpPr>
        <p:spPr/>
        <p:txBody>
          <a:bodyPr/>
          <a:lstStyle/>
          <a:p>
            <a:r>
              <a:rPr lang="en-US"/>
              <a:t>INCIDENT MANAGEMNET PROCESS </a:t>
            </a:r>
          </a:p>
        </p:txBody>
      </p:sp>
      <p:sp>
        <p:nvSpPr>
          <p:cNvPr id="6" name="Footer Placeholder 5"/>
          <p:cNvSpPr>
            <a:spLocks noGrp="1"/>
          </p:cNvSpPr>
          <p:nvPr>
            <p:ph type="ftr" sz="quarter" idx="4"/>
          </p:nvPr>
        </p:nvSpPr>
        <p:spPr/>
        <p:txBody>
          <a:bodyPr/>
          <a:lstStyle/>
          <a:p>
            <a:r>
              <a:rPr lang="en-US"/>
              <a:t> </a:t>
            </a:r>
          </a:p>
        </p:txBody>
      </p:sp>
      <p:sp>
        <p:nvSpPr>
          <p:cNvPr id="7" name="Date Placeholder 6"/>
          <p:cNvSpPr>
            <a:spLocks noGrp="1"/>
          </p:cNvSpPr>
          <p:nvPr>
            <p:ph type="dt" idx="1"/>
          </p:nvPr>
        </p:nvSpPr>
        <p:spPr/>
        <p:txBody>
          <a:bodyPr/>
          <a:lstStyle/>
          <a:p>
            <a:r>
              <a:rPr lang="en-US"/>
              <a:t>2014-12-02 </a:t>
            </a:r>
          </a:p>
        </p:txBody>
      </p:sp>
    </p:spTree>
    <p:extLst>
      <p:ext uri="{BB962C8B-B14F-4D97-AF65-F5344CB8AC3E}">
        <p14:creationId xmlns:p14="http://schemas.microsoft.com/office/powerpoint/2010/main" val="588511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5250" y="742950"/>
            <a:ext cx="6604000" cy="3714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14A73D-66CD-466F-99C1-098310FA58A2}" type="slidenum">
              <a:rPr lang="en-US" smtClean="0"/>
              <a:t>5</a:t>
            </a:fld>
            <a:endParaRPr lang="en-US"/>
          </a:p>
        </p:txBody>
      </p:sp>
      <p:sp>
        <p:nvSpPr>
          <p:cNvPr id="5" name="Header Placeholder 4"/>
          <p:cNvSpPr>
            <a:spLocks noGrp="1"/>
          </p:cNvSpPr>
          <p:nvPr>
            <p:ph type="hdr" sz="quarter"/>
          </p:nvPr>
        </p:nvSpPr>
        <p:spPr/>
        <p:txBody>
          <a:bodyPr/>
          <a:lstStyle/>
          <a:p>
            <a:r>
              <a:rPr lang="en-US"/>
              <a:t>INCIDENT MANAGEMNET PROCESS </a:t>
            </a:r>
          </a:p>
        </p:txBody>
      </p:sp>
      <p:sp>
        <p:nvSpPr>
          <p:cNvPr id="6" name="Footer Placeholder 5"/>
          <p:cNvSpPr>
            <a:spLocks noGrp="1"/>
          </p:cNvSpPr>
          <p:nvPr>
            <p:ph type="ftr" sz="quarter" idx="4"/>
          </p:nvPr>
        </p:nvSpPr>
        <p:spPr/>
        <p:txBody>
          <a:bodyPr/>
          <a:lstStyle/>
          <a:p>
            <a:r>
              <a:rPr lang="en-US"/>
              <a:t> </a:t>
            </a:r>
          </a:p>
        </p:txBody>
      </p:sp>
      <p:sp>
        <p:nvSpPr>
          <p:cNvPr id="7" name="Date Placeholder 6"/>
          <p:cNvSpPr>
            <a:spLocks noGrp="1"/>
          </p:cNvSpPr>
          <p:nvPr>
            <p:ph type="dt" idx="1"/>
          </p:nvPr>
        </p:nvSpPr>
        <p:spPr/>
        <p:txBody>
          <a:bodyPr/>
          <a:lstStyle/>
          <a:p>
            <a:r>
              <a:rPr lang="en-US"/>
              <a:t>2014-12-02 </a:t>
            </a:r>
          </a:p>
        </p:txBody>
      </p:sp>
    </p:spTree>
    <p:extLst>
      <p:ext uri="{BB962C8B-B14F-4D97-AF65-F5344CB8AC3E}">
        <p14:creationId xmlns:p14="http://schemas.microsoft.com/office/powerpoint/2010/main" val="3393652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36D1288D-6C72-4971-B895-27E90722A109}"/>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p>
        </p:txBody>
      </p:sp>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8000" b="0" kern="1400" spc="-160" baseline="0">
                <a:latin typeface="+mj-lt"/>
              </a:defRPr>
            </a:lvl1pPr>
          </a:lstStyle>
          <a:p>
            <a:r>
              <a:rPr lang="en-US" dirty="0"/>
              <a:t>Title page,   Ericsson Hilda Light 80pt, max 3-lines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latin typeface="+mn-lt"/>
              </a:defRPr>
            </a:lvl1pPr>
          </a:lstStyle>
          <a:p>
            <a:pPr lvl="0"/>
            <a:r>
              <a:rPr lang="en-US" dirty="0"/>
              <a:t>YYYY-MM-DD</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2C1EE1F-EF94-4EBA-A010-8BC3D2F38C39}"/>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9945390C-F2B6-4480-A409-3BB89BE9EFB4}"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D76AC379-37ED-447F-84CF-99B2FA69454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374575616"/>
      </p:ext>
    </p:extLst>
  </p:cSld>
  <p:clrMapOvr>
    <a:masterClrMapping/>
  </p:clrMapOvr>
  <p:hf sldNum="0" hdr="0" ft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08DADFB-44CC-4810-9193-0C9F586CE666}"/>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EHAREKU Harendra Kumar  |  2021-08-19  |  Ericsson Internal  |  Page </a:t>
            </a:r>
            <a:fld id="{BA8305CC-D83C-4B0A-A700-A3C4EA318906}" type="slidenum">
              <a:rPr lang="en-US" sz="800" b="0" i="0" u="none" smtClean="0">
                <a:solidFill>
                  <a:schemeClr val="bg1"/>
                </a:solidFill>
                <a:latin typeface="+mn-lt"/>
              </a:rPr>
              <a:t>‹#›</a:t>
            </a:fld>
            <a:r>
              <a:rPr lang="en-US" sz="800" b="0" i="0" u="none">
                <a:solidFill>
                  <a:schemeClr val="bg1"/>
                </a:solidFill>
                <a:latin typeface="+mn-lt"/>
              </a:rPr>
              <a:t> of 11</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20F1184-2943-4F17-9C57-995EA2003751}"/>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267818655"/>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Black, </a:t>
            </a:r>
            <a:br>
              <a:rPr lang="en-US" dirty="0"/>
            </a:br>
            <a:r>
              <a:rPr lang="en-US" dirty="0"/>
              <a:t>max 5-lines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p>
          <a:p>
            <a:r>
              <a:rPr lang="en-US" dirty="0"/>
              <a:t>Ericsson Black, Ericsson Hilda 20pt</a:t>
            </a:r>
          </a:p>
        </p:txBody>
      </p:sp>
      <p:sp>
        <p:nvSpPr>
          <p:cNvPr id="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AB1CD1C-AD0D-4C0E-8012-BDF9F1E4C38B}"/>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FBEDE1D2-5313-445A-B30C-F30D10A6FE78}"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280FD398-9480-44AE-B01C-23BDC7D4B6B7}"/>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355176887"/>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US" dirty="0"/>
            </a:br>
            <a:r>
              <a:rPr lang="en-US" dirty="0"/>
              <a:t>Ericsson Hilda Light 60pt, Ericsson Black, </a:t>
            </a:r>
            <a:br>
              <a:rPr lang="en-US" dirty="0"/>
            </a:br>
            <a:r>
              <a:rPr lang="en-US" dirty="0"/>
              <a:t>max 4-lines</a:t>
            </a:r>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6D5DBE1-F5A0-4F54-BCB1-8A4278408056}"/>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BE04955C-9264-430C-9574-B32EDB62F691}"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4" name="FirstDividerHider">
            <a:extLst>
              <a:ext uri="{FF2B5EF4-FFF2-40B4-BE49-F238E27FC236}">
                <a16:creationId xmlns:a16="http://schemas.microsoft.com/office/drawing/2014/main" id="{EBCE69E9-15BF-463F-B5D4-3C1F6E9F6B5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93964376"/>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69F42FFA-3DFB-4DB2-A942-F02200203C82}"/>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F5335612-8C03-446F-B67C-FEB9728F291A}"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3" name="FirstDividerHider">
            <a:extLst>
              <a:ext uri="{FF2B5EF4-FFF2-40B4-BE49-F238E27FC236}">
                <a16:creationId xmlns:a16="http://schemas.microsoft.com/office/drawing/2014/main" id="{1B42E3D4-F1BA-4FA4-8629-042A5D955B2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93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44ECCE6-4D94-443E-8C20-CA233A5C0572}"/>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7622BB64-5AB9-47CF-BCB4-90B809F3753A}"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CA0A38D4-B093-4CE6-9935-648A137BFE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15456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6BFCB29-C939-4442-981C-DE6A97866D13}"/>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EHAREKU Harendra Kumar  |  2021-08-19  |  Ericsson Internal  |  Page </a:t>
            </a:r>
            <a:fld id="{9787C8D6-5E9A-434B-B4DA-C290151881E1}" type="slidenum">
              <a:rPr lang="en-US" sz="800" b="0" i="0" u="none" smtClean="0">
                <a:solidFill>
                  <a:schemeClr val="bg1"/>
                </a:solidFill>
                <a:latin typeface="+mn-lt"/>
              </a:rPr>
              <a:t>‹#›</a:t>
            </a:fld>
            <a:r>
              <a:rPr lang="en-US" sz="800" b="0" i="0" u="none">
                <a:solidFill>
                  <a:schemeClr val="bg1"/>
                </a:solidFill>
                <a:latin typeface="+mn-lt"/>
              </a:rPr>
              <a:t> of 11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CDFB9A14-FAD3-478A-957D-C7B532F6669C}"/>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51733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4262351-4A54-4EAA-990E-D909E1CAD758}"/>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EHAREKU Harendra Kumar  |  2021-08-19  |  Ericsson Internal  |  Page </a:t>
            </a:r>
            <a:fld id="{CBC0CEFB-1377-4EA7-B8A9-22D42ADD89E8}" type="slidenum">
              <a:rPr lang="en-US" sz="800" b="0" i="0" u="none" smtClean="0">
                <a:solidFill>
                  <a:schemeClr val="bg1"/>
                </a:solidFill>
                <a:latin typeface="+mn-lt"/>
              </a:rPr>
              <a:t>‹#›</a:t>
            </a:fld>
            <a:r>
              <a:rPr lang="en-US" sz="800" b="0" i="0" u="none">
                <a:solidFill>
                  <a:schemeClr val="bg1"/>
                </a:solidFill>
                <a:latin typeface="+mn-lt"/>
              </a:rPr>
              <a:t> of 11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6AD250A-4DBC-40DE-AFFC-E7624FE87538}"/>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73924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28B6DA1-0170-4C5B-ABCB-83F1E4B0ECBB}"/>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EHAREKU Harendra Kumar  |  2021-08-19  |  Ericsson Internal  |  Page </a:t>
            </a:r>
            <a:fld id="{BE9AD804-7FDB-4648-8563-D74EC501FEC5}" type="slidenum">
              <a:rPr lang="en-US" sz="800" b="0" i="0" u="none" smtClean="0">
                <a:solidFill>
                  <a:schemeClr val="bg1"/>
                </a:solidFill>
                <a:latin typeface="+mn-lt"/>
              </a:rPr>
              <a:t>‹#›</a:t>
            </a:fld>
            <a:r>
              <a:rPr lang="en-US" sz="800" b="0" i="0" u="none">
                <a:solidFill>
                  <a:schemeClr val="bg1"/>
                </a:solidFill>
                <a:latin typeface="+mn-lt"/>
              </a:rPr>
              <a:t> of 11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DDC2944-9064-423F-8989-C84E9A8FA793}"/>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526597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F93BC53-EE81-4467-94F1-401BB6631310}"/>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EHAREKU Harendra Kumar  |  2021-08-19  |  Ericsson Internal  |  Page </a:t>
            </a:r>
            <a:fld id="{317E9C6F-AB29-42E9-803E-7A1A75EE1919}" type="slidenum">
              <a:rPr lang="en-US" sz="800" b="0" i="0" u="none" smtClean="0">
                <a:solidFill>
                  <a:schemeClr val="bg1"/>
                </a:solidFill>
                <a:latin typeface="+mn-lt"/>
              </a:rPr>
              <a:t>‹#›</a:t>
            </a:fld>
            <a:r>
              <a:rPr lang="en-US" sz="800" b="0" i="0" u="none">
                <a:solidFill>
                  <a:schemeClr val="bg1"/>
                </a:solidFill>
                <a:latin typeface="+mn-lt"/>
              </a:rPr>
              <a:t> of 11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8FE6F9E-68CB-4EDC-92EF-E3371EEA23DA}"/>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476838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64BC3BB-EB1F-4C03-845A-197D7CB3D7FF}"/>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EHAREKU Harendra Kumar  |  2021-08-19  |  Ericsson Internal  |  Page </a:t>
            </a:r>
            <a:fld id="{9A115BEF-76B4-43A8-A752-3BF70E0EBBBB}" type="slidenum">
              <a:rPr lang="en-US" sz="800" b="0" i="0" u="none" smtClean="0">
                <a:solidFill>
                  <a:schemeClr val="bg1"/>
                </a:solidFill>
                <a:latin typeface="+mn-lt"/>
              </a:rPr>
              <a:t>‹#›</a:t>
            </a:fld>
            <a:r>
              <a:rPr lang="en-US" sz="800" b="0" i="0" u="none">
                <a:solidFill>
                  <a:schemeClr val="bg1"/>
                </a:solidFill>
                <a:latin typeface="+mn-lt"/>
              </a:rPr>
              <a:t> of 11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0F60CD3-0F2D-42D6-B39D-C861213831E0}"/>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0114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 white text">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4CCEC097-FFF5-42B5-861E-569EAABCFEFB}"/>
              </a:ext>
            </a:extLst>
          </p:cNvPr>
          <p:cNvSpPr>
            <a:spLocks noGrp="1"/>
          </p:cNvSpPr>
          <p:nvPr>
            <p:ph sz="quarter" idx="13" hasCustomPrompt="1"/>
          </p:nvPr>
        </p:nvSpPr>
        <p:spPr>
          <a:xfrm>
            <a:off x="0" y="-3048"/>
            <a:ext cx="12192000" cy="6858000"/>
          </a:xfrm>
          <a:prstGeom prst="rect">
            <a:avLst/>
          </a:prstGeom>
          <a:solidFill>
            <a:schemeClr val="tx1"/>
          </a:solidFill>
        </p:spPr>
        <p:txBody>
          <a:bodyPr/>
          <a:lstStyle>
            <a:lvl1pPr marL="0" indent="0">
              <a:buNone/>
              <a:defRPr>
                <a:solidFill>
                  <a:schemeClr val="bg1"/>
                </a:solidFill>
              </a:defRPr>
            </a:lvl1pPr>
            <a:lvl2pPr>
              <a:defRPr/>
            </a:lvl2pPr>
            <a:lvl3pPr>
              <a:defRPr/>
            </a:lvl3pPr>
            <a:lvl4pPr>
              <a:defRPr/>
            </a:lvl4pPr>
            <a:lvl5pPr>
              <a:defRPr/>
            </a:lvl5pPr>
          </a:lstStyle>
          <a:p>
            <a:pPr lvl="0"/>
            <a:r>
              <a:rPr lang="en-US" dirty="0"/>
              <a:t> </a:t>
            </a:r>
          </a:p>
        </p:txBody>
      </p:sp>
      <p:sp>
        <p:nvSpPr>
          <p:cNvPr id="22531" name="Title_TM"/>
          <p:cNvSpPr>
            <a:spLocks noGrp="1" noChangeArrowheads="1"/>
          </p:cNvSpPr>
          <p:nvPr>
            <p:ph type="ctrTitle" hasCustomPrompt="1"/>
          </p:nvPr>
        </p:nvSpPr>
        <p:spPr>
          <a:xfrm>
            <a:off x="479425" y="476250"/>
            <a:ext cx="8353426" cy="3456000"/>
          </a:xfrm>
        </p:spPr>
        <p:txBody>
          <a:bodyPr/>
          <a:lstStyle>
            <a:lvl1pPr>
              <a:lnSpc>
                <a:spcPct val="85000"/>
              </a:lnSpc>
              <a:defRPr sz="8000" b="0" kern="1400" spc="-160" baseline="0">
                <a:solidFill>
                  <a:schemeClr val="bg1"/>
                </a:solidFill>
                <a:latin typeface="+mj-lt"/>
              </a:defRPr>
            </a:lvl1pPr>
          </a:lstStyle>
          <a:p>
            <a:r>
              <a:rPr lang="en-US" dirty="0"/>
              <a:t>Title page,   Ericsson Hilda Light 80pt, max 3-lines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US" dirty="0"/>
            </a:br>
            <a:r>
              <a:rPr lang="en-US" dirty="0"/>
              <a:t>Ericsson Hilda 20pt</a:t>
            </a:r>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solidFill>
                  <a:schemeClr val="bg1"/>
                </a:solidFill>
                <a:latin typeface="+mn-lt"/>
              </a:defRPr>
            </a:lvl1pPr>
          </a:lstStyle>
          <a:p>
            <a:r>
              <a:rPr lang="en-US" dirty="0"/>
              <a:t>Speaker name</a:t>
            </a:r>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solidFill>
                  <a:schemeClr val="bg1"/>
                </a:solidFill>
                <a:latin typeface="+mn-lt"/>
              </a:defRPr>
            </a:lvl1pPr>
          </a:lstStyle>
          <a:p>
            <a:r>
              <a:rPr lang="en-US" dirty="0"/>
              <a:t>Organization</a:t>
            </a:r>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solidFill>
                  <a:schemeClr val="bg1"/>
                </a:solidFill>
                <a:latin typeface="+mn-lt"/>
              </a:defRPr>
            </a:lvl1pPr>
          </a:lstStyle>
          <a:p>
            <a:pPr lvl="0"/>
            <a:r>
              <a:rPr lang="en-US" dirty="0"/>
              <a:t>YYYY-MM-DD</a:t>
            </a:r>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DFBA61-B916-44BD-A1D9-F41D32B7BCB6}"/>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EHAREKU Harendra Kumar  |  2021-08-19  |  Ericsson Internal  |  Page </a:t>
            </a:r>
            <a:fld id="{4416F827-E109-4214-A7DF-65DE54B04FD4}" type="slidenum">
              <a:rPr lang="en-US" sz="800" b="0" i="0" u="none" smtClean="0">
                <a:solidFill>
                  <a:schemeClr val="bg1"/>
                </a:solidFill>
                <a:latin typeface="+mn-lt"/>
              </a:rPr>
              <a:t>‹#›</a:t>
            </a:fld>
            <a:r>
              <a:rPr lang="en-US" sz="800" b="0" i="0" u="none">
                <a:solidFill>
                  <a:schemeClr val="bg1"/>
                </a:solidFill>
                <a:latin typeface="+mn-lt"/>
              </a:rPr>
              <a:t> of 11</a:t>
            </a:r>
            <a:endParaRPr lang="en-US" sz="800" b="0" i="0" u="none" dirty="0">
              <a:solidFill>
                <a:schemeClr val="bg1"/>
              </a:solidFill>
              <a:latin typeface="+mn-lt"/>
            </a:endParaRPr>
          </a:p>
        </p:txBody>
      </p:sp>
      <p:sp>
        <p:nvSpPr>
          <p:cNvPr id="15" name="FirstDividerHider">
            <a:extLst>
              <a:ext uri="{FF2B5EF4-FFF2-40B4-BE49-F238E27FC236}">
                <a16:creationId xmlns:a16="http://schemas.microsoft.com/office/drawing/2014/main" id="{27FCDB26-E6AD-44EC-BD53-56F02C5E322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787326472"/>
      </p:ext>
    </p:extLst>
  </p:cSld>
  <p:clrMapOvr>
    <a:masterClrMapping/>
  </p:clrMapOvr>
  <p:hf sldNum="0" hdr="0" ftr="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E432ACF-022C-4E4D-A91E-50BCA41421CC}"/>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EHAREKU Harendra Kumar  |  2021-08-19  |  Ericsson Internal  |  Page </a:t>
            </a:r>
            <a:fld id="{EFC47AD2-0F30-4494-971D-18F5F697FF31}" type="slidenum">
              <a:rPr lang="en-US" sz="800" b="0" i="0" u="none" smtClean="0">
                <a:solidFill>
                  <a:schemeClr val="bg1"/>
                </a:solidFill>
                <a:latin typeface="+mn-lt"/>
              </a:rPr>
              <a:t>‹#›</a:t>
            </a:fld>
            <a:r>
              <a:rPr lang="en-US" sz="800" b="0" i="0" u="none">
                <a:solidFill>
                  <a:schemeClr val="bg1"/>
                </a:solidFill>
                <a:latin typeface="+mn-lt"/>
              </a:rPr>
              <a:t> of 11</a:t>
            </a: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5B4E638F-9BC6-4741-A3D8-E259C93F0F0D}"/>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094464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FirstDividerHider">
            <a:extLst>
              <a:ext uri="{FF2B5EF4-FFF2-40B4-BE49-F238E27FC236}">
                <a16:creationId xmlns:a16="http://schemas.microsoft.com/office/drawing/2014/main" id="{4EDD5C80-CD72-4597-8F70-395B8174120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745137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77E12F4E-0C26-4243-B42E-C81776FA0803}"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33167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10521950"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document slides when you need space for a long heading and big content area</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3781B64D-7797-4E4C-969E-CF7F2BEA29EE}"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433389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presentations using short and crisp headings</a:t>
            </a:r>
          </a:p>
        </p:txBody>
      </p:sp>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B8BC610-C1B0-4C6A-B5C2-80DA487CE5DE}"/>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5A512762-C435-442C-A77E-6AA8A162B07A}"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5902C4D-6221-4E36-A2F9-055DD294206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6079995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F2C589A-70A9-4C1E-92FD-76B1E60A1A29}"/>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E4F4D4B3-5146-406A-B518-FE0BE921BF0D}"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8" name="FirstDividerHider">
            <a:extLst>
              <a:ext uri="{FF2B5EF4-FFF2-40B4-BE49-F238E27FC236}">
                <a16:creationId xmlns:a16="http://schemas.microsoft.com/office/drawing/2014/main" id="{E735C405-D694-4150-B4C4-0B84A1A5CA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14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Eri. Black, max 2-lines</a:t>
            </a:r>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372D240-75C4-4747-BB0C-CDA1A95650A3}"/>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3985331E-F9A4-4132-9335-76FF73D0932A}"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DD81FA4-E9EC-4B93-8FAA-8C7EE9DC027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584347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D51E95B-B5A6-40B6-97CB-5F0FE563EB1D}"/>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B76D0A61-9663-4B29-A9DE-F4D0602F377D}"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FF233E17-CA98-40A3-BA47-478F1A44B29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22373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137CA89-AFF7-46A6-A978-5D6CF4C2A39A}"/>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9976AFF3-0CEE-4AA7-AD22-D72BB29C1336}"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7D53C9C0-925C-4E10-98AB-FC8F3B8CF044}"/>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731981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3797230-5A6C-4718-8C90-CB9F2709B382}"/>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0AF482D9-A618-4305-ACE5-44421D568816}"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6894424-A363-4771-BFDF-A3CD35CCD7D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67588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B84C4A2-9E83-4451-8F6C-F4FA7B70C700}"/>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8000" b="0" dirty="0">
                <a:solidFill>
                  <a:schemeClr val="tx1"/>
                </a:solidFill>
                <a:latin typeface="+mj-lt"/>
              </a:defRPr>
            </a:lvl1pPr>
          </a:lstStyle>
          <a:p>
            <a:pPr lvl="0"/>
            <a:r>
              <a:rPr lang="en-US" dirty="0"/>
              <a:t>Keynote cover page </a:t>
            </a:r>
            <a:br>
              <a:rPr lang="en-US" dirty="0"/>
            </a:br>
            <a:r>
              <a:rPr lang="en-US" dirty="0"/>
              <a:t>Ericsson Hilda Light 80pt, max 3-lines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3AD885ED-EA58-419A-BC0B-F06CF9659422}"/>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AFD80418-3FC4-4D6E-B549-258C8F745012}"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13" name="FirstDividerHider">
            <a:extLst>
              <a:ext uri="{FF2B5EF4-FFF2-40B4-BE49-F238E27FC236}">
                <a16:creationId xmlns:a16="http://schemas.microsoft.com/office/drawing/2014/main" id="{417661C0-2F80-41FC-8827-508BB33F923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085322578"/>
      </p:ext>
    </p:extLst>
  </p:cSld>
  <p:clrMapOvr>
    <a:masterClrMapping/>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0E7BBCA-E768-4FD9-82EA-328297783367}"/>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521A1C0F-A3D0-4DF3-8429-3138E7FD1A52}"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A72F0A55-0A74-4EC8-A6C3-6ADA907353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922214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1"/>
          <p:cNvSpPr>
            <a:spLocks noGrp="1"/>
          </p:cNvSpPr>
          <p:nvPr>
            <p:ph idx="1" hasCustomPrompt="1"/>
          </p:nvPr>
        </p:nvSpPr>
        <p:spPr>
          <a:xfrm>
            <a:off x="479425" y="415126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sz="quarter" idx="10" hasCustomPrompt="1"/>
          </p:nvPr>
        </p:nvSpPr>
        <p:spPr>
          <a:xfrm>
            <a:off x="479425"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1D7684-BC36-44BA-9074-E0D05038847F}"/>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937F7EC2-1DD8-48AF-993D-71772E088084}"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1954EF9A-E11E-4334-BC30-2E9405F508E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6312020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sz="quarter" idx="10" hasCustomPrompt="1"/>
          </p:nvPr>
        </p:nvSpPr>
        <p:spPr>
          <a:xfrm>
            <a:off x="6242305"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27D3F0D-C903-4314-9038-82A30CA70290}"/>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10DCF598-5CFF-4A61-AE49-8AC780559512}"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0B9F5F07-6E63-456E-AAB2-A105F6BE39D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5064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421DB2A-3017-4E73-8332-6B8D884A5493}"/>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570DDD7A-D855-4C62-8ACA-4374949531B7}"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A3A86C7D-7D12-4BF6-8892-EF043F36E2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9772865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7" name="Content Placeholder 1"/>
          <p:cNvSpPr>
            <a:spLocks noGrp="1"/>
          </p:cNvSpPr>
          <p:nvPr>
            <p:ph sz="quarter" idx="11" hasCustomPrompt="1"/>
          </p:nvPr>
        </p:nvSpPr>
        <p:spPr>
          <a:xfrm>
            <a:off x="6240464"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ntent Placeholder 2"/>
          <p:cNvSpPr>
            <a:spLocks noGrp="1"/>
          </p:cNvSpPr>
          <p:nvPr>
            <p:ph sz="quarter" idx="12" hasCustomPrompt="1"/>
          </p:nvPr>
        </p:nvSpPr>
        <p:spPr>
          <a:xfrm>
            <a:off x="479425" y="4149725"/>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5A81C5-0588-4509-B7B9-9497297F88ED}"/>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923A22DA-90F7-4B13-8435-090D78EE8F1F}"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54A68D25-E1D7-496F-BC83-0E0E9B8A021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7625462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6" name="Content Placeholder 1"/>
          <p:cNvSpPr>
            <a:spLocks noGrp="1"/>
          </p:cNvSpPr>
          <p:nvPr>
            <p:ph sz="quarter" idx="11" hasCustomPrompt="1"/>
          </p:nvPr>
        </p:nvSpPr>
        <p:spPr>
          <a:xfrm>
            <a:off x="481052" y="1846580"/>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8" name="Content Placeholder 2"/>
          <p:cNvSpPr>
            <a:spLocks noGrp="1"/>
          </p:cNvSpPr>
          <p:nvPr>
            <p:ph sz="quarter" idx="12" hasCustomPrompt="1"/>
          </p:nvPr>
        </p:nvSpPr>
        <p:spPr>
          <a:xfrm>
            <a:off x="4332814" y="1844674"/>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Content Placeholder 3">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8184575" y="1846580"/>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C8570FA-FAA3-4EFA-A4F1-01C285AE39DE}"/>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3ECB5AA5-4D89-4C3F-8B23-1D90390DD910}"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CABEA97C-68C1-4FF0-BE0B-B792D9655202}"/>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457253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815D3F0-43E8-418F-A5E4-30F31668DC0E}"/>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6494A672-9FCE-4479-8713-641FE064F587}"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EDCD44CA-6216-40D7-A43C-C84DC0870CD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8960687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9" name="Content Placeholder 4"/>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5C34B4-681E-4FDA-A9BB-6BC31D94C8D6}"/>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7633363E-1C11-4ECD-92E1-7F31DF793356}"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7A387F2-835E-495C-A46F-E0BAED03A9A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2758992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4"/>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07CDD62-B47C-43AB-8BA0-F875DF45681E}"/>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D9D675C8-79B9-4840-90BC-35A8809121CB}"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18C6E5A5-2F53-43D5-8F46-313E672024E6}"/>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509090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4"/>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2963A4D-3277-42A5-8919-305DE5AD9247}"/>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AD9B7360-6881-4AF4-A09C-1B2AA3C087E5}"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E1242BA1-7F88-4EA2-ACA1-05CEF1F3A57D}"/>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100695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white text">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8F2554F4-437E-411D-B2B2-6A58D5858094}"/>
              </a:ext>
            </a:extLst>
          </p:cNvPr>
          <p:cNvSpPr>
            <a:spLocks noGrp="1"/>
          </p:cNvSpPr>
          <p:nvPr>
            <p:ph sz="quarter" idx="13" hasCustomPrompt="1"/>
          </p:nvPr>
        </p:nvSpPr>
        <p:spPr>
          <a:xfrm>
            <a:off x="0" y="-3048"/>
            <a:ext cx="12192000" cy="6858000"/>
          </a:xfrm>
          <a:prstGeom prst="rect">
            <a:avLst/>
          </a:prstGeom>
          <a:solidFill>
            <a:schemeClr val="tx1"/>
          </a:solidFill>
        </p:spPr>
        <p:txBody>
          <a:bodyPr/>
          <a:lstStyle>
            <a:lvl1pPr marL="0" indent="0">
              <a:buNone/>
              <a:defRPr>
                <a:solidFill>
                  <a:schemeClr val="bg1"/>
                </a:solidFill>
              </a:defRPr>
            </a:lvl1pPr>
            <a:lvl2pPr>
              <a:defRPr/>
            </a:lvl2pPr>
            <a:lvl3pPr>
              <a:defRPr/>
            </a:lvl3pPr>
            <a:lvl4pPr>
              <a:defRPr/>
            </a:lvl4pPr>
            <a:lvl5pPr>
              <a:defRPr/>
            </a:lvl5pPr>
          </a:lstStyle>
          <a:p>
            <a:pPr lvl="0"/>
            <a:r>
              <a:rPr lang="en-US" dirty="0"/>
              <a:t> </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49"/>
            <a:ext cx="8353426" cy="3456000"/>
          </a:xfrm>
          <a:noFill/>
          <a:ln w="9525">
            <a:noFill/>
            <a:miter lim="800000"/>
            <a:headEnd/>
            <a:tailEnd/>
          </a:ln>
        </p:spPr>
        <p:txBody>
          <a:bodyPr anchor="t"/>
          <a:lstStyle>
            <a:lvl1pPr>
              <a:defRPr lang="en-US" sz="8000" b="0" dirty="0">
                <a:solidFill>
                  <a:schemeClr val="bg1"/>
                </a:solidFill>
              </a:defRPr>
            </a:lvl1pPr>
          </a:lstStyle>
          <a:p>
            <a:pPr lvl="0"/>
            <a:r>
              <a:rPr lang="en-US" dirty="0"/>
              <a:t>Keynote cover page </a:t>
            </a:r>
            <a:br>
              <a:rPr lang="en-US" dirty="0"/>
            </a:br>
            <a:r>
              <a:rPr lang="en-US" dirty="0"/>
              <a:t>Ericsson Hilda Light 80pt, max 3-lines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US" dirty="0"/>
            </a:br>
            <a:r>
              <a:rPr lang="en-US" dirty="0"/>
              <a:t>Ericsson Black, Ericsson Hilda 20pt</a:t>
            </a:r>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66A1512-27D5-4CA8-94C5-10E56C30705D}"/>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EHAREKU Harendra Kumar  |  2021-08-19  |  Ericsson Internal  |  Page </a:t>
            </a:r>
            <a:fld id="{86952E2F-9397-49E2-8E08-7EDDA5FF9873}" type="slidenum">
              <a:rPr lang="en-US" sz="800" b="0" i="0" u="none" smtClean="0">
                <a:solidFill>
                  <a:schemeClr val="bg1"/>
                </a:solidFill>
                <a:latin typeface="+mn-lt"/>
              </a:rPr>
              <a:t>‹#›</a:t>
            </a:fld>
            <a:r>
              <a:rPr lang="en-US" sz="800" b="0" i="0" u="none">
                <a:solidFill>
                  <a:schemeClr val="bg1"/>
                </a:solidFill>
                <a:latin typeface="+mn-lt"/>
              </a:rPr>
              <a:t> of 11</a:t>
            </a:r>
            <a:endParaRPr lang="en-US" sz="800" b="0" i="0" u="none" dirty="0">
              <a:solidFill>
                <a:schemeClr val="bg1"/>
              </a:solidFill>
              <a:latin typeface="+mn-lt"/>
            </a:endParaRPr>
          </a:p>
        </p:txBody>
      </p:sp>
      <p:sp>
        <p:nvSpPr>
          <p:cNvPr id="11" name="FirstDividerHider">
            <a:extLst>
              <a:ext uri="{FF2B5EF4-FFF2-40B4-BE49-F238E27FC236}">
                <a16:creationId xmlns:a16="http://schemas.microsoft.com/office/drawing/2014/main" id="{30276571-778A-43C8-820D-4E055433343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064663325"/>
      </p:ext>
    </p:extLst>
  </p:cSld>
  <p:clrMapOvr>
    <a:masterClrMapping/>
  </p:clrMapOvr>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1"/>
          <p:cNvSpPr>
            <a:spLocks noGrp="1"/>
          </p:cNvSpPr>
          <p:nvPr>
            <p:ph sz="quarter" idx="1" hasCustomPrompt="1"/>
          </p:nvPr>
        </p:nvSpPr>
        <p:spPr>
          <a:xfrm>
            <a:off x="48165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4" name="Content Placeholder 2"/>
          <p:cNvSpPr>
            <a:spLocks noGrp="1"/>
          </p:cNvSpPr>
          <p:nvPr>
            <p:ph sz="quarter" idx="2" hasCustomPrompt="1"/>
          </p:nvPr>
        </p:nvSpPr>
        <p:spPr>
          <a:xfrm>
            <a:off x="6242694" y="1847723"/>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Content Placeholder 3"/>
          <p:cNvSpPr>
            <a:spLocks noGrp="1"/>
          </p:cNvSpPr>
          <p:nvPr>
            <p:ph sz="quarter" idx="4" hasCustomPrompt="1"/>
          </p:nvPr>
        </p:nvSpPr>
        <p:spPr>
          <a:xfrm>
            <a:off x="6242694" y="4151955"/>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81655" y="4152597"/>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10"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49048C1-340D-44C4-857B-1B201EC9A7E7}"/>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746217EC-1561-476D-8978-1AE4D39EF507}"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5B2537ED-0985-4CA8-A865-C2C6DFCB18E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5486120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1"/>
          <p:cNvSpPr>
            <a:spLocks noGrp="1"/>
          </p:cNvSpPr>
          <p:nvPr>
            <p:ph sz="quarter" idx="1" hasCustomPrompt="1"/>
          </p:nvPr>
        </p:nvSpPr>
        <p:spPr>
          <a:xfrm>
            <a:off x="481560"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2"/>
          <p:cNvSpPr>
            <a:spLocks noGrp="1"/>
          </p:cNvSpPr>
          <p:nvPr>
            <p:ph sz="quarter" idx="2" hasCustomPrompt="1"/>
          </p:nvPr>
        </p:nvSpPr>
        <p:spPr>
          <a:xfrm>
            <a:off x="6243216" y="1844674"/>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5" name="Content Placeholder 3"/>
          <p:cNvSpPr>
            <a:spLocks noGrp="1"/>
          </p:cNvSpPr>
          <p:nvPr>
            <p:ph sz="quarter" idx="3" hasCustomPrompt="1"/>
          </p:nvPr>
        </p:nvSpPr>
        <p:spPr>
          <a:xfrm>
            <a:off x="481561" y="415113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4"/>
          <p:cNvSpPr>
            <a:spLocks noGrp="1"/>
          </p:cNvSpPr>
          <p:nvPr>
            <p:ph sz="quarter" idx="4" hasCustomPrompt="1"/>
          </p:nvPr>
        </p:nvSpPr>
        <p:spPr>
          <a:xfrm>
            <a:off x="6243152" y="415124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5"/>
          <p:cNvSpPr>
            <a:spLocks noGrp="1"/>
          </p:cNvSpPr>
          <p:nvPr>
            <p:ph sz="quarter" idx="11" hasCustomPrompt="1"/>
          </p:nvPr>
        </p:nvSpPr>
        <p:spPr>
          <a:xfrm>
            <a:off x="3359835" y="1844674"/>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8" name="Content Placeholder 6"/>
          <p:cNvSpPr>
            <a:spLocks noGrp="1"/>
          </p:cNvSpPr>
          <p:nvPr>
            <p:ph sz="quarter" idx="10" hasCustomPrompt="1"/>
          </p:nvPr>
        </p:nvSpPr>
        <p:spPr>
          <a:xfrm>
            <a:off x="3361288" y="4151861"/>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1" name="Content Placeholder 7"/>
          <p:cNvSpPr>
            <a:spLocks noGrp="1"/>
          </p:cNvSpPr>
          <p:nvPr>
            <p:ph sz="quarter" idx="13" hasCustomPrompt="1"/>
          </p:nvPr>
        </p:nvSpPr>
        <p:spPr>
          <a:xfrm>
            <a:off x="9122324"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10" name="Content Placeholder 8"/>
          <p:cNvSpPr>
            <a:spLocks noGrp="1"/>
          </p:cNvSpPr>
          <p:nvPr>
            <p:ph sz="quarter" idx="12" hasCustomPrompt="1"/>
          </p:nvPr>
        </p:nvSpPr>
        <p:spPr>
          <a:xfrm>
            <a:off x="9122324" y="4151861"/>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89CBEB5-348B-49F3-8F8B-FDEE08950E37}"/>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23E75EC4-5FE8-4B8D-B19A-E6013237E6B2}"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16" name="FirstDividerHider">
            <a:extLst>
              <a:ext uri="{FF2B5EF4-FFF2-40B4-BE49-F238E27FC236}">
                <a16:creationId xmlns:a16="http://schemas.microsoft.com/office/drawing/2014/main" id="{440C0979-D90E-4CC1-9A55-E0FC60A30731}"/>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4369881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Use this space for relevant Ericsson URLs or hashtags</a:t>
            </a:r>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5761685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Use this space for relevant Ericsson URLs or hashtags</a:t>
            </a:r>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6853610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92047"/>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dirty="0">
                <a:solidFill>
                  <a:schemeClr val="tx1"/>
                </a:solidFill>
              </a:rPr>
              <a:t>This Master Slide is to ensure that all our characters are embedded with the presentation. Should not be used in a presentation.</a:t>
            </a:r>
            <a:endParaRPr lang="en-US" dirty="0"/>
          </a:p>
          <a:p>
            <a:pPr marL="0" indent="0">
              <a:buClr>
                <a:schemeClr val="tx1"/>
              </a:buClr>
              <a:buFont typeface="Ericsson Hilda Light" panose="00000400000000000000" pitchFamily="2" charset="0"/>
              <a:buNone/>
            </a:pPr>
            <a:endParaRPr lang="en-US" sz="1400" b="1" dirty="0">
              <a:solidFill>
                <a:schemeClr val="tx1"/>
              </a:solidFill>
            </a:endParaRPr>
          </a:p>
          <a:p>
            <a:pPr marL="0" indent="0">
              <a:buClr>
                <a:schemeClr val="tx1"/>
              </a:buClr>
              <a:buFont typeface="Ericsson Hilda Light" panose="00000400000000000000" pitchFamily="2" charset="0"/>
              <a:buNone/>
            </a:pPr>
            <a:r>
              <a:rPr lang="en-US" sz="1400" dirty="0">
                <a:solidFill>
                  <a:schemeClr val="tx1"/>
                </a:solidFill>
              </a:rPr>
              <a:t>!"#$%&amp;'()*+,./0123456789:;&lt;=&gt;?@ABCDEFGHIJKLMNOPQRSTUVWXYZ[\]^_`</a:t>
            </a:r>
            <a:r>
              <a:rPr lang="en-US" sz="1400" dirty="0" err="1">
                <a:solidFill>
                  <a:schemeClr val="tx1"/>
                </a:solidFill>
              </a:rPr>
              <a:t>abcdefghijklmnopqrstuvwxyz</a:t>
            </a:r>
            <a:r>
              <a:rPr lang="en-US" sz="1400"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tx1"/>
                </a:solidFill>
              </a:rPr>
              <a:t>ẀẁẃẄẅỲỳ</a:t>
            </a:r>
            <a:r>
              <a:rPr lang="en-US" sz="1400" dirty="0">
                <a:solidFill>
                  <a:schemeClr val="tx1"/>
                </a:solidFill>
              </a:rPr>
              <a:t>‘’‚“”„†‡•…‰‹›⁄€™ĀĀĂĂĄĄĆĆĊĊČČĎĎĐĐĒĒĖĖĘĘĚĚĞĞĠĠĢĢĪĪĮĮİĶĶĹĹĻĻĽĽŃŃŅŅŇŇŌŌŐŐŔŔŖŖŘŘŚŚŞŞŢŢŤŤŪŪŮŮŰŰŲŲŴŴŶŶŹŹŻŻȘș−≤≥</a:t>
            </a:r>
            <a:r>
              <a:rPr lang="en-US" sz="1400" dirty="0" err="1">
                <a:solidFill>
                  <a:schemeClr val="tx1"/>
                </a:solidFill>
              </a:rPr>
              <a:t>ﬁﬂΆΈΉΊΌΎΏΐΑΒΓΕΖΗΘΙΚΛΜΝΞΟΠΡΣΤΥΦΧΨΪΫΆΈΉΊΰ</a:t>
            </a:r>
            <a:r>
              <a:rPr lang="en-US" sz="1400"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a:t>
            </a: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rPr>
              <a:t>!"#$%&amp;'()*+,./0123456789:;&lt;=&gt;?@ABCDEFGHIJKLMNOPQRSTUVWXYZ[\]^_`</a:t>
            </a:r>
            <a:r>
              <a:rPr lang="en-US" sz="1400" b="1" dirty="0" err="1">
                <a:solidFill>
                  <a:schemeClr val="tx1"/>
                </a:solidFill>
              </a:rPr>
              <a:t>abcdefghijklmnopqrstuvwxyz</a:t>
            </a:r>
            <a:r>
              <a:rPr lang="en-US" sz="1400" b="1"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tx1"/>
                </a:solidFill>
              </a:rPr>
              <a:t>ẀẁẃẄẅỲỳ</a:t>
            </a:r>
            <a:r>
              <a:rPr lang="en-US" sz="1400" b="1" dirty="0">
                <a:solidFill>
                  <a:schemeClr val="tx1"/>
                </a:solidFill>
              </a:rPr>
              <a:t>‘’‚“”„†‡•…‰‹›⁄€™ĀĀĂĂĄĄĆĆĊĊČČĎĎĐĐĒĒĖĖĘĘĚĚĞĞĠĠĢĢĪĪĮĮİĶĶĹĹĻĻĽĽŃŃŅŅŇŇŌŌŐŐŔŔŖŖŘŘŚŚŞŞŢŢŤŤŪŪŮŮŰŰŲŲŴŴŶŶŹŹŻŻȘș−≤≥</a:t>
            </a:r>
            <a:r>
              <a:rPr lang="en-US" sz="1400" b="1" dirty="0" err="1">
                <a:solidFill>
                  <a:schemeClr val="tx1"/>
                </a:solidFill>
              </a:rPr>
              <a:t>ﬁﬂΆΈΉΊΌΎΏΐΑΒΓΕΖΗΘΙΚΛΜΝΞΟΠΡΣΤΥΦΧΨΪΫΆΈΉΊΰ</a:t>
            </a:r>
            <a:r>
              <a:rPr lang="en-US" sz="1400" b="1"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 </a:t>
            </a:r>
            <a:r>
              <a:rPr lang="en-US" sz="1400" b="1" dirty="0">
                <a:solidFill>
                  <a:schemeClr val="tx1"/>
                </a:solidFill>
                <a:latin typeface="Ericsson Hilda" panose="00000500000000000000" pitchFamily="2" charset="0"/>
              </a:rPr>
              <a:t>●</a:t>
            </a:r>
            <a:endParaRPr lang="en-US" sz="1400" b="1"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tx1"/>
                </a:solidFill>
                <a:latin typeface="+mj-lt"/>
              </a:rPr>
              <a:t>!"#$%&amp;'()*+,./0123456789:;&lt;=&gt;?@ABCDEFGHIJKLMNOPQRSTUVWXYZ[\]^_`</a:t>
            </a:r>
            <a:r>
              <a:rPr lang="en-US" sz="1400" dirty="0" err="1">
                <a:solidFill>
                  <a:schemeClr val="tx1"/>
                </a:solidFill>
                <a:latin typeface="+mj-lt"/>
              </a:rPr>
              <a:t>abcdefghijklmnopqrstuvwxyz</a:t>
            </a:r>
            <a:r>
              <a:rPr lang="en-US" sz="1400" dirty="0">
                <a:solidFill>
                  <a:schemeClr val="tx1"/>
                </a:solidFill>
                <a:latin typeface="+mj-lt"/>
              </a:rPr>
              <a:t>{|}~¡¢£¤¥¦§¨©ª«¬®¯°±²³´¶·¸¹º»¼½ÀÁÂÃÄÅÆÇÈËÌÍÎÏÐÑÒÓÔÕÖ×ØÙÚÛÜÝÞßàáâãäåæçèéêëìíîïðñòóôõö÷øùúûüýþÿĀāĂăąĆćĊċ</a:t>
            </a:r>
            <a:r>
              <a:rPr lang="en-US" sz="1400" kern="1200" dirty="0">
                <a:solidFill>
                  <a:schemeClr val="tx1"/>
                </a:solidFill>
                <a:latin typeface="+mn-lt"/>
                <a:ea typeface="+mn-ea"/>
                <a:cs typeface="+mn-cs"/>
              </a:rPr>
              <a:t>Čč</a:t>
            </a:r>
            <a:r>
              <a:rPr lang="en-US" sz="1400" dirty="0">
                <a:solidFill>
                  <a:schemeClr val="tx1"/>
                </a:solidFill>
                <a:latin typeface="+mj-lt"/>
              </a:rPr>
              <a:t>ĎďĐđĒĖėĘęĚěĞğĠġĢģĪīĮįİıĶķĹĺĻļĽľŁłŃńŅņŇňŌŐőŒœŔŕŖŗŘřŚśŞşŠšŢţŤťŪūŮůŰűŲųŴŵŶŷŸŹźŻżŽžƒȘșˆˇ˘˙˚˛˜˝</a:t>
            </a:r>
            <a:r>
              <a:rPr lang="en-US" sz="1400" dirty="0" err="1">
                <a:solidFill>
                  <a:schemeClr val="tx1"/>
                </a:solidFill>
                <a:latin typeface="+mj-lt"/>
              </a:rPr>
              <a:t>ẀẁẃẄẅỲỳ</a:t>
            </a:r>
            <a:r>
              <a:rPr lang="en-US" sz="1400" dirty="0">
                <a:solidFill>
                  <a:schemeClr val="tx1"/>
                </a:solidFill>
                <a:latin typeface="+mj-lt"/>
              </a:rPr>
              <a:t>‘’‚“”„†‡•…‰‹›⁄€™ĀĀĂĂĄĄĆĆĊĊČČĎĎĐĐĒĒĖĖĘĘĚĚĞĞĠĠĢĢĪĪĮĮİĶĶĹĹĻĻĽĽŃŃŅŅŇŇŌŌŐŐŔŔŖŖŘŘŚŚŞŞŢŢŤŤŪŪŮŮŰŰŲŲŴŴŶŶŹŹŻŻȘș−≤≥</a:t>
            </a:r>
            <a:r>
              <a:rPr lang="en-US" sz="1400" dirty="0" err="1">
                <a:solidFill>
                  <a:schemeClr val="tx1"/>
                </a:solidFill>
                <a:latin typeface="+mj-lt"/>
              </a:rPr>
              <a:t>ﬁﬂΆΈΉΊΌΎΏΐΑΒΓΕΖΗΘΙΚΛΜΝΞΟΠΡΣΤΥΦΧΨΪΫΆΈΉΊΰ</a:t>
            </a:r>
            <a:r>
              <a:rPr lang="en-US" sz="1400"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Light" panose="00000400000000000000" pitchFamily="2" charset="0"/>
              </a:rPr>
              <a:t>●</a:t>
            </a:r>
            <a:endParaRPr lang="en-US" sz="1400"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mj-lt"/>
              </a:rPr>
              <a:t>!"#$%&amp;'()*+,./0123456789:;&lt;=&gt;?@ABCDEFGHIJKLMNOPQRSTUVWXYZ[\]^_`</a:t>
            </a:r>
            <a:r>
              <a:rPr lang="en-US" sz="1400" b="1" dirty="0" err="1">
                <a:solidFill>
                  <a:schemeClr val="tx1"/>
                </a:solidFill>
                <a:latin typeface="+mj-lt"/>
              </a:rPr>
              <a:t>abcdefghijklmnopqrstuvwxyz</a:t>
            </a:r>
            <a:r>
              <a:rPr lang="en-US" sz="1400" b="1" dirty="0">
                <a:solidFill>
                  <a:schemeClr val="tx1"/>
                </a:solidFill>
                <a:latin typeface="+mj-lt"/>
              </a:rPr>
              <a:t>{|}~¡¢£¤¥¦§¨©ª«¬®¯°±²³´¶·¸¹º»¼½ÀÁÂÃÄÅÆÇÈËÌÍÎÏÐÑÒÓÔÕÖ×ØÙÚÛÜÝÞßàáâãäåæçèéêëìíîïðñòóôõö÷øùúûüýþÿĀāĂăąĆćĊċ</a:t>
            </a:r>
            <a:r>
              <a:rPr lang="en-US" sz="1400" b="1" kern="1200" dirty="0">
                <a:solidFill>
                  <a:schemeClr val="tx1"/>
                </a:solidFill>
                <a:latin typeface="+mn-lt"/>
                <a:ea typeface="+mn-ea"/>
                <a:cs typeface="+mn-cs"/>
              </a:rPr>
              <a:t>Čč</a:t>
            </a:r>
            <a:r>
              <a:rPr lang="en-US" sz="1400" b="1" dirty="0">
                <a:solidFill>
                  <a:schemeClr val="tx1"/>
                </a:solidFill>
                <a:latin typeface="+mj-lt"/>
              </a:rPr>
              <a:t>ĎďĐđĒĖėĘęĚěĞğĠġĢģĪīĮįİıĶķĹĺĻļĽľŁłŃńŅņŇňŌŐőŒœŔŕŖŗŘřŚśŞşŠšŢţŤťŪūŮůŰűŲųŴŵŶŷŸŹźŻżŽžƒȘșˆˇ˘˙˚˛˜˝</a:t>
            </a:r>
            <a:r>
              <a:rPr lang="en-US" sz="1400" b="1" dirty="0" err="1">
                <a:solidFill>
                  <a:schemeClr val="tx1"/>
                </a:solidFill>
                <a:latin typeface="+mj-lt"/>
              </a:rPr>
              <a:t>ẀẁẃẄẅỲỳ</a:t>
            </a:r>
            <a:r>
              <a:rPr lang="en-US" sz="1400" b="1" dirty="0">
                <a:solidFill>
                  <a:schemeClr val="tx1"/>
                </a:solidFill>
                <a:latin typeface="+mj-lt"/>
              </a:rPr>
              <a:t>‘’‚“”„†‡•…‰‹›⁄€™ĀĀĂĂĄĄĆĆĊĊČČĎĎĐĐĒĒĖĖĘĘĚĚĞĞĠĠĢĢĪĪĮĮİĶĶĹĹĻĻĽĽŃŃŅŅŇŇŌŌŐŐŔŔŖŖŘŘŚŚŞŞŢŢŤŤŪŪŮŮŰŰŲŲŴŴŶŶŹŹŻŻȘș−≤≥</a:t>
            </a:r>
            <a:r>
              <a:rPr lang="en-US" sz="1400" b="1" dirty="0" err="1">
                <a:solidFill>
                  <a:schemeClr val="tx1"/>
                </a:solidFill>
                <a:latin typeface="+mj-lt"/>
              </a:rPr>
              <a:t>ﬁﬂΆΈΉΊΌΎΏΐΑΒΓΕΖΗΘΙΚΛΜΝΞΟΠΡΣΤΥΦΧΨΪΫΆΈΉΊΰ</a:t>
            </a:r>
            <a:r>
              <a:rPr lang="en-US" sz="1400" b="1"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b="1" dirty="0">
                <a:solidFill>
                  <a:schemeClr val="tx1"/>
                </a:solidFill>
                <a:latin typeface="Ericsson Hilda Light" panose="00000400000000000000" pitchFamily="2" charset="0"/>
              </a:rPr>
              <a:t>●</a:t>
            </a:r>
            <a:endParaRPr lang="en-US" sz="1400" b="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dirty="0">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Ericsson Technical Icons" panose="00000500000000000000" pitchFamily="2" charset="0"/>
              </a:rPr>
              <a:t>B C D F G H I L M O P R S W X b c d f g h I l m o p r s w x</a:t>
            </a:r>
            <a:endParaRPr lang="en-US" sz="1400" b="1" dirty="0">
              <a:solidFill>
                <a:schemeClr val="tx1"/>
              </a:solidFill>
              <a:latin typeface="+mj-lt"/>
            </a:endParaRPr>
          </a:p>
        </p:txBody>
      </p:sp>
    </p:spTree>
    <p:extLst>
      <p:ext uri="{BB962C8B-B14F-4D97-AF65-F5344CB8AC3E}">
        <p14:creationId xmlns:p14="http://schemas.microsoft.com/office/powerpoint/2010/main" val="14104705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2_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9" y="1800000"/>
            <a:ext cx="11135785" cy="385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a:xfrm>
            <a:off x="524935" y="239713"/>
            <a:ext cx="9992784" cy="1085371"/>
          </a:xfrm>
        </p:spPr>
        <p:txBody>
          <a:bodyPr/>
          <a:lstStyle/>
          <a:p>
            <a:r>
              <a:rPr lang="en-US" dirty="0"/>
              <a:t>Click to edit Master title style</a:t>
            </a:r>
          </a:p>
        </p:txBody>
      </p:sp>
    </p:spTree>
    <p:extLst>
      <p:ext uri="{BB962C8B-B14F-4D97-AF65-F5344CB8AC3E}">
        <p14:creationId xmlns:p14="http://schemas.microsoft.com/office/powerpoint/2010/main" val="17990216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524937" y="4010026"/>
            <a:ext cx="11140017" cy="20701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quarter" idx="10" hasCustomPrompt="1"/>
          </p:nvPr>
        </p:nvSpPr>
        <p:spPr>
          <a:xfrm>
            <a:off x="6193367" y="1795463"/>
            <a:ext cx="5471584" cy="20701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1"/>
          <p:cNvSpPr>
            <a:spLocks noGrp="1"/>
          </p:cNvSpPr>
          <p:nvPr>
            <p:ph idx="1" hasCustomPrompt="1"/>
          </p:nvPr>
        </p:nvSpPr>
        <p:spPr>
          <a:xfrm>
            <a:off x="529167" y="1795463"/>
            <a:ext cx="5469467" cy="207010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hasCustomPrompt="1"/>
          </p:nvPr>
        </p:nvSpPr>
        <p:spPr>
          <a:xfrm>
            <a:off x="524935" y="239716"/>
            <a:ext cx="9992784" cy="1085371"/>
          </a:xfrm>
        </p:spPr>
        <p:txBody>
          <a:bodyPr/>
          <a:lstStyle/>
          <a:p>
            <a:r>
              <a:rPr lang="en-US" dirty="0"/>
              <a:t>Click to ADD title</a:t>
            </a:r>
          </a:p>
        </p:txBody>
      </p:sp>
    </p:spTree>
    <p:extLst>
      <p:ext uri="{BB962C8B-B14F-4D97-AF65-F5344CB8AC3E}">
        <p14:creationId xmlns:p14="http://schemas.microsoft.com/office/powerpoint/2010/main" val="198325617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20793c8-c300-4ab3-b278-14d1beabec5b">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FirstDividerHider">
            <a:extLst>
              <a:ext uri="{FF2B5EF4-FFF2-40B4-BE49-F238E27FC236}">
                <a16:creationId xmlns:a16="http://schemas.microsoft.com/office/drawing/2014/main" id="{4EDD5C80-CD72-4597-8F70-395B8174120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0410654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1_Title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3978186791"/>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C508B2-B99C-4681-990E-EE587F62D1B4}"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00A15-9335-4617-898C-CE664FCE7438}" type="slidenum">
              <a:rPr lang="en-IN" smtClean="0"/>
              <a:t>‹#›</a:t>
            </a:fld>
            <a:endParaRPr lang="en-IN"/>
          </a:p>
        </p:txBody>
      </p:sp>
    </p:spTree>
    <p:extLst>
      <p:ext uri="{BB962C8B-B14F-4D97-AF65-F5344CB8AC3E}">
        <p14:creationId xmlns:p14="http://schemas.microsoft.com/office/powerpoint/2010/main" val="295524160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F4D3A834-11EE-4BDF-A704-0BF0873EFBA3}"/>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EHAREKU Harendra Kumar  |  2021-08-19  |  Ericsson Internal  |  Page </a:t>
            </a:r>
            <a:fld id="{53ED1E83-B585-4217-8690-233C0C95A48C}" type="slidenum">
              <a:rPr lang="en-US" sz="800" b="0" i="0" u="none" smtClean="0">
                <a:solidFill>
                  <a:schemeClr val="bg1"/>
                </a:solidFill>
                <a:latin typeface="+mn-lt"/>
              </a:rPr>
              <a:t>‹#›</a:t>
            </a:fld>
            <a:r>
              <a:rPr lang="en-US" sz="800" b="0" i="0" u="none">
                <a:solidFill>
                  <a:schemeClr val="bg1"/>
                </a:solidFill>
                <a:latin typeface="+mn-lt"/>
              </a:rPr>
              <a:t> of 11</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0BFCB65-C4A0-4777-AB6F-CDDDEBA7BAEE}"/>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108219646"/>
      </p:ext>
    </p:extLst>
  </p:cSld>
  <p:clrMapOvr>
    <a:masterClrMapping/>
  </p:clrMapOvr>
  <p:hf sldNum="0" hdr="0" ftr="0"/>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C508B2-B99C-4681-990E-EE587F62D1B4}"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00A15-9335-4617-898C-CE664FCE7438}" type="slidenum">
              <a:rPr lang="en-IN" smtClean="0"/>
              <a:t>‹#›</a:t>
            </a:fld>
            <a:endParaRPr lang="en-IN"/>
          </a:p>
        </p:txBody>
      </p:sp>
    </p:spTree>
    <p:extLst>
      <p:ext uri="{BB962C8B-B14F-4D97-AF65-F5344CB8AC3E}">
        <p14:creationId xmlns:p14="http://schemas.microsoft.com/office/powerpoint/2010/main" val="1938214750"/>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C508B2-B99C-4681-990E-EE587F62D1B4}"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00A15-9335-4617-898C-CE664FCE7438}" type="slidenum">
              <a:rPr lang="en-IN" smtClean="0"/>
              <a:t>‹#›</a:t>
            </a:fld>
            <a:endParaRPr lang="en-IN"/>
          </a:p>
        </p:txBody>
      </p:sp>
    </p:spTree>
    <p:extLst>
      <p:ext uri="{BB962C8B-B14F-4D97-AF65-F5344CB8AC3E}">
        <p14:creationId xmlns:p14="http://schemas.microsoft.com/office/powerpoint/2010/main" val="2447594569"/>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C508B2-B99C-4681-990E-EE587F62D1B4}"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A00A15-9335-4617-898C-CE664FCE7438}" type="slidenum">
              <a:rPr lang="en-IN" smtClean="0"/>
              <a:t>‹#›</a:t>
            </a:fld>
            <a:endParaRPr lang="en-IN"/>
          </a:p>
        </p:txBody>
      </p:sp>
    </p:spTree>
    <p:extLst>
      <p:ext uri="{BB962C8B-B14F-4D97-AF65-F5344CB8AC3E}">
        <p14:creationId xmlns:p14="http://schemas.microsoft.com/office/powerpoint/2010/main" val="732121646"/>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C508B2-B99C-4681-990E-EE587F62D1B4}" type="datetimeFigureOut">
              <a:rPr lang="en-IN" smtClean="0"/>
              <a:t>09-02-2023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A00A15-9335-4617-898C-CE664FCE7438}" type="slidenum">
              <a:rPr lang="en-IN" smtClean="0"/>
              <a:t>‹#›</a:t>
            </a:fld>
            <a:endParaRPr lang="en-IN"/>
          </a:p>
        </p:txBody>
      </p:sp>
    </p:spTree>
    <p:extLst>
      <p:ext uri="{BB962C8B-B14F-4D97-AF65-F5344CB8AC3E}">
        <p14:creationId xmlns:p14="http://schemas.microsoft.com/office/powerpoint/2010/main" val="2421992871"/>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C508B2-B99C-4681-990E-EE587F62D1B4}" type="datetimeFigureOut">
              <a:rPr lang="en-IN" smtClean="0"/>
              <a:t>09-02-2023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A00A15-9335-4617-898C-CE664FCE7438}" type="slidenum">
              <a:rPr lang="en-IN" smtClean="0"/>
              <a:t>‹#›</a:t>
            </a:fld>
            <a:endParaRPr lang="en-IN"/>
          </a:p>
        </p:txBody>
      </p:sp>
      <p:sp>
        <p:nvSpPr>
          <p:cNvPr id="6"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23DB55E-F9AC-EDC4-BA8E-8E84BAFEDC96}"/>
              </a:ext>
            </a:extLst>
          </p:cNvPr>
          <p:cNvSpPr txBox="1"/>
          <p:nvPr userDrawn="1"/>
        </p:nvSpPr>
        <p:spPr>
          <a:xfrm>
            <a:off x="396000" y="6524625"/>
            <a:ext cx="3403176"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96368A5E-F7C2-4535-B3B2-AF4E78BA9000}"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7" name="FirstDividerHider">
            <a:extLst>
              <a:ext uri="{FF2B5EF4-FFF2-40B4-BE49-F238E27FC236}">
                <a16:creationId xmlns:a16="http://schemas.microsoft.com/office/drawing/2014/main" id="{D2E14DAB-C957-4CD9-6485-B28F488A79F7}"/>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0888856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508B2-B99C-4681-990E-EE587F62D1B4}" type="datetimeFigureOut">
              <a:rPr lang="en-IN" smtClean="0"/>
              <a:t>09-02-2023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A00A15-9335-4617-898C-CE664FCE7438}" type="slidenum">
              <a:rPr lang="en-IN" smtClean="0"/>
              <a:t>‹#›</a:t>
            </a:fld>
            <a:endParaRPr lang="en-IN"/>
          </a:p>
        </p:txBody>
      </p:sp>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CAB2368-90BC-CA07-346C-1102FE378321}"/>
              </a:ext>
            </a:extLst>
          </p:cNvPr>
          <p:cNvSpPr txBox="1"/>
          <p:nvPr userDrawn="1"/>
        </p:nvSpPr>
        <p:spPr>
          <a:xfrm>
            <a:off x="396000" y="6524625"/>
            <a:ext cx="3403176" cy="123111"/>
          </a:xfrm>
          <a:prstGeom prst="rect">
            <a:avLst/>
          </a:prstGeom>
          <a:noFill/>
        </p:spPr>
        <p:txBody>
          <a:bodyPr vert="horz" wrap="none" lIns="0" tIns="0" rIns="0" bIns="0" rtlCol="0">
            <a:spAutoFit/>
          </a:bodyPr>
          <a:lstStyle/>
          <a:p>
            <a:pPr marL="0" indent="0" algn="l">
              <a:buFontTx/>
              <a:buNone/>
            </a:pPr>
            <a:r>
              <a:rPr lang="en-US" sz="800" b="0" i="0" u="none">
                <a:solidFill>
                  <a:srgbClr val="1A1816"/>
                </a:solidFill>
                <a:latin typeface="+mn-lt"/>
              </a:rPr>
              <a:t>  |  EHAREKU Harendra Kumar  |  2021-08-19  |  Ericsson Internal  |  Page </a:t>
            </a:r>
            <a:fld id="{3E2C2BFD-76DA-45D7-92A9-B16DA237D004}" type="slidenum">
              <a:rPr lang="en-US" sz="800" b="0" i="0" u="none" smtClean="0">
                <a:solidFill>
                  <a:srgbClr val="1A1816"/>
                </a:solidFill>
                <a:latin typeface="+mn-lt"/>
              </a:rPr>
              <a:t>‹#›</a:t>
            </a:fld>
            <a:r>
              <a:rPr lang="en-US" sz="800" b="0" i="0" u="none">
                <a:solidFill>
                  <a:srgbClr val="1A1816"/>
                </a:solidFill>
                <a:latin typeface="+mn-lt"/>
              </a:rPr>
              <a:t> of 11</a:t>
            </a:r>
            <a:endParaRPr lang="en-US" sz="800" b="0" i="0" u="none" dirty="0">
              <a:solidFill>
                <a:srgbClr val="1A1816"/>
              </a:solidFill>
              <a:latin typeface="+mn-lt"/>
            </a:endParaRPr>
          </a:p>
        </p:txBody>
      </p:sp>
      <p:sp>
        <p:nvSpPr>
          <p:cNvPr id="6" name="FirstDividerHider">
            <a:extLst>
              <a:ext uri="{FF2B5EF4-FFF2-40B4-BE49-F238E27FC236}">
                <a16:creationId xmlns:a16="http://schemas.microsoft.com/office/drawing/2014/main" id="{95A20C5E-C6FA-B9B8-2AA5-6861805B701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1742096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C508B2-B99C-4681-990E-EE587F62D1B4}"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A00A15-9335-4617-898C-CE664FCE7438}" type="slidenum">
              <a:rPr lang="en-IN" smtClean="0"/>
              <a:t>‹#›</a:t>
            </a:fld>
            <a:endParaRPr lang="en-IN"/>
          </a:p>
        </p:txBody>
      </p:sp>
    </p:spTree>
    <p:extLst>
      <p:ext uri="{BB962C8B-B14F-4D97-AF65-F5344CB8AC3E}">
        <p14:creationId xmlns:p14="http://schemas.microsoft.com/office/powerpoint/2010/main" val="1954422504"/>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C508B2-B99C-4681-990E-EE587F62D1B4}" type="datetimeFigureOut">
              <a:rPr lang="en-IN" smtClean="0"/>
              <a:t>09-02-2023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A00A15-9335-4617-898C-CE664FCE7438}" type="slidenum">
              <a:rPr lang="en-IN" smtClean="0"/>
              <a:t>‹#›</a:t>
            </a:fld>
            <a:endParaRPr lang="en-IN"/>
          </a:p>
        </p:txBody>
      </p:sp>
    </p:spTree>
    <p:extLst>
      <p:ext uri="{BB962C8B-B14F-4D97-AF65-F5344CB8AC3E}">
        <p14:creationId xmlns:p14="http://schemas.microsoft.com/office/powerpoint/2010/main" val="1500385883"/>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C508B2-B99C-4681-990E-EE587F62D1B4}"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00A15-9335-4617-898C-CE664FCE7438}" type="slidenum">
              <a:rPr lang="en-IN" smtClean="0"/>
              <a:t>‹#›</a:t>
            </a:fld>
            <a:endParaRPr lang="en-IN"/>
          </a:p>
        </p:txBody>
      </p:sp>
    </p:spTree>
    <p:extLst>
      <p:ext uri="{BB962C8B-B14F-4D97-AF65-F5344CB8AC3E}">
        <p14:creationId xmlns:p14="http://schemas.microsoft.com/office/powerpoint/2010/main" val="1424223474"/>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C508B2-B99C-4681-990E-EE587F62D1B4}" type="datetimeFigureOut">
              <a:rPr lang="en-IN" smtClean="0"/>
              <a:t>09-02-2023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A00A15-9335-4617-898C-CE664FCE7438}" type="slidenum">
              <a:rPr lang="en-IN" smtClean="0"/>
              <a:t>‹#›</a:t>
            </a:fld>
            <a:endParaRPr lang="en-IN"/>
          </a:p>
        </p:txBody>
      </p:sp>
    </p:spTree>
    <p:extLst>
      <p:ext uri="{BB962C8B-B14F-4D97-AF65-F5344CB8AC3E}">
        <p14:creationId xmlns:p14="http://schemas.microsoft.com/office/powerpoint/2010/main" val="6497118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1D0608-0A57-43BF-AD18-8DFD8B5D249B}"/>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EHAREKU Harendra Kumar  |  2021-08-19  |  Ericsson Internal  |  Page </a:t>
            </a:r>
            <a:fld id="{C1422600-ED31-409C-86FE-8A992A22EAB9}" type="slidenum">
              <a:rPr lang="en-US" sz="800" b="0" i="0" u="none" smtClean="0">
                <a:solidFill>
                  <a:schemeClr val="bg1"/>
                </a:solidFill>
                <a:latin typeface="+mn-lt"/>
              </a:rPr>
              <a:t>‹#›</a:t>
            </a:fld>
            <a:r>
              <a:rPr lang="en-US" sz="800" b="0" i="0" u="none">
                <a:solidFill>
                  <a:schemeClr val="bg1"/>
                </a:solidFill>
                <a:latin typeface="+mn-lt"/>
              </a:rPr>
              <a:t> of 11</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1090122-906E-44AF-A054-14B12CB245F6}"/>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299406540"/>
      </p:ext>
    </p:extLst>
  </p:cSld>
  <p:clrMapOvr>
    <a:masterClrMapping/>
  </p:clrMapOvr>
  <p:hf sldNum="0" hdr="0" ftr="0"/>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1_Title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6000" b="0" kern="1400" spc="-160"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240463" y="6237288"/>
            <a:ext cx="1910479" cy="287336"/>
          </a:xfrm>
          <a:prstGeom prst="rect">
            <a:avLst/>
          </a:prstGeom>
        </p:spPr>
        <p:txBody>
          <a:bodyPr wrap="none" anchor="b"/>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8229600" y="6237287"/>
            <a:ext cx="2515041" cy="287337"/>
          </a:xfrm>
          <a:prstGeom prst="rect">
            <a:avLst/>
          </a:prstGeom>
          <a:noFill/>
          <a:ln w="9525">
            <a:noFill/>
            <a:miter lim="800000"/>
            <a:headEnd/>
            <a:tailEnd/>
          </a:ln>
        </p:spPr>
        <p:txBody>
          <a:bodyPr tIns="0" rIns="0" anchor="b"/>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37287"/>
            <a:ext cx="897503" cy="287337"/>
          </a:xfrm>
          <a:prstGeom prst="rect">
            <a:avLst/>
          </a:prstGeom>
          <a:noFill/>
          <a:ln w="9525">
            <a:noFill/>
            <a:miter lim="800000"/>
            <a:headEnd/>
            <a:tailEnd/>
          </a:ln>
        </p:spPr>
        <p:txBody>
          <a:bodyPr wrap="none" tIns="0" rIns="0" anchor="b"/>
          <a:lstStyle>
            <a:lvl1pPr marL="0" indent="0" algn="ctr">
              <a:buNone/>
              <a:defRPr lang="en-US" sz="1200" dirty="0">
                <a:latin typeface="+mn-lt"/>
              </a:defRPr>
            </a:lvl1pPr>
          </a:lstStyle>
          <a:p>
            <a:pPr lvl="0"/>
            <a:r>
              <a:rPr lang="en-US" dirty="0"/>
              <a:t>YYYY-MM-DD</a:t>
            </a:r>
          </a:p>
        </p:txBody>
      </p:sp>
    </p:spTree>
    <p:extLst>
      <p:ext uri="{BB962C8B-B14F-4D97-AF65-F5344CB8AC3E}">
        <p14:creationId xmlns:p14="http://schemas.microsoft.com/office/powerpoint/2010/main" val="1815053807"/>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FirstDividerHider">
            <a:extLst>
              <a:ext uri="{FF2B5EF4-FFF2-40B4-BE49-F238E27FC236}">
                <a16:creationId xmlns:a16="http://schemas.microsoft.com/office/drawing/2014/main" id="{4EDD5C80-CD72-4597-8F70-395B8174120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1359093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A384A6-2ED7-4C73-9166-564C827C9CC4}"/>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EHAREKU Harendra Kumar  |  2021-08-19  |  Ericsson Internal  |  Page </a:t>
            </a:r>
            <a:fld id="{A4045C54-5057-4C1A-A628-793CED0CFE57}" type="slidenum">
              <a:rPr lang="en-US" sz="800" b="0" i="0" u="none" smtClean="0">
                <a:solidFill>
                  <a:schemeClr val="bg1"/>
                </a:solidFill>
                <a:latin typeface="+mn-lt"/>
              </a:rPr>
              <a:t>‹#›</a:t>
            </a:fld>
            <a:r>
              <a:rPr lang="en-US" sz="800" b="0" i="0" u="none">
                <a:solidFill>
                  <a:schemeClr val="bg1"/>
                </a:solidFill>
                <a:latin typeface="+mn-lt"/>
              </a:rPr>
              <a:t> of 11</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82C84FC9-A121-42A0-B02B-2C2E8358C2B7}"/>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450366910"/>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8BB9017-2EBC-4916-882A-FAB5684DE9CF}"/>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EHAREKU Harendra Kumar  |  2021-08-19  |  Ericsson Internal  |  Page </a:t>
            </a:r>
            <a:fld id="{80090498-7C67-4801-B772-D3FE0F820C73}" type="slidenum">
              <a:rPr lang="en-US" sz="800" b="0" i="0" u="none" smtClean="0">
                <a:solidFill>
                  <a:schemeClr val="bg1"/>
                </a:solidFill>
                <a:latin typeface="+mn-lt"/>
              </a:rPr>
              <a:t>‹#›</a:t>
            </a:fld>
            <a:r>
              <a:rPr lang="en-US" sz="800" b="0" i="0" u="none">
                <a:solidFill>
                  <a:schemeClr val="bg1"/>
                </a:solidFill>
                <a:latin typeface="+mn-lt"/>
              </a:rPr>
              <a:t> of 11</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7F6A807-1479-4A4A-8685-DB8E37BEB19A}"/>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3593654033"/>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15DEFEB-D8FB-411D-89D1-C457BD4FE531}"/>
              </a:ext>
            </a:extLst>
          </p:cNvPr>
          <p:cNvSpPr txBox="1"/>
          <p:nvPr userDrawn="1"/>
        </p:nvSpPr>
        <p:spPr>
          <a:xfrm>
            <a:off x="396000" y="6524625"/>
            <a:ext cx="3629199" cy="123111"/>
          </a:xfrm>
          <a:prstGeom prst="rect">
            <a:avLst/>
          </a:prstGeom>
          <a:noFill/>
        </p:spPr>
        <p:txBody>
          <a:bodyPr vert="horz" wrap="none" lIns="0" tIns="0" rIns="0" bIns="0" rtlCol="0">
            <a:spAutoFit/>
          </a:bodyPr>
          <a:lstStyle/>
          <a:p>
            <a:pPr marL="0" indent="0" algn="l">
              <a:buFontTx/>
              <a:buNone/>
            </a:pPr>
            <a:r>
              <a:rPr lang="en-US" sz="800" b="0" i="0" u="none">
                <a:solidFill>
                  <a:schemeClr val="bg1"/>
                </a:solidFill>
                <a:latin typeface="+mn-lt"/>
              </a:rPr>
              <a:t>  |  EHAREKU Harendra Kumar  |  2021-08-19  |  Ericsson Internal  |  Page </a:t>
            </a:r>
            <a:fld id="{36245E1F-3DC4-49BA-A11E-B1DCDD281286}" type="slidenum">
              <a:rPr lang="en-US" sz="800" b="0" i="0" u="none" smtClean="0">
                <a:solidFill>
                  <a:schemeClr val="bg1"/>
                </a:solidFill>
                <a:latin typeface="+mn-lt"/>
              </a:rPr>
              <a:t>‹#›</a:t>
            </a:fld>
            <a:r>
              <a:rPr lang="en-US" sz="800" b="0" i="0" u="none">
                <a:solidFill>
                  <a:schemeClr val="bg1"/>
                </a:solidFill>
                <a:latin typeface="+mn-lt"/>
              </a:rPr>
              <a:t> of 11</a:t>
            </a: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3E2F9C47-A316-4B0F-8C2E-D42B253351EB}"/>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err="1">
              <a:ln>
                <a:noFill/>
              </a:ln>
              <a:solidFill>
                <a:schemeClr val="bg1"/>
              </a:solidFill>
              <a:effectLst/>
              <a:latin typeface="+mn-lt"/>
            </a:endParaRPr>
          </a:p>
        </p:txBody>
      </p:sp>
    </p:spTree>
    <p:extLst>
      <p:ext uri="{BB962C8B-B14F-4D97-AF65-F5344CB8AC3E}">
        <p14:creationId xmlns:p14="http://schemas.microsoft.com/office/powerpoint/2010/main" val="4136202525"/>
      </p:ext>
    </p:extLst>
  </p:cSld>
  <p:clrMapOvr>
    <a:masterClrMapping/>
  </p:clrMapOvr>
  <p:hf sldNum="0" hdr="0" ft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image" Target="../media/image3.emf"/><Relationship Id="rId2" Type="http://schemas.openxmlformats.org/officeDocument/2006/relationships/slideLayout" Target="../slideLayouts/slideLayout50.xml"/><Relationship Id="rId16" Type="http://schemas.openxmlformats.org/officeDocument/2006/relationships/image" Target="../media/image2.svg"/><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1.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dirty="0"/>
              <a:t>Slide title, Ericsson Hilda Light 40pt, Ericsson Black, max 2-lines</a:t>
            </a:r>
          </a:p>
        </p:txBody>
      </p:sp>
      <p:pic>
        <p:nvPicPr>
          <p:cNvPr id="6" name="Graphic 5" hidden="1">
            <a:extLst>
              <a:ext uri="{FF2B5EF4-FFF2-40B4-BE49-F238E27FC236}">
                <a16:creationId xmlns:a16="http://schemas.microsoft.com/office/drawing/2014/main" id="{DE25556D-527C-4037-A1EA-D4D374B5DCA7}"/>
              </a:ext>
            </a:extLst>
          </p:cNvPr>
          <p:cNvPicPr>
            <a:picLocks noChangeAspect="1"/>
          </p:cNvPicPr>
          <p:nvPr userDrawn="1"/>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490452" y="476250"/>
            <a:ext cx="256032" cy="256032"/>
          </a:xfrm>
          <a:prstGeom prst="rect">
            <a:avLst/>
          </a:prstGeom>
        </p:spPr>
      </p:pic>
      <p:pic>
        <p:nvPicPr>
          <p:cNvPr id="3" name="image" descr="{&quot;templafy&quot;:{&quot;id&quot;:&quot;39752335-68b0-4b33-9aab-b818b841d611&quot;}}" title="Form.LogoInsertion.Pplogoname">
            <a:extLst>
              <a:ext uri="{FF2B5EF4-FFF2-40B4-BE49-F238E27FC236}">
                <a16:creationId xmlns:a16="http://schemas.microsoft.com/office/drawing/2014/main" id="{4C790698-A48D-4972-A5EF-97DB073033E3}"/>
              </a:ext>
            </a:extLst>
          </p:cNvPr>
          <p:cNvPicPr>
            <a:picLocks noChangeAspect="1"/>
          </p:cNvPicPr>
          <p:nvPr userDrawn="1"/>
        </p:nvPicPr>
        <p:blipFill>
          <a:blip r:embed="rId52">
            <a:extLst>
              <a:ext uri="{28A0092B-C50C-407E-A947-70E740481C1C}">
                <a14:useLocalDpi xmlns:a14="http://schemas.microsoft.com/office/drawing/2010/main" val="0"/>
              </a:ext>
            </a:extLst>
          </a:blip>
          <a:stretch>
            <a:fillRect/>
          </a:stretch>
        </p:blipFill>
        <p:spPr>
          <a:xfrm>
            <a:off x="11379841" y="429421"/>
            <a:ext cx="482229" cy="482439"/>
          </a:xfrm>
          <a:prstGeom prst="rect">
            <a:avLst/>
          </a:prstGeom>
        </p:spPr>
      </p:pic>
      <p:sp>
        <p:nvSpPr>
          <p:cNvPr id="8" name="Text Placeholder 2">
            <a:extLst>
              <a:ext uri="{FF2B5EF4-FFF2-40B4-BE49-F238E27FC236}">
                <a16:creationId xmlns:a16="http://schemas.microsoft.com/office/drawing/2014/main" id="{483145CE-A2DE-4236-A4F9-8AE088671CA5}"/>
              </a:ext>
            </a:extLst>
          </p:cNvPr>
          <p:cNvSpPr>
            <a:spLocks noGrp="1"/>
          </p:cNvSpPr>
          <p:nvPr>
            <p:ph type="body" idx="1"/>
          </p:nvPr>
        </p:nvSpPr>
        <p:spPr>
          <a:xfrm>
            <a:off x="479425" y="1844674"/>
            <a:ext cx="11233150" cy="4392613"/>
          </a:xfrm>
          <a:prstGeom prst="rect">
            <a:avLst/>
          </a:prstGeom>
        </p:spPr>
        <p:txBody>
          <a:bodyPr vert="horz" lIns="72000" tIns="36000" rIns="72000" bIns="3600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3064765"/>
      </p:ext>
    </p:extLst>
  </p:cSld>
  <p:clrMap bg1="lt1" tx1="dk1" bg2="lt2" tx2="dk2" accent1="accent1" accent2="accent2" accent3="accent3" accent4="accent4" accent5="accent5" accent6="accent6" hlink="hlink" folHlink="folHlink"/>
  <p:sldLayoutIdLst>
    <p:sldLayoutId id="2147483661" r:id="rId1"/>
    <p:sldLayoutId id="2147483693" r:id="rId2"/>
    <p:sldLayoutId id="2147483662"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91" r:id="rId13"/>
    <p:sldLayoutId id="2147483673" r:id="rId14"/>
    <p:sldLayoutId id="2147483697" r:id="rId15"/>
    <p:sldLayoutId id="2147483698" r:id="rId16"/>
    <p:sldLayoutId id="2147483699" r:id="rId17"/>
    <p:sldLayoutId id="2147483700" r:id="rId18"/>
    <p:sldLayoutId id="2147483701" r:id="rId19"/>
    <p:sldLayoutId id="2147483702" r:id="rId20"/>
    <p:sldLayoutId id="2147483703" r:id="rId21"/>
    <p:sldLayoutId id="2147483674" r:id="rId22"/>
    <p:sldLayoutId id="2147483706" r:id="rId23"/>
    <p:sldLayoutId id="2147483694" r:id="rId24"/>
    <p:sldLayoutId id="2147483682" r:id="rId25"/>
    <p:sldLayoutId id="2147483683" r:id="rId26"/>
    <p:sldLayoutId id="2147483684" r:id="rId27"/>
    <p:sldLayoutId id="2147483685" r:id="rId28"/>
    <p:sldLayoutId id="2147483675" r:id="rId29"/>
    <p:sldLayoutId id="2147483676" r:id="rId30"/>
    <p:sldLayoutId id="2147483686" r:id="rId31"/>
    <p:sldLayoutId id="2147483687" r:id="rId32"/>
    <p:sldLayoutId id="2147483688" r:id="rId33"/>
    <p:sldLayoutId id="2147483689" r:id="rId34"/>
    <p:sldLayoutId id="2147483696" r:id="rId35"/>
    <p:sldLayoutId id="2147483677" r:id="rId36"/>
    <p:sldLayoutId id="2147483678" r:id="rId37"/>
    <p:sldLayoutId id="2147483679" r:id="rId38"/>
    <p:sldLayoutId id="2147483680" r:id="rId39"/>
    <p:sldLayoutId id="2147483690" r:id="rId40"/>
    <p:sldLayoutId id="2147483681" r:id="rId41"/>
    <p:sldLayoutId id="2147483692" r:id="rId42"/>
    <p:sldLayoutId id="2147483704" r:id="rId43"/>
    <p:sldLayoutId id="2147483705" r:id="rId44"/>
    <p:sldLayoutId id="2147483707" r:id="rId45"/>
    <p:sldLayoutId id="2147483709" r:id="rId46"/>
    <p:sldLayoutId id="2147483711" r:id="rId47"/>
    <p:sldLayoutId id="2147483712" r:id="rId48"/>
  </p:sldLayoutIdLst>
  <p:hf sldNum="0" hdr="0" ftr="0" dt="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Graphic 6" hidden="1">
            <a:extLst>
              <a:ext uri="{FF2B5EF4-FFF2-40B4-BE49-F238E27FC236}">
                <a16:creationId xmlns:a16="http://schemas.microsoft.com/office/drawing/2014/main" id="{AB1DF306-2C82-BAB7-F2B7-AD2B5B0B2006}"/>
              </a:ext>
            </a:extLst>
          </p:cNvPr>
          <p:cNvPicPr>
            <a:picLocks noChangeAspect="1"/>
          </p:cNvPicPr>
          <p:nvPr userDrawn="1"/>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1490452" y="476250"/>
            <a:ext cx="256032" cy="256032"/>
          </a:xfrm>
          <a:prstGeom prst="rect">
            <a:avLst/>
          </a:prstGeom>
        </p:spPr>
      </p:pic>
      <p:pic>
        <p:nvPicPr>
          <p:cNvPr id="8" name="image" descr="{&quot;templafy&quot;:{&quot;id&quot;:&quot;39752335-68b0-4b33-9aab-b818b841d611&quot;}}" title="Form.LogoInsertion.Pplogoname">
            <a:extLst>
              <a:ext uri="{FF2B5EF4-FFF2-40B4-BE49-F238E27FC236}">
                <a16:creationId xmlns:a16="http://schemas.microsoft.com/office/drawing/2014/main" id="{EB1D31CC-83E9-8A67-007B-F520C62054B4}"/>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11379841" y="429421"/>
            <a:ext cx="482229" cy="482439"/>
          </a:xfrm>
          <a:prstGeom prst="rect">
            <a:avLst/>
          </a:prstGeom>
        </p:spPr>
      </p:pic>
    </p:spTree>
    <p:extLst>
      <p:ext uri="{BB962C8B-B14F-4D97-AF65-F5344CB8AC3E}">
        <p14:creationId xmlns:p14="http://schemas.microsoft.com/office/powerpoint/2010/main" val="320226799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0.xml"/><Relationship Id="rId5" Type="http://schemas.openxmlformats.org/officeDocument/2006/relationships/image" Target="../media/image7.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61.xml"/><Relationship Id="rId6" Type="http://schemas.openxmlformats.org/officeDocument/2006/relationships/diagramColors" Target="../diagrams/colors1.xml"/><Relationship Id="rId11" Type="http://schemas.openxmlformats.org/officeDocument/2006/relationships/image" Target="../media/image11.svg"/><Relationship Id="rId5" Type="http://schemas.openxmlformats.org/officeDocument/2006/relationships/diagramQuickStyle" Target="../diagrams/quickStyle1.xml"/><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diagramLayout" Target="../diagrams/layout1.xml"/><Relationship Id="rId9" Type="http://schemas.openxmlformats.org/officeDocument/2006/relationships/image" Target="../media/image9.sv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1.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eg"/></Relationships>
</file>

<file path=ppt/slides/_rels/slide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5.xml"/><Relationship Id="rId1" Type="http://schemas.openxmlformats.org/officeDocument/2006/relationships/slideLayout" Target="../slideLayouts/slideLayout61.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8" Type="http://schemas.openxmlformats.org/officeDocument/2006/relationships/hyperlink" Target="mailto:obaid.saleem@ericsson.com" TargetMode="External"/><Relationship Id="rId3" Type="http://schemas.openxmlformats.org/officeDocument/2006/relationships/hyperlink" Target="mailto:mohit.m.mathur@ericsson.com" TargetMode="External"/><Relationship Id="rId7" Type="http://schemas.openxmlformats.org/officeDocument/2006/relationships/hyperlink" Target="mailto:imran.sidiqui.jan@ericsson.com" TargetMode="External"/><Relationship Id="rId12" Type="http://schemas.openxmlformats.org/officeDocument/2006/relationships/image" Target="../media/image18.png"/><Relationship Id="rId2" Type="http://schemas.openxmlformats.org/officeDocument/2006/relationships/hyperlink" Target="mailto:g.alshimali@mobily.com.sa" TargetMode="External"/><Relationship Id="rId1" Type="http://schemas.openxmlformats.org/officeDocument/2006/relationships/slideLayout" Target="../slideLayouts/slideLayout61.xml"/><Relationship Id="rId6" Type="http://schemas.openxmlformats.org/officeDocument/2006/relationships/hyperlink" Target="mailto:PDLNCIDENT@pdl.internal.ericsson.com" TargetMode="External"/><Relationship Id="rId11" Type="http://schemas.openxmlformats.org/officeDocument/2006/relationships/hyperlink" Target="mailto:gnoc.india.incident.managers@ericsson.com" TargetMode="External"/><Relationship Id="rId5" Type="http://schemas.openxmlformats.org/officeDocument/2006/relationships/hyperlink" Target="mailto:puneet.p.mittal@ericsson.com" TargetMode="External"/><Relationship Id="rId10" Type="http://schemas.openxmlformats.org/officeDocument/2006/relationships/hyperlink" Target="mailto:PDL2NDLAMO@pdl.internal.ericsson.com" TargetMode="External"/><Relationship Id="rId4" Type="http://schemas.openxmlformats.org/officeDocument/2006/relationships/hyperlink" Target="mailto:udit.verma@ericsson.com" TargetMode="External"/><Relationship Id="rId9" Type="http://schemas.openxmlformats.org/officeDocument/2006/relationships/hyperlink" Target="mailto:gnoc.india.mobily.momo.fo@ericsson.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s://mediabank.ericsson.net/brandmanual/92091/7f556e7f9742146880a192b4ca7a3027.jpg">
            <a:extLst>
              <a:ext uri="{FF2B5EF4-FFF2-40B4-BE49-F238E27FC236}">
                <a16:creationId xmlns:a16="http://schemas.microsoft.com/office/drawing/2014/main" id="{A5AB10AE-4182-674D-9B9E-B4D83C3043F4}"/>
              </a:ext>
            </a:extLst>
          </p:cNvPr>
          <p:cNvPicPr>
            <a:picLocks noChangeAspect="1" noChangeArrowheads="1"/>
          </p:cNvPicPr>
          <p:nvPr/>
        </p:nvPicPr>
        <p:blipFill rotWithShape="1">
          <a:blip r:embed="rId3">
            <a:extLst>
              <a:ext uri="{BEBA8EAE-BF5A-486C-A8C5-ECC9F3942E4B}">
                <a14:imgProps xmlns:a14="http://schemas.microsoft.com/office/drawing/2010/main">
                  <a14:imgLayer>
                    <a14:imgEffect>
                      <a14:brightnessContrast bright="-20000"/>
                    </a14:imgEffect>
                  </a14:imgLayer>
                </a14:imgProps>
              </a:ext>
              <a:ext uri="{28A0092B-C50C-407E-A947-70E740481C1C}">
                <a14:useLocalDpi xmlns:a14="http://schemas.microsoft.com/office/drawing/2010/main" val="0"/>
              </a:ext>
            </a:extLst>
          </a:blip>
          <a:srcRect b="15599"/>
          <a:stretch/>
        </p:blipFill>
        <p:spPr bwMode="auto">
          <a:xfrm>
            <a:off x="1" y="-1"/>
            <a:ext cx="1219199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B965DB9-990D-42FA-8A96-AE9E2B1A33B1}"/>
              </a:ext>
            </a:extLst>
          </p:cNvPr>
          <p:cNvSpPr>
            <a:spLocks noGrp="1"/>
          </p:cNvSpPr>
          <p:nvPr>
            <p:ph type="ctrTitle"/>
          </p:nvPr>
        </p:nvSpPr>
        <p:spPr>
          <a:xfrm>
            <a:off x="479424" y="476250"/>
            <a:ext cx="11007985" cy="3457576"/>
          </a:xfrm>
        </p:spPr>
        <p:txBody>
          <a:bodyPr>
            <a:normAutofit fontScale="90000"/>
          </a:bodyPr>
          <a:lstStyle/>
          <a:p>
            <a:pPr algn="ctr">
              <a:defRPr/>
            </a:pPr>
            <a:br>
              <a:rPr lang="en-US" sz="6000" dirty="0">
                <a:solidFill>
                  <a:schemeClr val="bg1"/>
                </a:solidFill>
                <a:latin typeface="+mn-lt"/>
              </a:rPr>
            </a:br>
            <a:br>
              <a:rPr lang="en-US" sz="6000" dirty="0">
                <a:solidFill>
                  <a:schemeClr val="bg1"/>
                </a:solidFill>
                <a:latin typeface="+mn-lt"/>
              </a:rPr>
            </a:br>
            <a:br>
              <a:rPr lang="en-US" sz="6000" dirty="0">
                <a:solidFill>
                  <a:schemeClr val="bg1"/>
                </a:solidFill>
                <a:latin typeface="+mn-lt"/>
              </a:rPr>
            </a:br>
            <a:r>
              <a:rPr lang="en-US" sz="6000" dirty="0">
                <a:solidFill>
                  <a:schemeClr val="bg1"/>
                </a:solidFill>
                <a:latin typeface="+mn-lt"/>
              </a:rPr>
              <a:t>Incident Management Overview</a:t>
            </a:r>
            <a:br>
              <a:rPr lang="en-US" sz="6000" dirty="0">
                <a:solidFill>
                  <a:schemeClr val="bg1"/>
                </a:solidFill>
                <a:latin typeface="+mn-lt"/>
              </a:rPr>
            </a:br>
            <a:br>
              <a:rPr lang="en-US" dirty="0">
                <a:solidFill>
                  <a:srgbClr val="FFFFFF"/>
                </a:solidFill>
              </a:rPr>
            </a:br>
            <a:endParaRPr lang="en-US" dirty="0"/>
          </a:p>
        </p:txBody>
      </p:sp>
      <p:pic>
        <p:nvPicPr>
          <p:cNvPr id="8" name="Graphic 7">
            <a:extLst>
              <a:ext uri="{FF2B5EF4-FFF2-40B4-BE49-F238E27FC236}">
                <a16:creationId xmlns:a16="http://schemas.microsoft.com/office/drawing/2014/main" id="{CECB849E-533A-8849-AA9D-C532C8FE39C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487410" y="476250"/>
            <a:ext cx="261523" cy="261523"/>
          </a:xfrm>
          <a:prstGeom prst="rect">
            <a:avLst/>
          </a:prstGeom>
        </p:spPr>
      </p:pic>
      <p:sp>
        <p:nvSpPr>
          <p:cNvPr id="10" name="Subtitle 2">
            <a:extLst>
              <a:ext uri="{FF2B5EF4-FFF2-40B4-BE49-F238E27FC236}">
                <a16:creationId xmlns:a16="http://schemas.microsoft.com/office/drawing/2014/main" id="{45B540D7-BF7F-4F26-95F7-BA4943B081F1}"/>
              </a:ext>
            </a:extLst>
          </p:cNvPr>
          <p:cNvSpPr txBox="1">
            <a:spLocks/>
          </p:cNvSpPr>
          <p:nvPr/>
        </p:nvSpPr>
        <p:spPr bwMode="auto">
          <a:xfrm>
            <a:off x="623885" y="5945554"/>
            <a:ext cx="4798507" cy="583467"/>
          </a:xfrm>
          <a:prstGeom prst="rect">
            <a:avLst/>
          </a:prstGeom>
          <a:noFill/>
          <a:ln w="9525">
            <a:noFill/>
            <a:miter lim="800000"/>
            <a:headEnd/>
            <a:tailEnd/>
          </a:ln>
        </p:spPr>
        <p:txBody>
          <a:bodyPr vert="horz" wrap="square" lIns="72000" tIns="36000" rIns="73152" bIns="36576" numCol="1" anchor="t" anchorCtr="0" compatLnSpc="1">
            <a:prstTxWarp prst="textNoShape">
              <a:avLst/>
            </a:prstTxWarp>
          </a:bodyPr>
          <a:lstStyle>
            <a:lvl1pPr marL="0" indent="0" algn="l" rtl="0" eaLnBrk="1" fontAlgn="base" hangingPunct="1">
              <a:lnSpc>
                <a:spcPct val="100000"/>
              </a:lnSpc>
              <a:spcBef>
                <a:spcPts val="0"/>
              </a:spcBef>
              <a:spcAft>
                <a:spcPct val="0"/>
              </a:spcAft>
              <a:buClr>
                <a:schemeClr val="tx1"/>
              </a:buClr>
              <a:buFont typeface="Ericsson Hilda Light" charset="0"/>
              <a:buNone/>
              <a:defRPr sz="2000" kern="1000" spc="-30" baseline="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r>
              <a:rPr lang="en-US" sz="3200" dirty="0">
                <a:solidFill>
                  <a:srgbClr val="FFFFFF"/>
                </a:solidFill>
              </a:rPr>
              <a:t>Process Overview</a:t>
            </a:r>
            <a:endParaRPr lang="en-US" sz="3200" dirty="0"/>
          </a:p>
        </p:txBody>
      </p:sp>
    </p:spTree>
    <p:extLst>
      <p:ext uri="{BB962C8B-B14F-4D97-AF65-F5344CB8AC3E}">
        <p14:creationId xmlns:p14="http://schemas.microsoft.com/office/powerpoint/2010/main" val="2189475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31EB-A043-4036-A086-32D027FC58BB}"/>
              </a:ext>
            </a:extLst>
          </p:cNvPr>
          <p:cNvSpPr>
            <a:spLocks noGrp="1"/>
          </p:cNvSpPr>
          <p:nvPr>
            <p:ph type="title"/>
          </p:nvPr>
        </p:nvSpPr>
        <p:spPr>
          <a:xfrm>
            <a:off x="244474" y="266700"/>
            <a:ext cx="8353425" cy="609600"/>
          </a:xfrm>
          <a:noFill/>
          <a:ln w="9525">
            <a:noFill/>
            <a:miter lim="800000"/>
            <a:headEnd/>
            <a:tailEnd/>
          </a:ln>
        </p:spPr>
        <p:txBody>
          <a:bodyPr vert="horz" wrap="square" lIns="72000" tIns="36000" rIns="73152" bIns="36576" numCol="1" anchor="ctr" anchorCtr="0" compatLnSpc="1">
            <a:prstTxWarp prst="textNoShape">
              <a:avLst/>
            </a:prstTxWarp>
            <a:noAutofit/>
          </a:bodyPr>
          <a:lstStyle/>
          <a:p>
            <a:r>
              <a:rPr lang="en-US" dirty="0"/>
              <a:t>Best Practices</a:t>
            </a:r>
          </a:p>
        </p:txBody>
      </p:sp>
      <p:sp>
        <p:nvSpPr>
          <p:cNvPr id="3" name="TextBox 2">
            <a:extLst>
              <a:ext uri="{FF2B5EF4-FFF2-40B4-BE49-F238E27FC236}">
                <a16:creationId xmlns:a16="http://schemas.microsoft.com/office/drawing/2014/main" id="{DA11D487-DE47-42F9-ADDB-0FD65CADBCB7}"/>
              </a:ext>
            </a:extLst>
          </p:cNvPr>
          <p:cNvSpPr txBox="1"/>
          <p:nvPr/>
        </p:nvSpPr>
        <p:spPr>
          <a:xfrm>
            <a:off x="173354" y="1068011"/>
            <a:ext cx="11703051" cy="5523289"/>
          </a:xfrm>
          <a:prstGeom prst="rect">
            <a:avLst/>
          </a:prstGeom>
        </p:spPr>
        <p:txBody>
          <a:bodyPr vert="horz" wrap="square" lIns="72000" tIns="36000" rIns="72000" bIns="36000" rtlCol="0" anchor="t">
            <a:noAutofit/>
          </a:bodyPr>
          <a:lstStyle/>
          <a:p>
            <a:pPr marL="284163" marR="0" indent="-284163" algn="l" defTabSz="914400" rtl="0" eaLnBrk="1" fontAlgn="base" latinLnBrk="0" hangingPunct="1">
              <a:lnSpc>
                <a:spcPct val="180000"/>
              </a:lnSpc>
              <a:spcBef>
                <a:spcPts val="800"/>
              </a:spcBef>
              <a:spcAft>
                <a:spcPct val="0"/>
              </a:spcAft>
              <a:buClrTx/>
              <a:buSzTx/>
              <a:buFont typeface="Ericsson Hilda" panose="00000500000000000000" pitchFamily="2" charset="0"/>
              <a:buChar char="●"/>
              <a:tabLst>
                <a:tab pos="233363" algn="l"/>
              </a:tabLst>
            </a:pPr>
            <a:r>
              <a:rPr kumimoji="0" lang="en-US" b="0" i="0" u="sng" strike="noStrike" kern="1000" cap="none" spc="-30" normalizeH="0" baseline="0" noProof="0" dirty="0">
                <a:ln>
                  <a:noFill/>
                </a:ln>
                <a:solidFill>
                  <a:schemeClr val="bg1"/>
                </a:solidFill>
                <a:effectLst/>
                <a:uLnTx/>
                <a:uFillTx/>
                <a:latin typeface="+mn-lt"/>
                <a:ea typeface="+mn-ea"/>
                <a:cs typeface="+mn-cs"/>
              </a:rPr>
              <a:t>KEDB</a:t>
            </a:r>
            <a:r>
              <a:rPr kumimoji="0" lang="en-US" b="0" i="0" u="none" strike="noStrike" kern="1000" cap="none" spc="-30" normalizeH="0" baseline="0" noProof="0" dirty="0">
                <a:ln>
                  <a:noFill/>
                </a:ln>
                <a:solidFill>
                  <a:schemeClr val="bg1"/>
                </a:solidFill>
                <a:effectLst/>
                <a:uLnTx/>
                <a:uFillTx/>
                <a:latin typeface="+mn-lt"/>
                <a:ea typeface="+mn-ea"/>
                <a:cs typeface="+mn-cs"/>
              </a:rPr>
              <a:t> : </a:t>
            </a:r>
            <a:r>
              <a:rPr lang="en-US" kern="1000" spc="-30" dirty="0">
                <a:solidFill>
                  <a:schemeClr val="bg1"/>
                </a:solidFill>
                <a:latin typeface="+mn-lt"/>
                <a:ea typeface="+mn-ea"/>
                <a:cs typeface="+mn-cs"/>
              </a:rPr>
              <a:t>Knowledge error data base used to re-use the knowledge and to take reference from previous learning to fix the issue asap. Quick solution reference database for similar and repetitive incident   </a:t>
            </a:r>
            <a:r>
              <a:rPr lang="en-US" kern="1000" spc="-30" dirty="0">
                <a:solidFill>
                  <a:schemeClr val="accent2">
                    <a:lumMod val="60000"/>
                    <a:lumOff val="40000"/>
                  </a:schemeClr>
                </a:solidFill>
                <a:latin typeface="+mn-lt"/>
                <a:ea typeface="+mn-ea"/>
                <a:cs typeface="+mn-cs"/>
              </a:rPr>
              <a:t>Benefit:  Reduce Rework &amp; improve  Time to Implement Fix’s.</a:t>
            </a:r>
          </a:p>
          <a:p>
            <a:pPr marL="284163" lvl="3" indent="-284163" algn="l" rtl="0" fontAlgn="base">
              <a:lnSpc>
                <a:spcPct val="180000"/>
              </a:lnSpc>
              <a:spcBef>
                <a:spcPts val="800"/>
              </a:spcBef>
              <a:spcAft>
                <a:spcPct val="0"/>
              </a:spcAft>
              <a:buFont typeface="Arial" panose="020B0604020202020204" pitchFamily="34" charset="0"/>
              <a:buChar char="•"/>
            </a:pPr>
            <a:r>
              <a:rPr lang="en-US" u="sng" kern="1000" spc="-30" dirty="0">
                <a:solidFill>
                  <a:schemeClr val="bg1"/>
                </a:solidFill>
                <a:latin typeface="+mn-lt"/>
                <a:ea typeface="+mn-ea"/>
                <a:cs typeface="+mn-cs"/>
              </a:rPr>
              <a:t>Dedicated WAR Room Setup</a:t>
            </a:r>
            <a:r>
              <a:rPr lang="en-US" kern="1000" spc="-30" dirty="0">
                <a:solidFill>
                  <a:schemeClr val="bg1"/>
                </a:solidFill>
                <a:latin typeface="+mn-lt"/>
                <a:ea typeface="+mn-ea"/>
                <a:cs typeface="+mn-cs"/>
              </a:rPr>
              <a:t> </a:t>
            </a:r>
            <a:r>
              <a:rPr lang="en-US" kern="1000" spc="-30" dirty="0">
                <a:solidFill>
                  <a:schemeClr val="bg1"/>
                </a:solidFill>
                <a:latin typeface="+mn-lt"/>
              </a:rPr>
              <a:t>: </a:t>
            </a:r>
            <a:r>
              <a:rPr lang="en-US" kern="1000" spc="-30" dirty="0">
                <a:solidFill>
                  <a:schemeClr val="accent2">
                    <a:lumMod val="60000"/>
                    <a:lumOff val="40000"/>
                  </a:schemeClr>
                </a:solidFill>
                <a:latin typeface="+mn-lt"/>
              </a:rPr>
              <a:t>Benefit: Focused Attention on Incident and multi domain engagement.</a:t>
            </a:r>
          </a:p>
          <a:p>
            <a:pPr marL="284163" lvl="2" indent="-284163" algn="l" rtl="0" fontAlgn="base">
              <a:lnSpc>
                <a:spcPct val="180000"/>
              </a:lnSpc>
              <a:spcBef>
                <a:spcPts val="800"/>
              </a:spcBef>
              <a:spcAft>
                <a:spcPct val="0"/>
              </a:spcAft>
              <a:buFont typeface="Arial" panose="020B0604020202020204" pitchFamily="34" charset="0"/>
              <a:buChar char="•"/>
            </a:pPr>
            <a:r>
              <a:rPr lang="en-US" u="sng" kern="1000" spc="-30" dirty="0">
                <a:solidFill>
                  <a:schemeClr val="bg1"/>
                </a:solidFill>
                <a:latin typeface="+mn-lt"/>
              </a:rPr>
              <a:t>Frequent Intimation and Update Notifications </a:t>
            </a:r>
            <a:r>
              <a:rPr lang="en-US" kern="1000" spc="-30" dirty="0">
                <a:solidFill>
                  <a:schemeClr val="bg1"/>
                </a:solidFill>
                <a:latin typeface="+mn-lt"/>
              </a:rPr>
              <a:t>: </a:t>
            </a:r>
            <a:r>
              <a:rPr lang="en-US" kern="1000" spc="-30" dirty="0">
                <a:solidFill>
                  <a:schemeClr val="accent2">
                    <a:lumMod val="60000"/>
                    <a:lumOff val="40000"/>
                  </a:schemeClr>
                </a:solidFill>
                <a:latin typeface="+mn-lt"/>
              </a:rPr>
              <a:t>Intimation via Email, Calls etc. to stakeholders for right attention.</a:t>
            </a:r>
            <a:endParaRPr lang="en-US" u="sng" kern="1000" spc="-30" dirty="0">
              <a:solidFill>
                <a:schemeClr val="bg1"/>
              </a:solidFill>
              <a:latin typeface="+mn-lt"/>
            </a:endParaRPr>
          </a:p>
          <a:p>
            <a:pPr marL="284163" lvl="2" indent="-284163" algn="l" rtl="0" fontAlgn="base">
              <a:lnSpc>
                <a:spcPct val="180000"/>
              </a:lnSpc>
              <a:spcBef>
                <a:spcPts val="800"/>
              </a:spcBef>
              <a:spcAft>
                <a:spcPct val="0"/>
              </a:spcAft>
              <a:buFont typeface="Arial" panose="020B0604020202020204" pitchFamily="34" charset="0"/>
              <a:buChar char="•"/>
            </a:pPr>
            <a:r>
              <a:rPr lang="en-US" u="sng" kern="1000" spc="-30" dirty="0">
                <a:solidFill>
                  <a:schemeClr val="bg1"/>
                </a:solidFill>
                <a:latin typeface="+mn-lt"/>
              </a:rPr>
              <a:t>Close coordination between IM and PM </a:t>
            </a:r>
            <a:r>
              <a:rPr lang="en-US" kern="1000" spc="-30" dirty="0">
                <a:solidFill>
                  <a:schemeClr val="bg1"/>
                </a:solidFill>
                <a:latin typeface="+mn-lt"/>
              </a:rPr>
              <a:t>: </a:t>
            </a:r>
            <a:r>
              <a:rPr lang="en-US" kern="1000" spc="-30" dirty="0">
                <a:solidFill>
                  <a:schemeClr val="accent2">
                    <a:lumMod val="60000"/>
                    <a:lumOff val="40000"/>
                  </a:schemeClr>
                </a:solidFill>
                <a:latin typeface="+mn-lt"/>
              </a:rPr>
              <a:t>Practice of finding Network/Service Improvement opportunities, outage reductions &amp; standard RCA.</a:t>
            </a:r>
          </a:p>
          <a:p>
            <a:pPr marL="284163" lvl="2" indent="-284163" algn="l" rtl="0" fontAlgn="base">
              <a:lnSpc>
                <a:spcPct val="180000"/>
              </a:lnSpc>
              <a:spcBef>
                <a:spcPts val="800"/>
              </a:spcBef>
              <a:spcAft>
                <a:spcPct val="0"/>
              </a:spcAft>
              <a:buFont typeface="Arial" panose="020B0604020202020204" pitchFamily="34" charset="0"/>
              <a:buChar char="•"/>
            </a:pPr>
            <a:r>
              <a:rPr lang="en-US" u="sng" kern="1000" spc="-30" dirty="0">
                <a:solidFill>
                  <a:schemeClr val="bg1"/>
                </a:solidFill>
                <a:latin typeface="+mn-lt"/>
              </a:rPr>
              <a:t>ECAB (Emergency Change advisory Board )&amp; ECR (Emergency Change Request)</a:t>
            </a:r>
            <a:r>
              <a:rPr lang="en-US" kern="1000" spc="-30" dirty="0">
                <a:solidFill>
                  <a:schemeClr val="bg1"/>
                </a:solidFill>
                <a:latin typeface="+mn-lt"/>
              </a:rPr>
              <a:t> : </a:t>
            </a:r>
            <a:r>
              <a:rPr lang="en-US" kern="1000" spc="-30" dirty="0">
                <a:solidFill>
                  <a:schemeClr val="accent2">
                    <a:lumMod val="60000"/>
                    <a:lumOff val="40000"/>
                  </a:schemeClr>
                </a:solidFill>
                <a:latin typeface="+mn-lt"/>
              </a:rPr>
              <a:t>Standard practice for speeding up resolution via approved changes during incident</a:t>
            </a:r>
            <a:r>
              <a:rPr lang="en-US" sz="1300" kern="1000" spc="-30" dirty="0">
                <a:solidFill>
                  <a:schemeClr val="accent2">
                    <a:lumMod val="60000"/>
                    <a:lumOff val="40000"/>
                  </a:schemeClr>
                </a:solidFill>
                <a:latin typeface="+mn-lt"/>
              </a:rPr>
              <a:t>.</a:t>
            </a:r>
            <a:endParaRPr lang="en-US" sz="1300" kern="1000" spc="-30" dirty="0">
              <a:solidFill>
                <a:schemeClr val="bg1"/>
              </a:solidFill>
              <a:latin typeface="+mn-lt"/>
              <a:ea typeface="+mn-ea"/>
              <a:cs typeface="+mn-cs"/>
            </a:endParaRPr>
          </a:p>
        </p:txBody>
      </p:sp>
      <p:sp>
        <p:nvSpPr>
          <p:cNvPr id="4" name="TextBox 3">
            <a:extLst>
              <a:ext uri="{FF2B5EF4-FFF2-40B4-BE49-F238E27FC236}">
                <a16:creationId xmlns:a16="http://schemas.microsoft.com/office/drawing/2014/main" id="{C9C075FA-B862-4135-8968-011D35D29C48}"/>
              </a:ext>
            </a:extLst>
          </p:cNvPr>
          <p:cNvSpPr txBox="1"/>
          <p:nvPr/>
        </p:nvSpPr>
        <p:spPr>
          <a:xfrm>
            <a:off x="422733" y="6465454"/>
            <a:ext cx="3749217" cy="235064"/>
          </a:xfrm>
          <a:prstGeom prst="rect">
            <a:avLst/>
          </a:prstGeom>
          <a:solidFill>
            <a:schemeClr val="tx1"/>
          </a:solidFill>
        </p:spPr>
        <p:txBody>
          <a:bodyPr vert="horz" wrap="square" lIns="72000" tIns="36000" rIns="72000" bIns="36000" rtlCol="0" anchor="t">
            <a:noAutofit/>
          </a:bodyPr>
          <a:lstStyle/>
          <a:p>
            <a:pPr marL="180000" marR="0" indent="-180000" algn="l" defTabSz="914400" rtl="0" eaLnBrk="1" fontAlgn="base" latinLnBrk="0" hangingPunct="1">
              <a:lnSpc>
                <a:spcPct val="100000"/>
              </a:lnSpc>
              <a:spcBef>
                <a:spcPts val="800"/>
              </a:spcBef>
              <a:spcAft>
                <a:spcPct val="0"/>
              </a:spcAft>
              <a:buClrTx/>
              <a:buSzTx/>
              <a:buFont typeface="Ericsson Hilda" panose="00000500000000000000" pitchFamily="2" charset="0"/>
              <a:buChar char="●"/>
              <a:tabLst/>
            </a:pPr>
            <a:endParaRPr kumimoji="0" lang="en-US" sz="2000" b="0" i="0" u="none" strike="noStrike" kern="1000" cap="none" spc="-30" normalizeH="0" baseline="0" noProof="0" dirty="0" err="1">
              <a:ln>
                <a:noFill/>
              </a:ln>
              <a:solidFill>
                <a:srgbClr val="181818"/>
              </a:solidFill>
              <a:effectLst/>
              <a:highlight>
                <a:srgbClr val="000000"/>
              </a:highlight>
              <a:uLnTx/>
              <a:uFillTx/>
              <a:latin typeface="Ericsson Hilda"/>
              <a:ea typeface="+mn-ea"/>
              <a:cs typeface="+mn-cs"/>
            </a:endParaRPr>
          </a:p>
        </p:txBody>
      </p:sp>
    </p:spTree>
    <p:extLst>
      <p:ext uri="{BB962C8B-B14F-4D97-AF65-F5344CB8AC3E}">
        <p14:creationId xmlns:p14="http://schemas.microsoft.com/office/powerpoint/2010/main" val="343813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106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D7320-405D-4003-A440-EA257001C912}"/>
              </a:ext>
            </a:extLst>
          </p:cNvPr>
          <p:cNvSpPr/>
          <p:nvPr/>
        </p:nvSpPr>
        <p:spPr>
          <a:xfrm>
            <a:off x="322617" y="280791"/>
            <a:ext cx="2599692" cy="61555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algn="l" rtl="0" fontAlgn="base">
              <a:lnSpc>
                <a:spcPct val="85000"/>
              </a:lnSpc>
              <a:spcBef>
                <a:spcPts val="300"/>
              </a:spcBef>
              <a:spcAft>
                <a:spcPct val="0"/>
              </a:spcAft>
            </a:pPr>
            <a:r>
              <a:rPr lang="en-US" sz="4000" kern="1400" spc="-160" dirty="0">
                <a:solidFill>
                  <a:schemeClr val="bg1"/>
                </a:solidFill>
                <a:latin typeface="+mj-lt"/>
                <a:ea typeface="+mj-ea"/>
                <a:cs typeface="+mj-cs"/>
              </a:rPr>
              <a:t>Agenda</a:t>
            </a:r>
          </a:p>
        </p:txBody>
      </p:sp>
      <p:sp>
        <p:nvSpPr>
          <p:cNvPr id="3" name="TextBox 2">
            <a:extLst>
              <a:ext uri="{FF2B5EF4-FFF2-40B4-BE49-F238E27FC236}">
                <a16:creationId xmlns:a16="http://schemas.microsoft.com/office/drawing/2014/main" id="{3322DF32-B198-4DC7-A7A4-43C84B59E374}"/>
              </a:ext>
            </a:extLst>
          </p:cNvPr>
          <p:cNvSpPr txBox="1"/>
          <p:nvPr/>
        </p:nvSpPr>
        <p:spPr>
          <a:xfrm>
            <a:off x="557842" y="1165643"/>
            <a:ext cx="7717478" cy="4920831"/>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endParaRPr lang="en-US" sz="2000" kern="1000" spc="-30" dirty="0">
              <a:solidFill>
                <a:schemeClr val="bg1"/>
              </a:solidFill>
              <a:latin typeface="Ericsson Hilda"/>
              <a:ea typeface="+mn-ea"/>
              <a:cs typeface="+mn-cs"/>
            </a:endParaRPr>
          </a:p>
          <a:p>
            <a:pPr marL="457200" marR="0" indent="-457200" algn="l" defTabSz="914400" rtl="0" eaLnBrk="1" fontAlgn="base" latinLnBrk="0" hangingPunct="1">
              <a:lnSpc>
                <a:spcPct val="100000"/>
              </a:lnSpc>
              <a:spcBef>
                <a:spcPts val="800"/>
              </a:spcBef>
              <a:spcAft>
                <a:spcPct val="0"/>
              </a:spcAft>
              <a:buClrTx/>
              <a:buSzTx/>
              <a:buFont typeface="Wingdings" panose="05000000000000000000" pitchFamily="2" charset="2"/>
              <a:buChar char="Ø"/>
              <a:tabLst/>
            </a:pPr>
            <a:r>
              <a:rPr lang="en-US" sz="2800" kern="1000" spc="-30" dirty="0">
                <a:solidFill>
                  <a:schemeClr val="bg1"/>
                </a:solidFill>
                <a:latin typeface="Ericsson Hilda Light" panose="00000400000000000000" pitchFamily="2" charset="0"/>
              </a:rPr>
              <a:t>Incident Management Overview</a:t>
            </a:r>
          </a:p>
          <a:p>
            <a:pPr marR="0" algn="l" defTabSz="914400" rtl="0" eaLnBrk="1" fontAlgn="base" latinLnBrk="0" hangingPunct="1">
              <a:lnSpc>
                <a:spcPct val="100000"/>
              </a:lnSpc>
              <a:spcBef>
                <a:spcPts val="800"/>
              </a:spcBef>
              <a:spcAft>
                <a:spcPct val="0"/>
              </a:spcAft>
              <a:buClrTx/>
              <a:buSzTx/>
              <a:tabLst/>
            </a:pPr>
            <a:endParaRPr lang="en-US" sz="2800" kern="1000" spc="-30" dirty="0">
              <a:solidFill>
                <a:schemeClr val="bg1"/>
              </a:solidFill>
              <a:latin typeface="Ericsson Hilda Light" panose="00000400000000000000" pitchFamily="2" charset="0"/>
            </a:endParaRPr>
          </a:p>
          <a:p>
            <a:pPr marL="457200" indent="-457200" algn="l" rtl="0" fontAlgn="base">
              <a:spcBef>
                <a:spcPts val="800"/>
              </a:spcBef>
              <a:spcAft>
                <a:spcPct val="0"/>
              </a:spcAft>
              <a:buFont typeface="Wingdings" panose="05000000000000000000" pitchFamily="2" charset="2"/>
              <a:buChar char="Ø"/>
            </a:pPr>
            <a:r>
              <a:rPr lang="en-US" sz="2800" kern="1000" spc="-30" dirty="0">
                <a:solidFill>
                  <a:schemeClr val="bg1"/>
                </a:solidFill>
                <a:latin typeface="Ericsson Hilda Light" panose="00000400000000000000" pitchFamily="2" charset="0"/>
              </a:rPr>
              <a:t>Incident Management Process Flow</a:t>
            </a:r>
          </a:p>
          <a:p>
            <a:pPr algn="l" rtl="0" fontAlgn="base">
              <a:spcBef>
                <a:spcPts val="800"/>
              </a:spcBef>
              <a:spcAft>
                <a:spcPct val="0"/>
              </a:spcAft>
            </a:pPr>
            <a:endParaRPr kumimoji="0" lang="en-US" sz="2800" b="0" i="0" u="none" strike="noStrike" kern="1000" cap="none" spc="-30" normalizeH="0" baseline="0" noProof="0" dirty="0">
              <a:ln>
                <a:noFill/>
              </a:ln>
              <a:solidFill>
                <a:schemeClr val="bg1"/>
              </a:solidFill>
              <a:effectLst/>
              <a:uLnTx/>
              <a:uFillTx/>
              <a:latin typeface="Ericsson Hilda Light" panose="00000400000000000000" pitchFamily="2" charset="0"/>
              <a:ea typeface="+mn-ea"/>
              <a:cs typeface="+mn-cs"/>
            </a:endParaRPr>
          </a:p>
          <a:p>
            <a:pPr marL="457200" marR="0" indent="-457200" algn="l" defTabSz="914400" rtl="0" eaLnBrk="1" fontAlgn="base" latinLnBrk="0" hangingPunct="1">
              <a:lnSpc>
                <a:spcPct val="100000"/>
              </a:lnSpc>
              <a:spcBef>
                <a:spcPts val="800"/>
              </a:spcBef>
              <a:spcAft>
                <a:spcPct val="0"/>
              </a:spcAft>
              <a:buClrTx/>
              <a:buSzTx/>
              <a:buFont typeface="Wingdings" panose="05000000000000000000" pitchFamily="2" charset="2"/>
              <a:buChar char="Ø"/>
              <a:tabLst/>
            </a:pPr>
            <a:r>
              <a:rPr lang="en-US" sz="2800" kern="1000" spc="-30" dirty="0">
                <a:solidFill>
                  <a:schemeClr val="bg1"/>
                </a:solidFill>
                <a:latin typeface="Ericsson Hilda Light" panose="00000400000000000000" pitchFamily="2" charset="0"/>
              </a:rPr>
              <a:t>Incident Management</a:t>
            </a:r>
            <a:r>
              <a:rPr lang="en-US" sz="2800" kern="1000" spc="-30" dirty="0">
                <a:solidFill>
                  <a:schemeClr val="bg1"/>
                </a:solidFill>
                <a:latin typeface="Ericsson Hilda Light" panose="00000400000000000000" pitchFamily="2" charset="0"/>
                <a:ea typeface="+mn-ea"/>
                <a:cs typeface="+mn-cs"/>
              </a:rPr>
              <a:t> Best Practices</a:t>
            </a:r>
          </a:p>
          <a:p>
            <a:pPr marR="0" algn="l" defTabSz="914400" rtl="0" eaLnBrk="1" fontAlgn="base" latinLnBrk="0" hangingPunct="1">
              <a:lnSpc>
                <a:spcPct val="100000"/>
              </a:lnSpc>
              <a:spcBef>
                <a:spcPts val="800"/>
              </a:spcBef>
              <a:spcAft>
                <a:spcPct val="0"/>
              </a:spcAft>
              <a:buClrTx/>
              <a:buSzTx/>
              <a:tabLst/>
            </a:pPr>
            <a:endParaRPr kumimoji="0" lang="en-US" sz="2800" b="0" i="0" u="none" strike="noStrike" kern="1000" cap="none" spc="-30" normalizeH="0" baseline="0" noProof="0" dirty="0">
              <a:ln>
                <a:noFill/>
              </a:ln>
              <a:solidFill>
                <a:schemeClr val="bg1"/>
              </a:solidFill>
              <a:effectLst/>
              <a:uLnTx/>
              <a:uFillTx/>
              <a:latin typeface="Ericsson Hilda Light" panose="00000400000000000000" pitchFamily="2" charset="0"/>
              <a:ea typeface="+mn-ea"/>
              <a:cs typeface="+mn-cs"/>
            </a:endParaRPr>
          </a:p>
        </p:txBody>
      </p:sp>
    </p:spTree>
    <p:extLst>
      <p:ext uri="{BB962C8B-B14F-4D97-AF65-F5344CB8AC3E}">
        <p14:creationId xmlns:p14="http://schemas.microsoft.com/office/powerpoint/2010/main" val="79994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5"/>
          <p:cNvGraphicFramePr>
            <a:graphicFrameLocks noGrp="1"/>
          </p:cNvGraphicFramePr>
          <p:nvPr>
            <p:ph idx="4294967295"/>
            <p:extLst>
              <p:ext uri="{D42A27DB-BD31-4B8C-83A1-F6EECF244321}">
                <p14:modId xmlns:p14="http://schemas.microsoft.com/office/powerpoint/2010/main" val="2364997882"/>
              </p:ext>
            </p:extLst>
          </p:nvPr>
        </p:nvGraphicFramePr>
        <p:xfrm>
          <a:off x="7497763" y="2198688"/>
          <a:ext cx="4694237" cy="31765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530352" y="1340069"/>
            <a:ext cx="10515600" cy="707886"/>
          </a:xfrm>
          <a:prstGeom prst="rect">
            <a:avLst/>
          </a:prstGeom>
          <a:solidFill>
            <a:schemeClr val="tx1"/>
          </a:solidFill>
          <a:ln w="41275" cap="sq">
            <a:solidFill>
              <a:schemeClr val="tx2">
                <a:lumMod val="90000"/>
                <a:lumOff val="10000"/>
              </a:schemeClr>
            </a:solidFill>
          </a:ln>
        </p:spPr>
        <p:txBody>
          <a:bodyPr wrap="square" rtlCol="0">
            <a:spAutoFit/>
          </a:bodyPr>
          <a:lstStyle/>
          <a:p>
            <a:pPr fontAlgn="base">
              <a:spcAft>
                <a:spcPct val="0"/>
              </a:spcAft>
            </a:pPr>
            <a:r>
              <a:rPr lang="en-US" altLang="en-US" sz="2000" dirty="0">
                <a:solidFill>
                  <a:schemeClr val="bg1"/>
                </a:solidFill>
                <a:latin typeface="+mn-lt"/>
                <a:ea typeface="MS PGothic" pitchFamily="34" charset="-128"/>
              </a:rPr>
              <a:t>Incident Management is the process to handle an event that disrupts, or threaten to disrupt, the services provided to the end-users</a:t>
            </a:r>
            <a:endParaRPr lang="en-US" sz="2000" dirty="0">
              <a:solidFill>
                <a:schemeClr val="bg1"/>
              </a:solidFill>
              <a:latin typeface="+mn-lt"/>
            </a:endParaRPr>
          </a:p>
        </p:txBody>
      </p:sp>
      <p:sp>
        <p:nvSpPr>
          <p:cNvPr id="6" name="Oval Callout 5"/>
          <p:cNvSpPr/>
          <p:nvPr/>
        </p:nvSpPr>
        <p:spPr bwMode="auto">
          <a:xfrm>
            <a:off x="10747584" y="1838926"/>
            <a:ext cx="1028700" cy="285818"/>
          </a:xfrm>
          <a:prstGeom prst="wedgeEllipseCallout">
            <a:avLst>
              <a:gd name="adj1" fmla="val -82561"/>
              <a:gd name="adj2" fmla="val 112873"/>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ctr" anchorCtr="0" compatLnSpc="1">
            <a:prstTxWarp prst="textNoShape">
              <a:avLst/>
            </a:prstTxWarp>
          </a:bodyPr>
          <a:lstStyle/>
          <a:p>
            <a:pPr fontAlgn="base">
              <a:spcBef>
                <a:spcPct val="50000"/>
              </a:spcBef>
              <a:spcAft>
                <a:spcPct val="0"/>
              </a:spcAft>
            </a:pPr>
            <a:r>
              <a:rPr lang="en-US" dirty="0">
                <a:solidFill>
                  <a:srgbClr val="FFFFFF"/>
                </a:solidFill>
              </a:rPr>
              <a:t> </a:t>
            </a:r>
            <a:r>
              <a:rPr lang="en-US" sz="1500" dirty="0">
                <a:solidFill>
                  <a:srgbClr val="FFFFFF"/>
                </a:solidFill>
                <a:latin typeface="+mn-lt"/>
              </a:rPr>
              <a:t>Start</a:t>
            </a:r>
          </a:p>
        </p:txBody>
      </p:sp>
      <p:sp>
        <p:nvSpPr>
          <p:cNvPr id="7" name="TextBox 6"/>
          <p:cNvSpPr txBox="1"/>
          <p:nvPr/>
        </p:nvSpPr>
        <p:spPr>
          <a:xfrm>
            <a:off x="530352" y="5525729"/>
            <a:ext cx="10515600" cy="646331"/>
          </a:xfrm>
          <a:prstGeom prst="rect">
            <a:avLst/>
          </a:prstGeom>
          <a:noFill/>
          <a:ln w="41275" cap="sq">
            <a:solidFill>
              <a:schemeClr val="tx2">
                <a:lumMod val="90000"/>
                <a:lumOff val="10000"/>
              </a:schemeClr>
            </a:solidFill>
          </a:ln>
        </p:spPr>
        <p:txBody>
          <a:bodyPr wrap="square" rtlCol="0">
            <a:spAutoFit/>
          </a:bodyPr>
          <a:lstStyle>
            <a:defPPr>
              <a:defRPr lang="en-US"/>
            </a:defPPr>
            <a:lvl1pPr marL="0" defTabSz="914400" eaLnBrk="1" latinLnBrk="0" hangingPunct="1">
              <a:defRPr>
                <a:solidFill>
                  <a:schemeClr val="accent6">
                    <a:lumMod val="50000"/>
                  </a:schemeClr>
                </a:solidFill>
                <a:latin typeface="+mn-lt"/>
                <a:ea typeface="MS PGothic" pitchFamily="34" charset="-128"/>
              </a:defRPr>
            </a:lvl1pPr>
            <a:lvl2pPr defTabSz="914400" eaLnBrk="1" latinLnBrk="0" hangingPunct="1">
              <a:defRPr sz="1800">
                <a:latin typeface="+mn-lt"/>
              </a:defRPr>
            </a:lvl2pPr>
            <a:lvl3pPr defTabSz="914400" eaLnBrk="1" latinLnBrk="0" hangingPunct="1">
              <a:defRPr sz="1800">
                <a:latin typeface="+mn-lt"/>
              </a:defRPr>
            </a:lvl3pPr>
            <a:lvl4pPr defTabSz="914400" eaLnBrk="1" latinLnBrk="0" hangingPunct="1">
              <a:defRPr sz="1800">
                <a:latin typeface="+mn-lt"/>
              </a:defRPr>
            </a:lvl4pPr>
            <a:lvl5pPr defTabSz="914400" eaLnBrk="1" latinLnBrk="0" hangingPunct="1">
              <a:defRPr sz="1800">
                <a:latin typeface="+mn-lt"/>
              </a:defRPr>
            </a:lvl5pPr>
            <a:lvl6pPr>
              <a:defRPr sz="1800">
                <a:latin typeface="+mn-lt"/>
              </a:defRPr>
            </a:lvl6pPr>
            <a:lvl7pPr>
              <a:defRPr sz="1800">
                <a:latin typeface="+mn-lt"/>
              </a:defRPr>
            </a:lvl7pPr>
            <a:lvl8pPr>
              <a:defRPr sz="1800">
                <a:latin typeface="+mn-lt"/>
              </a:defRPr>
            </a:lvl8pPr>
            <a:lvl9pPr>
              <a:defRPr sz="1800">
                <a:latin typeface="+mn-lt"/>
              </a:defRPr>
            </a:lvl9pPr>
          </a:lstStyle>
          <a:p>
            <a:r>
              <a:rPr lang="en-US" altLang="en-US" dirty="0">
                <a:solidFill>
                  <a:schemeClr val="bg1"/>
                </a:solidFill>
              </a:rPr>
              <a:t>The primary goal of the Incident Manager is to normalize service operation, minimize the adverse impact, ensure the best possible levels of service quality </a:t>
            </a:r>
            <a:endParaRPr lang="en-US" dirty="0">
              <a:solidFill>
                <a:schemeClr val="bg1"/>
              </a:solidFill>
            </a:endParaRPr>
          </a:p>
        </p:txBody>
      </p:sp>
      <p:sp>
        <p:nvSpPr>
          <p:cNvPr id="10" name="Rectangle 9">
            <a:extLst>
              <a:ext uri="{FF2B5EF4-FFF2-40B4-BE49-F238E27FC236}">
                <a16:creationId xmlns:a16="http://schemas.microsoft.com/office/drawing/2014/main" id="{295D7320-405D-4003-A440-EA257001C912}"/>
              </a:ext>
            </a:extLst>
          </p:cNvPr>
          <p:cNvSpPr/>
          <p:nvPr/>
        </p:nvSpPr>
        <p:spPr>
          <a:xfrm>
            <a:off x="389292" y="316608"/>
            <a:ext cx="7141699" cy="707886"/>
          </a:xfrm>
          <a:prstGeom prst="rect">
            <a:avLst/>
          </a:prstGeom>
        </p:spPr>
        <p:txBody>
          <a:bodyPr wrap="none">
            <a:spAutoFit/>
          </a:bodyPr>
          <a:lstStyle/>
          <a:p>
            <a:r>
              <a:rPr lang="en-US" sz="4000" dirty="0">
                <a:solidFill>
                  <a:schemeClr val="bg1"/>
                </a:solidFill>
                <a:latin typeface="+mj-lt"/>
              </a:rPr>
              <a:t>Incident Management Overview</a:t>
            </a:r>
          </a:p>
        </p:txBody>
      </p:sp>
      <p:sp>
        <p:nvSpPr>
          <p:cNvPr id="4" name="Rectangle 3">
            <a:extLst>
              <a:ext uri="{FF2B5EF4-FFF2-40B4-BE49-F238E27FC236}">
                <a16:creationId xmlns:a16="http://schemas.microsoft.com/office/drawing/2014/main" id="{31CF1323-F638-4D6B-8E8C-2429BD7D634E}"/>
              </a:ext>
            </a:extLst>
          </p:cNvPr>
          <p:cNvSpPr/>
          <p:nvPr/>
        </p:nvSpPr>
        <p:spPr>
          <a:xfrm>
            <a:off x="389292" y="2878901"/>
            <a:ext cx="3602736" cy="1815882"/>
          </a:xfrm>
          <a:prstGeom prst="rect">
            <a:avLst/>
          </a:prstGeom>
        </p:spPr>
        <p:txBody>
          <a:bodyPr wrap="square" anchor="ctr">
            <a:spAutoFit/>
          </a:bodyPr>
          <a:lstStyle/>
          <a:p>
            <a:pPr marL="742938" lvl="1" indent="-285750" algn="l">
              <a:buFont typeface="Wingdings" panose="05000000000000000000" pitchFamily="2" charset="2"/>
              <a:buChar char="ü"/>
            </a:pPr>
            <a:r>
              <a:rPr lang="en-US" sz="1400" dirty="0">
                <a:solidFill>
                  <a:schemeClr val="bg1"/>
                </a:solidFill>
                <a:latin typeface="+mn-lt"/>
              </a:rPr>
              <a:t>24x7 - Focused approach</a:t>
            </a:r>
          </a:p>
          <a:p>
            <a:pPr marL="742938" lvl="1" indent="-285750" algn="l">
              <a:buFont typeface="Wingdings" panose="05000000000000000000" pitchFamily="2" charset="2"/>
              <a:buChar char="ü"/>
            </a:pPr>
            <a:r>
              <a:rPr lang="en-US" sz="1400" dirty="0">
                <a:solidFill>
                  <a:schemeClr val="bg1"/>
                </a:solidFill>
                <a:latin typeface="+mn-lt"/>
              </a:rPr>
              <a:t>Stakeholder Notification</a:t>
            </a:r>
          </a:p>
          <a:p>
            <a:pPr marL="742938" lvl="1" indent="-285750" algn="l">
              <a:buFont typeface="Wingdings" panose="05000000000000000000" pitchFamily="2" charset="2"/>
              <a:buChar char="ü"/>
            </a:pPr>
            <a:r>
              <a:rPr lang="en-US" sz="1400" dirty="0">
                <a:solidFill>
                  <a:schemeClr val="bg1"/>
                </a:solidFill>
                <a:latin typeface="+mn-lt"/>
              </a:rPr>
              <a:t>Time Keeping</a:t>
            </a:r>
          </a:p>
          <a:p>
            <a:pPr marL="742938" lvl="1" indent="-285750" algn="l">
              <a:buFont typeface="Wingdings" panose="05000000000000000000" pitchFamily="2" charset="2"/>
              <a:buChar char="ü"/>
            </a:pPr>
            <a:r>
              <a:rPr lang="en-US" sz="1400" dirty="0">
                <a:solidFill>
                  <a:schemeClr val="bg1"/>
                </a:solidFill>
                <a:latin typeface="+mn-lt"/>
              </a:rPr>
              <a:t>Quick and correct engagements</a:t>
            </a:r>
          </a:p>
          <a:p>
            <a:pPr marL="742938" lvl="1" indent="-285750" algn="l">
              <a:buFont typeface="Wingdings" panose="05000000000000000000" pitchFamily="2" charset="2"/>
              <a:buChar char="ü"/>
            </a:pPr>
            <a:r>
              <a:rPr lang="en-US" sz="1400" dirty="0">
                <a:solidFill>
                  <a:schemeClr val="bg1"/>
                </a:solidFill>
                <a:latin typeface="+mn-lt"/>
              </a:rPr>
              <a:t>Technical and Management Escalations</a:t>
            </a:r>
          </a:p>
          <a:p>
            <a:pPr marL="742938" lvl="1" indent="-285750" algn="l">
              <a:buFont typeface="Wingdings" panose="05000000000000000000" pitchFamily="2" charset="2"/>
              <a:buChar char="ü"/>
            </a:pPr>
            <a:r>
              <a:rPr lang="en-US" sz="1400" dirty="0">
                <a:solidFill>
                  <a:schemeClr val="bg1"/>
                </a:solidFill>
                <a:latin typeface="+mn-lt"/>
              </a:rPr>
              <a:t>Recovery Change Approvals during Incident</a:t>
            </a:r>
          </a:p>
        </p:txBody>
      </p:sp>
      <p:pic>
        <p:nvPicPr>
          <p:cNvPr id="8" name="Graphic 7" descr="Research">
            <a:extLst>
              <a:ext uri="{FF2B5EF4-FFF2-40B4-BE49-F238E27FC236}">
                <a16:creationId xmlns:a16="http://schemas.microsoft.com/office/drawing/2014/main" id="{FA00B021-7A20-4BEB-90B8-E95FC09B65E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170494" y="2324805"/>
            <a:ext cx="457200" cy="457200"/>
          </a:xfrm>
          <a:prstGeom prst="rect">
            <a:avLst/>
          </a:prstGeom>
        </p:spPr>
      </p:pic>
      <p:pic>
        <p:nvPicPr>
          <p:cNvPr id="11" name="Graphic 10" descr="Connections">
            <a:extLst>
              <a:ext uri="{FF2B5EF4-FFF2-40B4-BE49-F238E27FC236}">
                <a16:creationId xmlns:a16="http://schemas.microsoft.com/office/drawing/2014/main" id="{9D6745B2-0B74-4EB0-816D-6B45AD30230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254404" y="4592474"/>
            <a:ext cx="457200" cy="457200"/>
          </a:xfrm>
          <a:prstGeom prst="rect">
            <a:avLst/>
          </a:prstGeom>
        </p:spPr>
      </p:pic>
      <p:sp>
        <p:nvSpPr>
          <p:cNvPr id="12" name="TextBox 11">
            <a:extLst>
              <a:ext uri="{FF2B5EF4-FFF2-40B4-BE49-F238E27FC236}">
                <a16:creationId xmlns:a16="http://schemas.microsoft.com/office/drawing/2014/main" id="{001E207F-BCD1-49E7-9DC8-509724B76081}"/>
              </a:ext>
            </a:extLst>
          </p:cNvPr>
          <p:cNvSpPr txBox="1"/>
          <p:nvPr/>
        </p:nvSpPr>
        <p:spPr>
          <a:xfrm>
            <a:off x="11106060" y="2824284"/>
            <a:ext cx="1043268" cy="219456"/>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000" b="0" i="0" u="none" strike="noStrike" kern="1000" cap="none" spc="-30" normalizeH="0" baseline="0" noProof="0" dirty="0">
                <a:ln>
                  <a:noFill/>
                </a:ln>
                <a:solidFill>
                  <a:schemeClr val="bg1"/>
                </a:solidFill>
                <a:effectLst/>
                <a:uLnTx/>
                <a:uFillTx/>
                <a:latin typeface="Ericsson Hilda"/>
                <a:ea typeface="+mn-ea"/>
                <a:cs typeface="+mn-cs"/>
              </a:rPr>
              <a:t>Alarm Detection </a:t>
            </a:r>
          </a:p>
        </p:txBody>
      </p:sp>
      <p:sp>
        <p:nvSpPr>
          <p:cNvPr id="13" name="TextBox 12">
            <a:extLst>
              <a:ext uri="{FF2B5EF4-FFF2-40B4-BE49-F238E27FC236}">
                <a16:creationId xmlns:a16="http://schemas.microsoft.com/office/drawing/2014/main" id="{9DBDC0CF-0043-4EA3-A75F-307F9883B2FF}"/>
              </a:ext>
            </a:extLst>
          </p:cNvPr>
          <p:cNvSpPr txBox="1"/>
          <p:nvPr/>
        </p:nvSpPr>
        <p:spPr>
          <a:xfrm>
            <a:off x="11085155" y="5076701"/>
            <a:ext cx="898368" cy="448056"/>
          </a:xfrm>
          <a:prstGeom prst="rect">
            <a:avLst/>
          </a:prstGeom>
        </p:spPr>
        <p:txBody>
          <a:bodyPr vert="horz" wrap="square" lIns="72000" tIns="36000" rIns="72000" bIns="36000" rtlCol="0" anchor="ctr">
            <a:noAutofit/>
          </a:bodyPr>
          <a:lstStyle/>
          <a:p>
            <a:pPr marR="0" algn="l" defTabSz="914400" rtl="0" eaLnBrk="1" fontAlgn="base" latinLnBrk="0" hangingPunct="1">
              <a:lnSpc>
                <a:spcPct val="100000"/>
              </a:lnSpc>
              <a:spcBef>
                <a:spcPts val="800"/>
              </a:spcBef>
              <a:spcAft>
                <a:spcPct val="0"/>
              </a:spcAft>
              <a:buClrTx/>
              <a:buSzTx/>
              <a:tabLst/>
            </a:pPr>
            <a:r>
              <a:rPr kumimoji="0" lang="en-US" sz="1000" b="0" i="0" u="none" strike="noStrike" kern="1000" cap="none" spc="-30" normalizeH="0" baseline="0" noProof="0" dirty="0">
                <a:ln>
                  <a:noFill/>
                </a:ln>
                <a:solidFill>
                  <a:schemeClr val="bg1"/>
                </a:solidFill>
                <a:effectLst/>
                <a:uLnTx/>
                <a:uFillTx/>
                <a:latin typeface="Ericsson Hilda"/>
                <a:ea typeface="+mn-ea"/>
                <a:cs typeface="+mn-cs"/>
              </a:rPr>
              <a:t>Investigation &amp; recovery </a:t>
            </a:r>
          </a:p>
        </p:txBody>
      </p:sp>
      <p:pic>
        <p:nvPicPr>
          <p:cNvPr id="18" name="Graphic 17" descr="Target">
            <a:extLst>
              <a:ext uri="{FF2B5EF4-FFF2-40B4-BE49-F238E27FC236}">
                <a16:creationId xmlns:a16="http://schemas.microsoft.com/office/drawing/2014/main" id="{55190374-EC6F-46FE-BABF-A4D17F01CC9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568622" y="2324805"/>
            <a:ext cx="457200" cy="457200"/>
          </a:xfrm>
          <a:prstGeom prst="rect">
            <a:avLst/>
          </a:prstGeom>
        </p:spPr>
      </p:pic>
      <p:sp>
        <p:nvSpPr>
          <p:cNvPr id="19" name="TextBox 18">
            <a:extLst>
              <a:ext uri="{FF2B5EF4-FFF2-40B4-BE49-F238E27FC236}">
                <a16:creationId xmlns:a16="http://schemas.microsoft.com/office/drawing/2014/main" id="{AE9DC929-456B-4383-91F6-CD93927ACB87}"/>
              </a:ext>
            </a:extLst>
          </p:cNvPr>
          <p:cNvSpPr txBox="1"/>
          <p:nvPr/>
        </p:nvSpPr>
        <p:spPr>
          <a:xfrm>
            <a:off x="7077456" y="2298206"/>
            <a:ext cx="694581" cy="527290"/>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kumimoji="0" lang="en-US" sz="1000" b="0" i="0" u="none" strike="noStrike" kern="1000" cap="none" spc="-30" normalizeH="0" baseline="0" noProof="0" dirty="0">
                <a:ln>
                  <a:noFill/>
                </a:ln>
                <a:solidFill>
                  <a:schemeClr val="bg1"/>
                </a:solidFill>
                <a:effectLst/>
                <a:uLnTx/>
                <a:uFillTx/>
                <a:latin typeface="Ericsson Hilda"/>
                <a:ea typeface="+mn-ea"/>
                <a:cs typeface="+mn-cs"/>
              </a:rPr>
              <a:t>Root Cause analysis </a:t>
            </a:r>
          </a:p>
        </p:txBody>
      </p:sp>
      <p:pic>
        <p:nvPicPr>
          <p:cNvPr id="25" name="Graphic 24" descr="Security camera">
            <a:extLst>
              <a:ext uri="{FF2B5EF4-FFF2-40B4-BE49-F238E27FC236}">
                <a16:creationId xmlns:a16="http://schemas.microsoft.com/office/drawing/2014/main" id="{49AF2628-B384-4911-AE0C-81B23A207B8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17263" y="4644462"/>
            <a:ext cx="437436" cy="437436"/>
          </a:xfrm>
          <a:prstGeom prst="rect">
            <a:avLst/>
          </a:prstGeom>
        </p:spPr>
      </p:pic>
      <p:sp>
        <p:nvSpPr>
          <p:cNvPr id="26" name="TextBox 25">
            <a:extLst>
              <a:ext uri="{FF2B5EF4-FFF2-40B4-BE49-F238E27FC236}">
                <a16:creationId xmlns:a16="http://schemas.microsoft.com/office/drawing/2014/main" id="{41321898-88FA-4884-85FC-E2BA002EC987}"/>
              </a:ext>
            </a:extLst>
          </p:cNvPr>
          <p:cNvSpPr txBox="1"/>
          <p:nvPr/>
        </p:nvSpPr>
        <p:spPr>
          <a:xfrm>
            <a:off x="7231609" y="5125670"/>
            <a:ext cx="1246179" cy="312514"/>
          </a:xfrm>
          <a:prstGeom prst="rect">
            <a:avLst/>
          </a:prstGeom>
        </p:spPr>
        <p:txBody>
          <a:bodyPr vert="horz" wrap="square" lIns="72000" tIns="36000" rIns="72000" bIns="36000" rtlCol="0" anchor="ctr">
            <a:noAutofit/>
          </a:bodyPr>
          <a:lstStyle/>
          <a:p>
            <a:pPr marR="0" algn="l" defTabSz="914400" rtl="0" eaLnBrk="1" fontAlgn="base" latinLnBrk="0" hangingPunct="1">
              <a:lnSpc>
                <a:spcPct val="100000"/>
              </a:lnSpc>
              <a:spcBef>
                <a:spcPts val="800"/>
              </a:spcBef>
              <a:spcAft>
                <a:spcPct val="0"/>
              </a:spcAft>
              <a:buClrTx/>
              <a:buSzTx/>
              <a:tabLst/>
            </a:pPr>
            <a:r>
              <a:rPr kumimoji="0" lang="en-US" sz="1000" b="0" i="0" u="none" strike="noStrike" kern="1000" cap="none" spc="-30" normalizeH="0" baseline="0" noProof="0" dirty="0">
                <a:ln>
                  <a:noFill/>
                </a:ln>
                <a:solidFill>
                  <a:schemeClr val="bg1"/>
                </a:solidFill>
                <a:effectLst/>
                <a:uLnTx/>
                <a:uFillTx/>
                <a:latin typeface="Ericsson Hilda"/>
                <a:ea typeface="+mn-ea"/>
                <a:cs typeface="+mn-cs"/>
              </a:rPr>
              <a:t>Observation period post restoration</a:t>
            </a:r>
          </a:p>
        </p:txBody>
      </p:sp>
      <p:pic>
        <p:nvPicPr>
          <p:cNvPr id="28" name="Graphic 27" descr="Speaker Phone">
            <a:extLst>
              <a:ext uri="{FF2B5EF4-FFF2-40B4-BE49-F238E27FC236}">
                <a16:creationId xmlns:a16="http://schemas.microsoft.com/office/drawing/2014/main" id="{2A2681E2-A4B6-4C66-BE69-494F4CD5955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399094" y="3311185"/>
            <a:ext cx="457200" cy="530352"/>
          </a:xfrm>
          <a:prstGeom prst="rect">
            <a:avLst/>
          </a:prstGeom>
        </p:spPr>
      </p:pic>
      <p:sp>
        <p:nvSpPr>
          <p:cNvPr id="29" name="TextBox 28">
            <a:extLst>
              <a:ext uri="{FF2B5EF4-FFF2-40B4-BE49-F238E27FC236}">
                <a16:creationId xmlns:a16="http://schemas.microsoft.com/office/drawing/2014/main" id="{EEF3637A-D72D-4161-A724-E01FE0A4E0BE}"/>
              </a:ext>
            </a:extLst>
          </p:cNvPr>
          <p:cNvSpPr txBox="1"/>
          <p:nvPr/>
        </p:nvSpPr>
        <p:spPr>
          <a:xfrm>
            <a:off x="11261934" y="3907940"/>
            <a:ext cx="1250322" cy="310086"/>
          </a:xfrm>
          <a:prstGeom prst="rect">
            <a:avLst/>
          </a:prstGeom>
        </p:spPr>
        <p:txBody>
          <a:bodyPr vert="horz" wrap="square" lIns="72000" tIns="36000" rIns="72000" bIns="36000" rtlCol="0" anchor="t">
            <a:noAutofit/>
          </a:bodyPr>
          <a:lstStyle/>
          <a:p>
            <a:pPr marR="0" algn="l" defTabSz="914400" rtl="0" eaLnBrk="1" fontAlgn="base" latinLnBrk="0" hangingPunct="1">
              <a:lnSpc>
                <a:spcPct val="100000"/>
              </a:lnSpc>
              <a:spcBef>
                <a:spcPts val="800"/>
              </a:spcBef>
              <a:spcAft>
                <a:spcPct val="0"/>
              </a:spcAft>
              <a:buClrTx/>
              <a:buSzTx/>
              <a:tabLst/>
            </a:pPr>
            <a:r>
              <a:rPr lang="en-US" sz="1000" kern="1000" spc="-30" dirty="0">
                <a:solidFill>
                  <a:schemeClr val="bg1"/>
                </a:solidFill>
                <a:latin typeface="Ericsson Hilda"/>
                <a:ea typeface="+mn-ea"/>
                <a:cs typeface="+mn-cs"/>
              </a:rPr>
              <a:t>Recovery teams </a:t>
            </a:r>
            <a:r>
              <a:rPr kumimoji="0" lang="en-US" sz="1000" b="0" i="0" u="none" strike="noStrike" kern="1000" cap="none" spc="-30" normalizeH="0" baseline="0" noProof="0" dirty="0">
                <a:ln>
                  <a:noFill/>
                </a:ln>
                <a:solidFill>
                  <a:schemeClr val="bg1"/>
                </a:solidFill>
                <a:effectLst/>
                <a:uLnTx/>
                <a:uFillTx/>
                <a:latin typeface="Ericsson Hilda"/>
                <a:ea typeface="+mn-ea"/>
                <a:cs typeface="+mn-cs"/>
              </a:rPr>
              <a:t>Engagement </a:t>
            </a:r>
          </a:p>
        </p:txBody>
      </p:sp>
    </p:spTree>
    <p:extLst>
      <p:ext uri="{BB962C8B-B14F-4D97-AF65-F5344CB8AC3E}">
        <p14:creationId xmlns:p14="http://schemas.microsoft.com/office/powerpoint/2010/main" val="3659526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6015571" y="161587"/>
            <a:ext cx="1240980" cy="230832"/>
          </a:xfrm>
          <a:prstGeom prst="rect">
            <a:avLst/>
          </a:prstGeom>
          <a:noFill/>
        </p:spPr>
        <p:txBody>
          <a:bodyPr wrap="square" rtlCol="0">
            <a:spAutoFit/>
          </a:bodyPr>
          <a:lstStyle/>
          <a:p>
            <a:endParaRPr lang="en-US" sz="900" b="1" dirty="0">
              <a:solidFill>
                <a:schemeClr val="bg1"/>
              </a:solidFill>
              <a:latin typeface="Arial" pitchFamily="34" charset="0"/>
              <a:cs typeface="Arial" pitchFamily="34" charset="0"/>
            </a:endParaRPr>
          </a:p>
        </p:txBody>
      </p:sp>
      <p:sp>
        <p:nvSpPr>
          <p:cNvPr id="110" name="Rectangle 39"/>
          <p:cNvSpPr>
            <a:spLocks noChangeAspect="1" noChangeArrowheads="1"/>
          </p:cNvSpPr>
          <p:nvPr/>
        </p:nvSpPr>
        <p:spPr bwMode="auto">
          <a:xfrm>
            <a:off x="3888017" y="4789075"/>
            <a:ext cx="519427" cy="74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endParaRPr lang="en-US" dirty="0">
              <a:solidFill>
                <a:schemeClr val="bg1"/>
              </a:solidFill>
              <a:ea typeface="MS PGothic" pitchFamily="34" charset="-128"/>
            </a:endParaRPr>
          </a:p>
        </p:txBody>
      </p:sp>
      <p:grpSp>
        <p:nvGrpSpPr>
          <p:cNvPr id="2063" name="Group 2062"/>
          <p:cNvGrpSpPr/>
          <p:nvPr/>
        </p:nvGrpSpPr>
        <p:grpSpPr>
          <a:xfrm>
            <a:off x="1644670" y="4134238"/>
            <a:ext cx="7288039" cy="2431050"/>
            <a:chOff x="120670" y="4134234"/>
            <a:chExt cx="7288038" cy="2431048"/>
          </a:xfrm>
        </p:grpSpPr>
        <p:sp>
          <p:nvSpPr>
            <p:cNvPr id="1041" name="TextBox 1040"/>
            <p:cNvSpPr txBox="1"/>
            <p:nvPr/>
          </p:nvSpPr>
          <p:spPr>
            <a:xfrm>
              <a:off x="3893195" y="6003648"/>
              <a:ext cx="3422834" cy="430887"/>
            </a:xfrm>
            <a:prstGeom prst="rect">
              <a:avLst/>
            </a:prstGeom>
            <a:noFill/>
          </p:spPr>
          <p:txBody>
            <a:bodyPr wrap="square" rtlCol="0">
              <a:spAutoFit/>
            </a:bodyPr>
            <a:lstStyle/>
            <a:p>
              <a:r>
                <a:rPr lang="en-IN" sz="1100" dirty="0">
                  <a:solidFill>
                    <a:schemeClr val="bg1"/>
                  </a:solidFill>
                  <a:latin typeface="Arial" pitchFamily="34" charset="0"/>
                  <a:cs typeface="Arial" pitchFamily="34" charset="0"/>
                </a:rPr>
                <a:t>NOC team to check alarms status &amp; Service testing to be performed by the customer.</a:t>
              </a:r>
              <a:endParaRPr lang="en-US" sz="1100" dirty="0">
                <a:solidFill>
                  <a:schemeClr val="bg1"/>
                </a:solidFill>
                <a:latin typeface="Arial" pitchFamily="34" charset="0"/>
                <a:cs typeface="Arial" pitchFamily="34" charset="0"/>
              </a:endParaRPr>
            </a:p>
          </p:txBody>
        </p:sp>
        <p:cxnSp>
          <p:nvCxnSpPr>
            <p:cNvPr id="26" name="Elbow Connector 25"/>
            <p:cNvCxnSpPr/>
            <p:nvPr/>
          </p:nvCxnSpPr>
          <p:spPr>
            <a:xfrm rot="10800000">
              <a:off x="120670" y="4134234"/>
              <a:ext cx="7288038" cy="2431048"/>
            </a:xfrm>
            <a:prstGeom prst="bentConnector3">
              <a:avLst>
                <a:gd name="adj1" fmla="val 100000"/>
              </a:avLst>
            </a:prstGeom>
            <a:ln w="38100" cmpd="sng">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Oval 135"/>
            <p:cNvSpPr/>
            <p:nvPr/>
          </p:nvSpPr>
          <p:spPr bwMode="auto">
            <a:xfrm>
              <a:off x="6886872" y="6336355"/>
              <a:ext cx="216000" cy="216000"/>
            </a:xfrm>
            <a:prstGeom prst="ellipse">
              <a:avLst/>
            </a:prstGeom>
            <a:solidFill>
              <a:schemeClr val="tx1"/>
            </a:solidFill>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algn="ctr" defTabSz="914377" fontAlgn="base">
                <a:spcBef>
                  <a:spcPct val="50000"/>
                </a:spcBef>
                <a:spcAft>
                  <a:spcPct val="0"/>
                </a:spcAft>
              </a:pPr>
              <a:r>
                <a:rPr lang="en-US" sz="1000" dirty="0">
                  <a:solidFill>
                    <a:schemeClr val="bg1"/>
                  </a:solidFill>
                  <a:latin typeface="+mj-lt"/>
                </a:rPr>
                <a:t>8</a:t>
              </a:r>
            </a:p>
          </p:txBody>
        </p:sp>
      </p:grpSp>
      <p:sp>
        <p:nvSpPr>
          <p:cNvPr id="122" name="Rectangle 25"/>
          <p:cNvSpPr>
            <a:spLocks noChangeAspect="1" noChangeArrowheads="1"/>
          </p:cNvSpPr>
          <p:nvPr/>
        </p:nvSpPr>
        <p:spPr bwMode="auto">
          <a:xfrm>
            <a:off x="3406274" y="5104049"/>
            <a:ext cx="4095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rIns="0" anchor="ctr"/>
          <a:lstStyle/>
          <a:p>
            <a:endParaRPr lang="en-US" sz="400" dirty="0">
              <a:solidFill>
                <a:schemeClr val="bg1"/>
              </a:solidFill>
              <a:ea typeface="MS PGothic" pitchFamily="34" charset="-128"/>
            </a:endParaRPr>
          </a:p>
        </p:txBody>
      </p:sp>
      <p:sp>
        <p:nvSpPr>
          <p:cNvPr id="108" name="Rectangle 23"/>
          <p:cNvSpPr>
            <a:spLocks noChangeAspect="1" noChangeArrowheads="1"/>
          </p:cNvSpPr>
          <p:nvPr/>
        </p:nvSpPr>
        <p:spPr bwMode="auto">
          <a:xfrm>
            <a:off x="4525783" y="5019477"/>
            <a:ext cx="432048" cy="620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a:spcBef>
                <a:spcPct val="50000"/>
              </a:spcBef>
              <a:defRPr/>
            </a:pPr>
            <a:endParaRPr lang="en-US" dirty="0">
              <a:solidFill>
                <a:schemeClr val="bg1"/>
              </a:solidFill>
              <a:ea typeface="ＭＳ Ｐゴシック" charset="0"/>
              <a:cs typeface="ＭＳ Ｐゴシック" charset="0"/>
            </a:endParaRPr>
          </a:p>
        </p:txBody>
      </p:sp>
      <p:sp>
        <p:nvSpPr>
          <p:cNvPr id="104" name="Rectangle 25"/>
          <p:cNvSpPr>
            <a:spLocks noChangeAspect="1" noChangeArrowheads="1"/>
          </p:cNvSpPr>
          <p:nvPr/>
        </p:nvSpPr>
        <p:spPr bwMode="auto">
          <a:xfrm>
            <a:off x="5118424" y="5311308"/>
            <a:ext cx="361539" cy="61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0" rIns="0" anchor="ctr"/>
          <a:lstStyle/>
          <a:p>
            <a:pPr>
              <a:spcBef>
                <a:spcPct val="50000"/>
              </a:spcBef>
              <a:defRPr/>
            </a:pPr>
            <a:endParaRPr lang="en-US" dirty="0">
              <a:solidFill>
                <a:schemeClr val="bg1"/>
              </a:solidFill>
              <a:ea typeface="ＭＳ Ｐゴシック" charset="0"/>
              <a:cs typeface="ＭＳ Ｐゴシック" charset="0"/>
            </a:endParaRPr>
          </a:p>
        </p:txBody>
      </p:sp>
      <p:grpSp>
        <p:nvGrpSpPr>
          <p:cNvPr id="2057" name="Group 2056"/>
          <p:cNvGrpSpPr/>
          <p:nvPr/>
        </p:nvGrpSpPr>
        <p:grpSpPr>
          <a:xfrm>
            <a:off x="1561228" y="1727350"/>
            <a:ext cx="3577061" cy="1889772"/>
            <a:chOff x="223454" y="1700173"/>
            <a:chExt cx="3577061" cy="1889773"/>
          </a:xfrm>
        </p:grpSpPr>
        <p:sp>
          <p:nvSpPr>
            <p:cNvPr id="19" name="Text Box 104"/>
            <p:cNvSpPr txBox="1">
              <a:spLocks noChangeArrowheads="1"/>
            </p:cNvSpPr>
            <p:nvPr/>
          </p:nvSpPr>
          <p:spPr bwMode="auto">
            <a:xfrm>
              <a:off x="929706" y="2908525"/>
              <a:ext cx="1641796" cy="246221"/>
            </a:xfrm>
            <a:prstGeom prst="rect">
              <a:avLst/>
            </a:prstGeom>
            <a:noFill/>
            <a:ln w="9525" cap="flat" cmpd="sng" algn="ctr">
              <a:solidFill>
                <a:srgbClr val="00A9D4"/>
              </a:solidFill>
              <a:prstDash val="solid"/>
              <a:miter lim="800000"/>
              <a:headEnd type="none" w="med" len="med"/>
              <a:tailE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eaLnBrk="0" hangingPunct="0">
                <a:spcBef>
                  <a:spcPct val="0"/>
                </a:spcBef>
                <a:buFont typeface="Wingdings" pitchFamily="2" charset="2"/>
                <a:buChar char="ü"/>
                <a:defRPr sz="900" b="1">
                  <a:latin typeface="Arial" charset="0"/>
                  <a:cs typeface="Arial" charset="0"/>
                </a:defRPr>
              </a:lvl1pPr>
              <a:lvl2pPr marL="742950" indent="-285750" eaLnBrk="0" hangingPunct="0">
                <a:defRPr sz="2000">
                  <a:latin typeface="Arial" charset="0"/>
                </a:defRPr>
              </a:lvl2pPr>
              <a:lvl3pPr marL="1143000" indent="-228600" eaLnBrk="0" hangingPunct="0">
                <a:defRPr sz="2000">
                  <a:latin typeface="Arial" charset="0"/>
                </a:defRPr>
              </a:lvl3pPr>
              <a:lvl4pPr marL="1600200" indent="-228600" eaLnBrk="0" hangingPunct="0">
                <a:defRPr sz="2000">
                  <a:latin typeface="Arial" charset="0"/>
                </a:defRPr>
              </a:lvl4pPr>
              <a:lvl5pPr marL="2057400" indent="-228600" eaLnBrk="0" hangingPunct="0">
                <a:defRPr sz="2000">
                  <a:latin typeface="Arial" charset="0"/>
                </a:defRPr>
              </a:lvl5pPr>
              <a:lvl6pPr marL="2514600" indent="-228600" eaLnBrk="0" fontAlgn="base" hangingPunct="0">
                <a:spcBef>
                  <a:spcPct val="50000"/>
                </a:spcBef>
                <a:spcAft>
                  <a:spcPct val="0"/>
                </a:spcAft>
                <a:defRPr sz="2000">
                  <a:latin typeface="Arial" charset="0"/>
                </a:defRPr>
              </a:lvl6pPr>
              <a:lvl7pPr marL="2971800" indent="-228600" eaLnBrk="0" fontAlgn="base" hangingPunct="0">
                <a:spcBef>
                  <a:spcPct val="50000"/>
                </a:spcBef>
                <a:spcAft>
                  <a:spcPct val="0"/>
                </a:spcAft>
                <a:defRPr sz="2000">
                  <a:latin typeface="Arial" charset="0"/>
                </a:defRPr>
              </a:lvl7pPr>
              <a:lvl8pPr marL="3429000" indent="-228600" eaLnBrk="0" fontAlgn="base" hangingPunct="0">
                <a:spcBef>
                  <a:spcPct val="50000"/>
                </a:spcBef>
                <a:spcAft>
                  <a:spcPct val="0"/>
                </a:spcAft>
                <a:defRPr sz="2000">
                  <a:latin typeface="Arial" charset="0"/>
                </a:defRPr>
              </a:lvl8pPr>
              <a:lvl9pPr marL="3886200" indent="-228600" eaLnBrk="0" fontAlgn="base" hangingPunct="0">
                <a:spcBef>
                  <a:spcPct val="50000"/>
                </a:spcBef>
                <a:spcAft>
                  <a:spcPct val="0"/>
                </a:spcAft>
                <a:defRPr sz="2000">
                  <a:latin typeface="Arial" charset="0"/>
                </a:defRPr>
              </a:lvl9pPr>
            </a:lstStyle>
            <a:p>
              <a:pPr>
                <a:buNone/>
              </a:pPr>
              <a:r>
                <a:rPr lang="en-IN" sz="1000" b="0" dirty="0">
                  <a:solidFill>
                    <a:schemeClr val="bg1"/>
                  </a:solidFill>
                </a:rPr>
                <a:t>Engage Incident Manager</a:t>
              </a:r>
              <a:endParaRPr lang="en-US" sz="1000" b="0" dirty="0">
                <a:solidFill>
                  <a:schemeClr val="bg1"/>
                </a:solidFill>
              </a:endParaRPr>
            </a:p>
          </p:txBody>
        </p:sp>
        <p:sp>
          <p:nvSpPr>
            <p:cNvPr id="6" name="TextBox 5"/>
            <p:cNvSpPr txBox="1"/>
            <p:nvPr/>
          </p:nvSpPr>
          <p:spPr>
            <a:xfrm>
              <a:off x="2923526" y="2198296"/>
              <a:ext cx="876989" cy="369332"/>
            </a:xfrm>
            <a:prstGeom prst="rect">
              <a:avLst/>
            </a:prstGeom>
            <a:noFill/>
            <a:ln cap="flat" cmpd="sng" algn="ctr">
              <a:solidFill>
                <a:srgbClr val="00A9D4"/>
              </a:solidFill>
              <a:prstDash val="solid"/>
              <a:headEnd type="none" w="med" len="med"/>
              <a:tailEnd w="med" len="med"/>
            </a:ln>
          </p:spPr>
          <p:txBody>
            <a:bodyPr wrap="square" rtlCol="0">
              <a:spAutoFit/>
            </a:bodyPr>
            <a:lstStyle/>
            <a:p>
              <a:pPr algn="ctr"/>
              <a:r>
                <a:rPr lang="en-IN" sz="900" b="1" dirty="0">
                  <a:solidFill>
                    <a:schemeClr val="bg1"/>
                  </a:solidFill>
                </a:rPr>
                <a:t>2</a:t>
              </a:r>
              <a:r>
                <a:rPr lang="en-IN" sz="900" b="1" baseline="30000" dirty="0">
                  <a:solidFill>
                    <a:schemeClr val="bg1"/>
                  </a:solidFill>
                </a:rPr>
                <a:t>nd</a:t>
              </a:r>
              <a:r>
                <a:rPr lang="en-IN" sz="900" b="1" dirty="0">
                  <a:solidFill>
                    <a:schemeClr val="bg1"/>
                  </a:solidFill>
                </a:rPr>
                <a:t> LO/L3 Engineer</a:t>
              </a:r>
              <a:endParaRPr lang="en-US" sz="900" b="1" dirty="0">
                <a:solidFill>
                  <a:schemeClr val="bg1"/>
                </a:solidFill>
              </a:endParaRPr>
            </a:p>
          </p:txBody>
        </p:sp>
        <p:sp>
          <p:nvSpPr>
            <p:cNvPr id="58" name="Freeform 3"/>
            <p:cNvSpPr>
              <a:spLocks noChangeAspect="1" noEditPoints="1"/>
            </p:cNvSpPr>
            <p:nvPr/>
          </p:nvSpPr>
          <p:spPr bwMode="auto">
            <a:xfrm>
              <a:off x="3112854" y="2603660"/>
              <a:ext cx="327500" cy="512262"/>
            </a:xfrm>
            <a:custGeom>
              <a:avLst/>
              <a:gdLst>
                <a:gd name="T0" fmla="*/ 607081 w 208"/>
                <a:gd name="T1" fmla="*/ 547702 h 325"/>
                <a:gd name="T2" fmla="*/ 708261 w 208"/>
                <a:gd name="T3" fmla="*/ 318868 h 325"/>
                <a:gd name="T4" fmla="*/ 655797 w 208"/>
                <a:gd name="T5" fmla="*/ 146304 h 325"/>
                <a:gd name="T6" fmla="*/ 614576 w 208"/>
                <a:gd name="T7" fmla="*/ 135050 h 325"/>
                <a:gd name="T8" fmla="*/ 607081 w 208"/>
                <a:gd name="T9" fmla="*/ 176315 h 325"/>
                <a:gd name="T10" fmla="*/ 648303 w 208"/>
                <a:gd name="T11" fmla="*/ 318868 h 325"/>
                <a:gd name="T12" fmla="*/ 389731 w 208"/>
                <a:gd name="T13" fmla="*/ 577713 h 325"/>
                <a:gd name="T14" fmla="*/ 131159 w 208"/>
                <a:gd name="T15" fmla="*/ 318868 h 325"/>
                <a:gd name="T16" fmla="*/ 389731 w 208"/>
                <a:gd name="T17" fmla="*/ 60022 h 325"/>
                <a:gd name="T18" fmla="*/ 532133 w 208"/>
                <a:gd name="T19" fmla="*/ 101287 h 325"/>
                <a:gd name="T20" fmla="*/ 573354 w 208"/>
                <a:gd name="T21" fmla="*/ 93785 h 325"/>
                <a:gd name="T22" fmla="*/ 562112 w 208"/>
                <a:gd name="T23" fmla="*/ 52519 h 325"/>
                <a:gd name="T24" fmla="*/ 389731 w 208"/>
                <a:gd name="T25" fmla="*/ 0 h 325"/>
                <a:gd name="T26" fmla="*/ 71201 w 208"/>
                <a:gd name="T27" fmla="*/ 318868 h 325"/>
                <a:gd name="T28" fmla="*/ 172381 w 208"/>
                <a:gd name="T29" fmla="*/ 547702 h 325"/>
                <a:gd name="T30" fmla="*/ 0 w 208"/>
                <a:gd name="T31" fmla="*/ 825305 h 325"/>
                <a:gd name="T32" fmla="*/ 0 w 208"/>
                <a:gd name="T33" fmla="*/ 1140421 h 325"/>
                <a:gd name="T34" fmla="*/ 78696 w 208"/>
                <a:gd name="T35" fmla="*/ 1219200 h 325"/>
                <a:gd name="T36" fmla="*/ 700766 w 208"/>
                <a:gd name="T37" fmla="*/ 1219200 h 325"/>
                <a:gd name="T38" fmla="*/ 779462 w 208"/>
                <a:gd name="T39" fmla="*/ 1140421 h 325"/>
                <a:gd name="T40" fmla="*/ 779462 w 208"/>
                <a:gd name="T41" fmla="*/ 825305 h 325"/>
                <a:gd name="T42" fmla="*/ 607081 w 208"/>
                <a:gd name="T43" fmla="*/ 547702 h 325"/>
                <a:gd name="T44" fmla="*/ 719503 w 208"/>
                <a:gd name="T45" fmla="*/ 1140421 h 325"/>
                <a:gd name="T46" fmla="*/ 700766 w 208"/>
                <a:gd name="T47" fmla="*/ 1159178 h 325"/>
                <a:gd name="T48" fmla="*/ 652050 w 208"/>
                <a:gd name="T49" fmla="*/ 1159178 h 325"/>
                <a:gd name="T50" fmla="*/ 652050 w 208"/>
                <a:gd name="T51" fmla="*/ 795294 h 325"/>
                <a:gd name="T52" fmla="*/ 622071 w 208"/>
                <a:gd name="T53" fmla="*/ 765282 h 325"/>
                <a:gd name="T54" fmla="*/ 592091 w 208"/>
                <a:gd name="T55" fmla="*/ 795294 h 325"/>
                <a:gd name="T56" fmla="*/ 592091 w 208"/>
                <a:gd name="T57" fmla="*/ 1159178 h 325"/>
                <a:gd name="T58" fmla="*/ 191118 w 208"/>
                <a:gd name="T59" fmla="*/ 1159178 h 325"/>
                <a:gd name="T60" fmla="*/ 191118 w 208"/>
                <a:gd name="T61" fmla="*/ 795294 h 325"/>
                <a:gd name="T62" fmla="*/ 161139 w 208"/>
                <a:gd name="T63" fmla="*/ 765282 h 325"/>
                <a:gd name="T64" fmla="*/ 131159 w 208"/>
                <a:gd name="T65" fmla="*/ 795294 h 325"/>
                <a:gd name="T66" fmla="*/ 131159 w 208"/>
                <a:gd name="T67" fmla="*/ 1159178 h 325"/>
                <a:gd name="T68" fmla="*/ 78696 w 208"/>
                <a:gd name="T69" fmla="*/ 1159178 h 325"/>
                <a:gd name="T70" fmla="*/ 59959 w 208"/>
                <a:gd name="T71" fmla="*/ 1140421 h 325"/>
                <a:gd name="T72" fmla="*/ 59959 w 208"/>
                <a:gd name="T73" fmla="*/ 825305 h 325"/>
                <a:gd name="T74" fmla="*/ 224845 w 208"/>
                <a:gd name="T75" fmla="*/ 588967 h 325"/>
                <a:gd name="T76" fmla="*/ 389731 w 208"/>
                <a:gd name="T77" fmla="*/ 637735 h 325"/>
                <a:gd name="T78" fmla="*/ 554617 w 208"/>
                <a:gd name="T79" fmla="*/ 588967 h 325"/>
                <a:gd name="T80" fmla="*/ 719503 w 208"/>
                <a:gd name="T81" fmla="*/ 825305 h 325"/>
                <a:gd name="T82" fmla="*/ 719503 w 208"/>
                <a:gd name="T83" fmla="*/ 1140421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solidFill>
              <a:srgbClr val="433D3F"/>
            </a:solidFill>
            <a:ln w="9525" cap="flat" cmpd="sng" algn="ctr">
              <a:solidFill>
                <a:srgbClr val="00A9D4"/>
              </a:solidFill>
              <a:prstDash val="solid"/>
              <a:round/>
              <a:headEnd type="none" w="med" len="med"/>
              <a:tailEnd w="med" len="med"/>
            </a:ln>
          </p:spPr>
          <p:txBody>
            <a:bodyPr/>
            <a:lstStyle/>
            <a:p>
              <a:endParaRPr lang="en-US" dirty="0">
                <a:solidFill>
                  <a:schemeClr val="bg1"/>
                </a:solidFill>
              </a:endParaRPr>
            </a:p>
          </p:txBody>
        </p:sp>
        <p:sp>
          <p:nvSpPr>
            <p:cNvPr id="59" name="Freeform 3"/>
            <p:cNvSpPr>
              <a:spLocks noChangeAspect="1" noEditPoints="1"/>
            </p:cNvSpPr>
            <p:nvPr/>
          </p:nvSpPr>
          <p:spPr bwMode="auto">
            <a:xfrm>
              <a:off x="3191099" y="1700173"/>
              <a:ext cx="319253" cy="499362"/>
            </a:xfrm>
            <a:custGeom>
              <a:avLst/>
              <a:gdLst>
                <a:gd name="T0" fmla="*/ 607081 w 208"/>
                <a:gd name="T1" fmla="*/ 547702 h 325"/>
                <a:gd name="T2" fmla="*/ 708261 w 208"/>
                <a:gd name="T3" fmla="*/ 318868 h 325"/>
                <a:gd name="T4" fmla="*/ 655797 w 208"/>
                <a:gd name="T5" fmla="*/ 146304 h 325"/>
                <a:gd name="T6" fmla="*/ 614576 w 208"/>
                <a:gd name="T7" fmla="*/ 135050 h 325"/>
                <a:gd name="T8" fmla="*/ 607081 w 208"/>
                <a:gd name="T9" fmla="*/ 176315 h 325"/>
                <a:gd name="T10" fmla="*/ 648303 w 208"/>
                <a:gd name="T11" fmla="*/ 318868 h 325"/>
                <a:gd name="T12" fmla="*/ 389731 w 208"/>
                <a:gd name="T13" fmla="*/ 577713 h 325"/>
                <a:gd name="T14" fmla="*/ 131159 w 208"/>
                <a:gd name="T15" fmla="*/ 318868 h 325"/>
                <a:gd name="T16" fmla="*/ 389731 w 208"/>
                <a:gd name="T17" fmla="*/ 60022 h 325"/>
                <a:gd name="T18" fmla="*/ 532133 w 208"/>
                <a:gd name="T19" fmla="*/ 101287 h 325"/>
                <a:gd name="T20" fmla="*/ 573354 w 208"/>
                <a:gd name="T21" fmla="*/ 93785 h 325"/>
                <a:gd name="T22" fmla="*/ 562112 w 208"/>
                <a:gd name="T23" fmla="*/ 52519 h 325"/>
                <a:gd name="T24" fmla="*/ 389731 w 208"/>
                <a:gd name="T25" fmla="*/ 0 h 325"/>
                <a:gd name="T26" fmla="*/ 71201 w 208"/>
                <a:gd name="T27" fmla="*/ 318868 h 325"/>
                <a:gd name="T28" fmla="*/ 172381 w 208"/>
                <a:gd name="T29" fmla="*/ 547702 h 325"/>
                <a:gd name="T30" fmla="*/ 0 w 208"/>
                <a:gd name="T31" fmla="*/ 825305 h 325"/>
                <a:gd name="T32" fmla="*/ 0 w 208"/>
                <a:gd name="T33" fmla="*/ 1140421 h 325"/>
                <a:gd name="T34" fmla="*/ 78696 w 208"/>
                <a:gd name="T35" fmla="*/ 1219200 h 325"/>
                <a:gd name="T36" fmla="*/ 700766 w 208"/>
                <a:gd name="T37" fmla="*/ 1219200 h 325"/>
                <a:gd name="T38" fmla="*/ 779462 w 208"/>
                <a:gd name="T39" fmla="*/ 1140421 h 325"/>
                <a:gd name="T40" fmla="*/ 779462 w 208"/>
                <a:gd name="T41" fmla="*/ 825305 h 325"/>
                <a:gd name="T42" fmla="*/ 607081 w 208"/>
                <a:gd name="T43" fmla="*/ 547702 h 325"/>
                <a:gd name="T44" fmla="*/ 719503 w 208"/>
                <a:gd name="T45" fmla="*/ 1140421 h 325"/>
                <a:gd name="T46" fmla="*/ 700766 w 208"/>
                <a:gd name="T47" fmla="*/ 1159178 h 325"/>
                <a:gd name="T48" fmla="*/ 652050 w 208"/>
                <a:gd name="T49" fmla="*/ 1159178 h 325"/>
                <a:gd name="T50" fmla="*/ 652050 w 208"/>
                <a:gd name="T51" fmla="*/ 795294 h 325"/>
                <a:gd name="T52" fmla="*/ 622071 w 208"/>
                <a:gd name="T53" fmla="*/ 765282 h 325"/>
                <a:gd name="T54" fmla="*/ 592091 w 208"/>
                <a:gd name="T55" fmla="*/ 795294 h 325"/>
                <a:gd name="T56" fmla="*/ 592091 w 208"/>
                <a:gd name="T57" fmla="*/ 1159178 h 325"/>
                <a:gd name="T58" fmla="*/ 191118 w 208"/>
                <a:gd name="T59" fmla="*/ 1159178 h 325"/>
                <a:gd name="T60" fmla="*/ 191118 w 208"/>
                <a:gd name="T61" fmla="*/ 795294 h 325"/>
                <a:gd name="T62" fmla="*/ 161139 w 208"/>
                <a:gd name="T63" fmla="*/ 765282 h 325"/>
                <a:gd name="T64" fmla="*/ 131159 w 208"/>
                <a:gd name="T65" fmla="*/ 795294 h 325"/>
                <a:gd name="T66" fmla="*/ 131159 w 208"/>
                <a:gd name="T67" fmla="*/ 1159178 h 325"/>
                <a:gd name="T68" fmla="*/ 78696 w 208"/>
                <a:gd name="T69" fmla="*/ 1159178 h 325"/>
                <a:gd name="T70" fmla="*/ 59959 w 208"/>
                <a:gd name="T71" fmla="*/ 1140421 h 325"/>
                <a:gd name="T72" fmla="*/ 59959 w 208"/>
                <a:gd name="T73" fmla="*/ 825305 h 325"/>
                <a:gd name="T74" fmla="*/ 224845 w 208"/>
                <a:gd name="T75" fmla="*/ 588967 h 325"/>
                <a:gd name="T76" fmla="*/ 389731 w 208"/>
                <a:gd name="T77" fmla="*/ 637735 h 325"/>
                <a:gd name="T78" fmla="*/ 554617 w 208"/>
                <a:gd name="T79" fmla="*/ 588967 h 325"/>
                <a:gd name="T80" fmla="*/ 719503 w 208"/>
                <a:gd name="T81" fmla="*/ 825305 h 325"/>
                <a:gd name="T82" fmla="*/ 719503 w 208"/>
                <a:gd name="T83" fmla="*/ 1140421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solidFill>
              <a:srgbClr val="433D3F"/>
            </a:solidFill>
            <a:ln w="9525" cap="flat" cmpd="sng" algn="ctr">
              <a:solidFill>
                <a:srgbClr val="00A9D4"/>
              </a:solidFill>
              <a:prstDash val="solid"/>
              <a:round/>
              <a:headEnd type="none" w="med" len="med"/>
              <a:tailEnd w="med" len="med"/>
            </a:ln>
          </p:spPr>
          <p:txBody>
            <a:bodyPr/>
            <a:lstStyle/>
            <a:p>
              <a:endParaRPr lang="en-US">
                <a:solidFill>
                  <a:schemeClr val="bg1"/>
                </a:solidFill>
              </a:endParaRPr>
            </a:p>
          </p:txBody>
        </p:sp>
        <p:sp>
          <p:nvSpPr>
            <p:cNvPr id="70" name="TextBox 69"/>
            <p:cNvSpPr txBox="1"/>
            <p:nvPr/>
          </p:nvSpPr>
          <p:spPr>
            <a:xfrm>
              <a:off x="2879031" y="3083880"/>
              <a:ext cx="816207" cy="369332"/>
            </a:xfrm>
            <a:prstGeom prst="rect">
              <a:avLst/>
            </a:prstGeom>
            <a:noFill/>
            <a:ln cap="flat" cmpd="sng" algn="ctr">
              <a:solidFill>
                <a:srgbClr val="00A9D4"/>
              </a:solidFill>
              <a:prstDash val="solid"/>
              <a:headEnd type="none" w="med" len="med"/>
              <a:tailEnd w="med" len="med"/>
            </a:ln>
          </p:spPr>
          <p:txBody>
            <a:bodyPr wrap="square" rtlCol="0">
              <a:spAutoFit/>
            </a:bodyPr>
            <a:lstStyle/>
            <a:p>
              <a:pPr algn="ctr"/>
              <a:r>
                <a:rPr lang="en-IN" sz="900" b="1" dirty="0">
                  <a:solidFill>
                    <a:schemeClr val="bg1"/>
                  </a:solidFill>
                </a:rPr>
                <a:t>Incident Manager</a:t>
              </a:r>
              <a:endParaRPr lang="en-US" sz="900" b="1" dirty="0">
                <a:solidFill>
                  <a:schemeClr val="bg1"/>
                </a:solidFill>
              </a:endParaRPr>
            </a:p>
          </p:txBody>
        </p:sp>
        <p:sp>
          <p:nvSpPr>
            <p:cNvPr id="71" name="Freeform 3"/>
            <p:cNvSpPr>
              <a:spLocks noChangeAspect="1" noEditPoints="1"/>
            </p:cNvSpPr>
            <p:nvPr/>
          </p:nvSpPr>
          <p:spPr bwMode="auto">
            <a:xfrm>
              <a:off x="1067922" y="3235104"/>
              <a:ext cx="535031" cy="354842"/>
            </a:xfrm>
            <a:custGeom>
              <a:avLst/>
              <a:gdLst>
                <a:gd name="T0" fmla="*/ 790987 w 451"/>
                <a:gd name="T1" fmla="*/ 938243 h 412"/>
                <a:gd name="T2" fmla="*/ 731007 w 451"/>
                <a:gd name="T3" fmla="*/ 1144657 h 412"/>
                <a:gd name="T4" fmla="*/ 1679442 w 451"/>
                <a:gd name="T5" fmla="*/ 761854 h 412"/>
                <a:gd name="T6" fmla="*/ 1327059 w 451"/>
                <a:gd name="T7" fmla="*/ 345274 h 412"/>
                <a:gd name="T8" fmla="*/ 367378 w 451"/>
                <a:gd name="T9" fmla="*/ 1204704 h 412"/>
                <a:gd name="T10" fmla="*/ 491087 w 451"/>
                <a:gd name="T11" fmla="*/ 900714 h 412"/>
                <a:gd name="T12" fmla="*/ 491087 w 451"/>
                <a:gd name="T13" fmla="*/ 236437 h 412"/>
                <a:gd name="T14" fmla="*/ 663529 w 451"/>
                <a:gd name="T15" fmla="*/ 510404 h 412"/>
                <a:gd name="T16" fmla="*/ 1263330 w 451"/>
                <a:gd name="T17" fmla="*/ 161378 h 412"/>
                <a:gd name="T18" fmla="*/ 1357049 w 451"/>
                <a:gd name="T19" fmla="*/ 255202 h 412"/>
                <a:gd name="T20" fmla="*/ 1218345 w 451"/>
                <a:gd name="T21" fmla="*/ 93824 h 412"/>
                <a:gd name="T22" fmla="*/ 569811 w 451"/>
                <a:gd name="T23" fmla="*/ 101330 h 412"/>
                <a:gd name="T24" fmla="*/ 232423 w 451"/>
                <a:gd name="T25" fmla="*/ 0 h 412"/>
                <a:gd name="T26" fmla="*/ 0 w 451"/>
                <a:gd name="T27" fmla="*/ 195155 h 412"/>
                <a:gd name="T28" fmla="*/ 266162 w 451"/>
                <a:gd name="T29" fmla="*/ 1279764 h 412"/>
                <a:gd name="T30" fmla="*/ 427358 w 451"/>
                <a:gd name="T31" fmla="*/ 1478671 h 412"/>
                <a:gd name="T32" fmla="*/ 1548235 w 451"/>
                <a:gd name="T33" fmla="*/ 1020809 h 412"/>
                <a:gd name="T34" fmla="*/ 1158365 w 451"/>
                <a:gd name="T35" fmla="*/ 93824 h 412"/>
                <a:gd name="T36" fmla="*/ 629791 w 451"/>
                <a:gd name="T37" fmla="*/ 416580 h 412"/>
                <a:gd name="T38" fmla="*/ 258664 w 451"/>
                <a:gd name="T39" fmla="*/ 570452 h 412"/>
                <a:gd name="T40" fmla="*/ 198684 w 451"/>
                <a:gd name="T41" fmla="*/ 93824 h 412"/>
                <a:gd name="T42" fmla="*/ 431107 w 451"/>
                <a:gd name="T43" fmla="*/ 236437 h 412"/>
                <a:gd name="T44" fmla="*/ 404865 w 451"/>
                <a:gd name="T45" fmla="*/ 810642 h 412"/>
                <a:gd name="T46" fmla="*/ 232423 w 451"/>
                <a:gd name="T47" fmla="*/ 1077103 h 412"/>
                <a:gd name="T48" fmla="*/ 59980 w 451"/>
                <a:gd name="T49" fmla="*/ 1170928 h 412"/>
                <a:gd name="T50" fmla="*/ 138704 w 451"/>
                <a:gd name="T51" fmla="*/ 236437 h 412"/>
                <a:gd name="T52" fmla="*/ 138704 w 451"/>
                <a:gd name="T53" fmla="*/ 900714 h 412"/>
                <a:gd name="T54" fmla="*/ 307398 w 451"/>
                <a:gd name="T55" fmla="*/ 1204704 h 412"/>
                <a:gd name="T56" fmla="*/ 408614 w 451"/>
                <a:gd name="T57" fmla="*/ 1422377 h 412"/>
                <a:gd name="T58" fmla="*/ 352383 w 451"/>
                <a:gd name="T59" fmla="*/ 1264752 h 412"/>
                <a:gd name="T60" fmla="*/ 1536989 w 451"/>
                <a:gd name="T61" fmla="*/ 675535 h 412"/>
                <a:gd name="T62" fmla="*/ 1604467 w 451"/>
                <a:gd name="T63" fmla="*/ 1358576 h 412"/>
                <a:gd name="T64" fmla="*/ 952183 w 451"/>
                <a:gd name="T65" fmla="*/ 649264 h 412"/>
                <a:gd name="T66" fmla="*/ 731007 w 451"/>
                <a:gd name="T67" fmla="*/ 709312 h 412"/>
                <a:gd name="T68" fmla="*/ 671027 w 451"/>
                <a:gd name="T69" fmla="*/ 795630 h 412"/>
                <a:gd name="T70" fmla="*/ 719761 w 451"/>
                <a:gd name="T71" fmla="*/ 412827 h 412"/>
                <a:gd name="T72" fmla="*/ 1068395 w 451"/>
                <a:gd name="T73" fmla="*/ 101330 h 412"/>
                <a:gd name="T74" fmla="*/ 719761 w 451"/>
                <a:gd name="T75" fmla="*/ 412827 h 412"/>
                <a:gd name="T76" fmla="*/ 731007 w 451"/>
                <a:gd name="T77" fmla="*/ 352779 h 412"/>
                <a:gd name="T78" fmla="*/ 892203 w 451"/>
                <a:gd name="T79" fmla="*/ 998291 h 412"/>
                <a:gd name="T80" fmla="*/ 832223 w 451"/>
                <a:gd name="T81" fmla="*/ 795630 h 412"/>
                <a:gd name="T82" fmla="*/ 1057149 w 451"/>
                <a:gd name="T83" fmla="*/ 589217 h 412"/>
                <a:gd name="T84" fmla="*/ 1057149 w 451"/>
                <a:gd name="T85" fmla="*/ 589217 h 412"/>
                <a:gd name="T86" fmla="*/ 952183 w 451"/>
                <a:gd name="T87" fmla="*/ 1084609 h 412"/>
                <a:gd name="T88" fmla="*/ 1057149 w 451"/>
                <a:gd name="T89" fmla="*/ 1144657 h 412"/>
                <a:gd name="T90" fmla="*/ 997169 w 451"/>
                <a:gd name="T91" fmla="*/ 795630 h 412"/>
                <a:gd name="T92" fmla="*/ 1057149 w 451"/>
                <a:gd name="T93" fmla="*/ 878196 h 412"/>
                <a:gd name="T94" fmla="*/ 1057149 w 451"/>
                <a:gd name="T95" fmla="*/ 878196 h 4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51" h="412">
                  <a:moveTo>
                    <a:pt x="195" y="234"/>
                  </a:moveTo>
                  <a:cubicBezTo>
                    <a:pt x="186" y="234"/>
                    <a:pt x="179" y="242"/>
                    <a:pt x="179" y="250"/>
                  </a:cubicBezTo>
                  <a:cubicBezTo>
                    <a:pt x="179" y="259"/>
                    <a:pt x="186" y="266"/>
                    <a:pt x="195" y="266"/>
                  </a:cubicBezTo>
                  <a:cubicBezTo>
                    <a:pt x="204" y="266"/>
                    <a:pt x="211" y="259"/>
                    <a:pt x="211" y="250"/>
                  </a:cubicBezTo>
                  <a:cubicBezTo>
                    <a:pt x="211" y="242"/>
                    <a:pt x="204" y="234"/>
                    <a:pt x="195" y="234"/>
                  </a:cubicBezTo>
                  <a:close/>
                  <a:moveTo>
                    <a:pt x="195" y="273"/>
                  </a:moveTo>
                  <a:cubicBezTo>
                    <a:pt x="186" y="273"/>
                    <a:pt x="179" y="280"/>
                    <a:pt x="179" y="289"/>
                  </a:cubicBezTo>
                  <a:cubicBezTo>
                    <a:pt x="179" y="298"/>
                    <a:pt x="186" y="305"/>
                    <a:pt x="195" y="305"/>
                  </a:cubicBezTo>
                  <a:cubicBezTo>
                    <a:pt x="204" y="305"/>
                    <a:pt x="211" y="298"/>
                    <a:pt x="211" y="289"/>
                  </a:cubicBezTo>
                  <a:cubicBezTo>
                    <a:pt x="211" y="280"/>
                    <a:pt x="204" y="273"/>
                    <a:pt x="195" y="273"/>
                  </a:cubicBezTo>
                  <a:close/>
                  <a:moveTo>
                    <a:pt x="413" y="272"/>
                  </a:moveTo>
                  <a:cubicBezTo>
                    <a:pt x="439" y="247"/>
                    <a:pt x="451" y="223"/>
                    <a:pt x="448" y="203"/>
                  </a:cubicBezTo>
                  <a:cubicBezTo>
                    <a:pt x="447" y="192"/>
                    <a:pt x="440" y="177"/>
                    <a:pt x="417" y="166"/>
                  </a:cubicBezTo>
                  <a:cubicBezTo>
                    <a:pt x="394" y="155"/>
                    <a:pt x="374" y="157"/>
                    <a:pt x="362" y="161"/>
                  </a:cubicBezTo>
                  <a:cubicBezTo>
                    <a:pt x="362" y="100"/>
                    <a:pt x="362" y="100"/>
                    <a:pt x="362" y="100"/>
                  </a:cubicBezTo>
                  <a:cubicBezTo>
                    <a:pt x="362" y="95"/>
                    <a:pt x="359" y="92"/>
                    <a:pt x="354" y="92"/>
                  </a:cubicBezTo>
                  <a:cubicBezTo>
                    <a:pt x="350" y="92"/>
                    <a:pt x="346" y="95"/>
                    <a:pt x="346" y="100"/>
                  </a:cubicBezTo>
                  <a:cubicBezTo>
                    <a:pt x="346" y="312"/>
                    <a:pt x="346" y="312"/>
                    <a:pt x="346" y="312"/>
                  </a:cubicBezTo>
                  <a:cubicBezTo>
                    <a:pt x="346" y="317"/>
                    <a:pt x="342" y="321"/>
                    <a:pt x="337" y="321"/>
                  </a:cubicBezTo>
                  <a:cubicBezTo>
                    <a:pt x="98" y="321"/>
                    <a:pt x="98" y="321"/>
                    <a:pt x="98" y="321"/>
                  </a:cubicBezTo>
                  <a:cubicBezTo>
                    <a:pt x="98" y="315"/>
                    <a:pt x="97" y="308"/>
                    <a:pt x="96" y="303"/>
                  </a:cubicBezTo>
                  <a:cubicBezTo>
                    <a:pt x="106" y="303"/>
                    <a:pt x="106" y="303"/>
                    <a:pt x="106" y="303"/>
                  </a:cubicBezTo>
                  <a:cubicBezTo>
                    <a:pt x="119" y="303"/>
                    <a:pt x="131" y="292"/>
                    <a:pt x="131" y="278"/>
                  </a:cubicBezTo>
                  <a:cubicBezTo>
                    <a:pt x="131" y="240"/>
                    <a:pt x="131" y="240"/>
                    <a:pt x="131" y="240"/>
                  </a:cubicBezTo>
                  <a:cubicBezTo>
                    <a:pt x="131" y="226"/>
                    <a:pt x="127" y="217"/>
                    <a:pt x="122" y="208"/>
                  </a:cubicBezTo>
                  <a:cubicBezTo>
                    <a:pt x="121" y="205"/>
                    <a:pt x="116" y="183"/>
                    <a:pt x="115" y="152"/>
                  </a:cubicBezTo>
                  <a:cubicBezTo>
                    <a:pt x="116" y="120"/>
                    <a:pt x="121" y="98"/>
                    <a:pt x="122" y="95"/>
                  </a:cubicBezTo>
                  <a:cubicBezTo>
                    <a:pt x="127" y="86"/>
                    <a:pt x="131" y="77"/>
                    <a:pt x="131" y="63"/>
                  </a:cubicBezTo>
                  <a:cubicBezTo>
                    <a:pt x="131" y="43"/>
                    <a:pt x="131" y="43"/>
                    <a:pt x="131" y="43"/>
                  </a:cubicBezTo>
                  <a:cubicBezTo>
                    <a:pt x="152" y="43"/>
                    <a:pt x="152" y="43"/>
                    <a:pt x="152" y="43"/>
                  </a:cubicBezTo>
                  <a:cubicBezTo>
                    <a:pt x="152" y="111"/>
                    <a:pt x="152" y="111"/>
                    <a:pt x="152" y="111"/>
                  </a:cubicBezTo>
                  <a:cubicBezTo>
                    <a:pt x="152" y="125"/>
                    <a:pt x="163" y="136"/>
                    <a:pt x="177" y="136"/>
                  </a:cubicBezTo>
                  <a:cubicBezTo>
                    <a:pt x="300" y="136"/>
                    <a:pt x="300" y="136"/>
                    <a:pt x="300" y="136"/>
                  </a:cubicBezTo>
                  <a:cubicBezTo>
                    <a:pt x="314" y="136"/>
                    <a:pt x="325" y="125"/>
                    <a:pt x="325" y="111"/>
                  </a:cubicBezTo>
                  <a:cubicBezTo>
                    <a:pt x="325" y="43"/>
                    <a:pt x="325" y="43"/>
                    <a:pt x="325" y="43"/>
                  </a:cubicBezTo>
                  <a:cubicBezTo>
                    <a:pt x="337" y="43"/>
                    <a:pt x="337" y="43"/>
                    <a:pt x="337" y="43"/>
                  </a:cubicBezTo>
                  <a:cubicBezTo>
                    <a:pt x="342" y="43"/>
                    <a:pt x="346" y="47"/>
                    <a:pt x="346" y="52"/>
                  </a:cubicBezTo>
                  <a:cubicBezTo>
                    <a:pt x="346" y="68"/>
                    <a:pt x="346" y="68"/>
                    <a:pt x="346" y="68"/>
                  </a:cubicBezTo>
                  <a:cubicBezTo>
                    <a:pt x="346" y="72"/>
                    <a:pt x="350" y="76"/>
                    <a:pt x="354" y="76"/>
                  </a:cubicBezTo>
                  <a:cubicBezTo>
                    <a:pt x="359" y="76"/>
                    <a:pt x="362" y="72"/>
                    <a:pt x="362" y="68"/>
                  </a:cubicBezTo>
                  <a:cubicBezTo>
                    <a:pt x="362" y="52"/>
                    <a:pt x="362" y="52"/>
                    <a:pt x="362" y="52"/>
                  </a:cubicBezTo>
                  <a:cubicBezTo>
                    <a:pt x="362" y="38"/>
                    <a:pt x="351" y="27"/>
                    <a:pt x="337" y="27"/>
                  </a:cubicBezTo>
                  <a:cubicBezTo>
                    <a:pt x="325" y="27"/>
                    <a:pt x="325" y="27"/>
                    <a:pt x="325" y="27"/>
                  </a:cubicBezTo>
                  <a:cubicBezTo>
                    <a:pt x="325" y="25"/>
                    <a:pt x="325" y="25"/>
                    <a:pt x="325" y="25"/>
                  </a:cubicBezTo>
                  <a:cubicBezTo>
                    <a:pt x="325" y="11"/>
                    <a:pt x="314" y="0"/>
                    <a:pt x="300" y="0"/>
                  </a:cubicBezTo>
                  <a:cubicBezTo>
                    <a:pt x="177" y="0"/>
                    <a:pt x="177" y="0"/>
                    <a:pt x="177" y="0"/>
                  </a:cubicBezTo>
                  <a:cubicBezTo>
                    <a:pt x="163" y="0"/>
                    <a:pt x="152" y="11"/>
                    <a:pt x="152" y="25"/>
                  </a:cubicBezTo>
                  <a:cubicBezTo>
                    <a:pt x="152" y="27"/>
                    <a:pt x="152" y="27"/>
                    <a:pt x="152" y="27"/>
                  </a:cubicBezTo>
                  <a:cubicBezTo>
                    <a:pt x="131" y="27"/>
                    <a:pt x="131" y="27"/>
                    <a:pt x="131" y="27"/>
                  </a:cubicBezTo>
                  <a:cubicBezTo>
                    <a:pt x="131" y="25"/>
                    <a:pt x="131" y="25"/>
                    <a:pt x="131" y="25"/>
                  </a:cubicBezTo>
                  <a:cubicBezTo>
                    <a:pt x="131" y="11"/>
                    <a:pt x="119" y="0"/>
                    <a:pt x="106" y="0"/>
                  </a:cubicBezTo>
                  <a:cubicBezTo>
                    <a:pt x="62" y="0"/>
                    <a:pt x="62" y="0"/>
                    <a:pt x="62" y="0"/>
                  </a:cubicBezTo>
                  <a:cubicBezTo>
                    <a:pt x="48" y="0"/>
                    <a:pt x="37" y="11"/>
                    <a:pt x="37" y="25"/>
                  </a:cubicBezTo>
                  <a:cubicBezTo>
                    <a:pt x="37" y="27"/>
                    <a:pt x="37" y="27"/>
                    <a:pt x="37" y="27"/>
                  </a:cubicBezTo>
                  <a:cubicBezTo>
                    <a:pt x="25" y="27"/>
                    <a:pt x="25" y="27"/>
                    <a:pt x="25" y="27"/>
                  </a:cubicBezTo>
                  <a:cubicBezTo>
                    <a:pt x="11" y="27"/>
                    <a:pt x="0" y="38"/>
                    <a:pt x="0" y="52"/>
                  </a:cubicBezTo>
                  <a:cubicBezTo>
                    <a:pt x="0" y="312"/>
                    <a:pt x="0" y="312"/>
                    <a:pt x="0" y="312"/>
                  </a:cubicBezTo>
                  <a:cubicBezTo>
                    <a:pt x="0" y="326"/>
                    <a:pt x="11" y="337"/>
                    <a:pt x="25" y="337"/>
                  </a:cubicBezTo>
                  <a:cubicBezTo>
                    <a:pt x="75" y="337"/>
                    <a:pt x="75" y="337"/>
                    <a:pt x="75" y="337"/>
                  </a:cubicBezTo>
                  <a:cubicBezTo>
                    <a:pt x="74" y="339"/>
                    <a:pt x="73" y="340"/>
                    <a:pt x="71" y="341"/>
                  </a:cubicBezTo>
                  <a:cubicBezTo>
                    <a:pt x="61" y="350"/>
                    <a:pt x="49" y="363"/>
                    <a:pt x="50" y="378"/>
                  </a:cubicBezTo>
                  <a:cubicBezTo>
                    <a:pt x="50" y="384"/>
                    <a:pt x="52" y="392"/>
                    <a:pt x="62" y="399"/>
                  </a:cubicBezTo>
                  <a:cubicBezTo>
                    <a:pt x="66" y="402"/>
                    <a:pt x="70" y="403"/>
                    <a:pt x="76" y="403"/>
                  </a:cubicBezTo>
                  <a:cubicBezTo>
                    <a:pt x="86" y="403"/>
                    <a:pt x="99" y="399"/>
                    <a:pt x="114" y="394"/>
                  </a:cubicBezTo>
                  <a:cubicBezTo>
                    <a:pt x="149" y="382"/>
                    <a:pt x="198" y="366"/>
                    <a:pt x="258" y="381"/>
                  </a:cubicBezTo>
                  <a:cubicBezTo>
                    <a:pt x="381" y="412"/>
                    <a:pt x="429" y="409"/>
                    <a:pt x="443" y="368"/>
                  </a:cubicBezTo>
                  <a:cubicBezTo>
                    <a:pt x="450" y="350"/>
                    <a:pt x="435" y="335"/>
                    <a:pt x="423" y="322"/>
                  </a:cubicBezTo>
                  <a:cubicBezTo>
                    <a:pt x="404" y="302"/>
                    <a:pt x="395" y="290"/>
                    <a:pt x="413" y="272"/>
                  </a:cubicBezTo>
                  <a:close/>
                  <a:moveTo>
                    <a:pt x="168" y="25"/>
                  </a:moveTo>
                  <a:cubicBezTo>
                    <a:pt x="168" y="20"/>
                    <a:pt x="172" y="16"/>
                    <a:pt x="177" y="16"/>
                  </a:cubicBezTo>
                  <a:cubicBezTo>
                    <a:pt x="300" y="16"/>
                    <a:pt x="300" y="16"/>
                    <a:pt x="300" y="16"/>
                  </a:cubicBezTo>
                  <a:cubicBezTo>
                    <a:pt x="305" y="16"/>
                    <a:pt x="309" y="20"/>
                    <a:pt x="309" y="25"/>
                  </a:cubicBezTo>
                  <a:cubicBezTo>
                    <a:pt x="309" y="111"/>
                    <a:pt x="309" y="111"/>
                    <a:pt x="309" y="111"/>
                  </a:cubicBezTo>
                  <a:cubicBezTo>
                    <a:pt x="309" y="116"/>
                    <a:pt x="305" y="120"/>
                    <a:pt x="300" y="120"/>
                  </a:cubicBezTo>
                  <a:cubicBezTo>
                    <a:pt x="177" y="120"/>
                    <a:pt x="177" y="120"/>
                    <a:pt x="177" y="120"/>
                  </a:cubicBezTo>
                  <a:cubicBezTo>
                    <a:pt x="172" y="120"/>
                    <a:pt x="168" y="116"/>
                    <a:pt x="168" y="111"/>
                  </a:cubicBezTo>
                  <a:lnTo>
                    <a:pt x="168" y="25"/>
                  </a:lnTo>
                  <a:close/>
                  <a:moveTo>
                    <a:pt x="53" y="240"/>
                  </a:moveTo>
                  <a:cubicBezTo>
                    <a:pt x="53" y="229"/>
                    <a:pt x="55" y="223"/>
                    <a:pt x="59" y="216"/>
                  </a:cubicBezTo>
                  <a:cubicBezTo>
                    <a:pt x="62" y="209"/>
                    <a:pt x="67" y="183"/>
                    <a:pt x="69" y="152"/>
                  </a:cubicBezTo>
                  <a:cubicBezTo>
                    <a:pt x="69" y="152"/>
                    <a:pt x="69" y="151"/>
                    <a:pt x="69" y="151"/>
                  </a:cubicBezTo>
                  <a:cubicBezTo>
                    <a:pt x="67" y="120"/>
                    <a:pt x="62" y="94"/>
                    <a:pt x="59" y="87"/>
                  </a:cubicBezTo>
                  <a:cubicBezTo>
                    <a:pt x="55" y="80"/>
                    <a:pt x="53" y="74"/>
                    <a:pt x="53" y="63"/>
                  </a:cubicBezTo>
                  <a:cubicBezTo>
                    <a:pt x="53" y="25"/>
                    <a:pt x="53" y="25"/>
                    <a:pt x="53" y="25"/>
                  </a:cubicBezTo>
                  <a:cubicBezTo>
                    <a:pt x="53" y="20"/>
                    <a:pt x="57" y="16"/>
                    <a:pt x="62" y="16"/>
                  </a:cubicBezTo>
                  <a:cubicBezTo>
                    <a:pt x="106" y="16"/>
                    <a:pt x="106" y="16"/>
                    <a:pt x="106" y="16"/>
                  </a:cubicBezTo>
                  <a:cubicBezTo>
                    <a:pt x="111" y="16"/>
                    <a:pt x="115" y="20"/>
                    <a:pt x="115" y="25"/>
                  </a:cubicBezTo>
                  <a:cubicBezTo>
                    <a:pt x="115" y="63"/>
                    <a:pt x="115" y="63"/>
                    <a:pt x="115" y="63"/>
                  </a:cubicBezTo>
                  <a:cubicBezTo>
                    <a:pt x="115" y="74"/>
                    <a:pt x="113" y="80"/>
                    <a:pt x="108" y="87"/>
                  </a:cubicBezTo>
                  <a:cubicBezTo>
                    <a:pt x="105" y="94"/>
                    <a:pt x="100" y="120"/>
                    <a:pt x="99" y="151"/>
                  </a:cubicBezTo>
                  <a:cubicBezTo>
                    <a:pt x="99" y="151"/>
                    <a:pt x="99" y="152"/>
                    <a:pt x="99" y="152"/>
                  </a:cubicBezTo>
                  <a:cubicBezTo>
                    <a:pt x="100" y="183"/>
                    <a:pt x="105" y="209"/>
                    <a:pt x="108" y="216"/>
                  </a:cubicBezTo>
                  <a:cubicBezTo>
                    <a:pt x="113" y="223"/>
                    <a:pt x="115" y="229"/>
                    <a:pt x="115" y="240"/>
                  </a:cubicBezTo>
                  <a:cubicBezTo>
                    <a:pt x="115" y="278"/>
                    <a:pt x="115" y="278"/>
                    <a:pt x="115" y="278"/>
                  </a:cubicBezTo>
                  <a:cubicBezTo>
                    <a:pt x="115" y="283"/>
                    <a:pt x="111" y="287"/>
                    <a:pt x="106" y="287"/>
                  </a:cubicBezTo>
                  <a:cubicBezTo>
                    <a:pt x="62" y="287"/>
                    <a:pt x="62" y="287"/>
                    <a:pt x="62" y="287"/>
                  </a:cubicBezTo>
                  <a:cubicBezTo>
                    <a:pt x="57" y="287"/>
                    <a:pt x="53" y="283"/>
                    <a:pt x="53" y="278"/>
                  </a:cubicBezTo>
                  <a:lnTo>
                    <a:pt x="53" y="240"/>
                  </a:lnTo>
                  <a:close/>
                  <a:moveTo>
                    <a:pt x="25" y="321"/>
                  </a:moveTo>
                  <a:cubicBezTo>
                    <a:pt x="20" y="321"/>
                    <a:pt x="16" y="317"/>
                    <a:pt x="16" y="312"/>
                  </a:cubicBezTo>
                  <a:cubicBezTo>
                    <a:pt x="16" y="52"/>
                    <a:pt x="16" y="52"/>
                    <a:pt x="16" y="52"/>
                  </a:cubicBezTo>
                  <a:cubicBezTo>
                    <a:pt x="16" y="47"/>
                    <a:pt x="20" y="43"/>
                    <a:pt x="25" y="43"/>
                  </a:cubicBezTo>
                  <a:cubicBezTo>
                    <a:pt x="37" y="43"/>
                    <a:pt x="37" y="43"/>
                    <a:pt x="37" y="43"/>
                  </a:cubicBezTo>
                  <a:cubicBezTo>
                    <a:pt x="37" y="63"/>
                    <a:pt x="37" y="63"/>
                    <a:pt x="37" y="63"/>
                  </a:cubicBezTo>
                  <a:cubicBezTo>
                    <a:pt x="37" y="77"/>
                    <a:pt x="40" y="86"/>
                    <a:pt x="45" y="95"/>
                  </a:cubicBezTo>
                  <a:cubicBezTo>
                    <a:pt x="46" y="98"/>
                    <a:pt x="51" y="120"/>
                    <a:pt x="53" y="152"/>
                  </a:cubicBezTo>
                  <a:cubicBezTo>
                    <a:pt x="51" y="183"/>
                    <a:pt x="46" y="205"/>
                    <a:pt x="45" y="208"/>
                  </a:cubicBezTo>
                  <a:cubicBezTo>
                    <a:pt x="40" y="217"/>
                    <a:pt x="37" y="226"/>
                    <a:pt x="37" y="240"/>
                  </a:cubicBezTo>
                  <a:cubicBezTo>
                    <a:pt x="37" y="278"/>
                    <a:pt x="37" y="278"/>
                    <a:pt x="37" y="278"/>
                  </a:cubicBezTo>
                  <a:cubicBezTo>
                    <a:pt x="37" y="292"/>
                    <a:pt x="48" y="303"/>
                    <a:pt x="62" y="303"/>
                  </a:cubicBezTo>
                  <a:cubicBezTo>
                    <a:pt x="79" y="303"/>
                    <a:pt x="79" y="303"/>
                    <a:pt x="79" y="303"/>
                  </a:cubicBezTo>
                  <a:cubicBezTo>
                    <a:pt x="80" y="307"/>
                    <a:pt x="83" y="314"/>
                    <a:pt x="82" y="321"/>
                  </a:cubicBezTo>
                  <a:lnTo>
                    <a:pt x="25" y="321"/>
                  </a:lnTo>
                  <a:close/>
                  <a:moveTo>
                    <a:pt x="428" y="362"/>
                  </a:moveTo>
                  <a:cubicBezTo>
                    <a:pt x="420" y="387"/>
                    <a:pt x="388" y="397"/>
                    <a:pt x="262" y="366"/>
                  </a:cubicBezTo>
                  <a:cubicBezTo>
                    <a:pt x="197" y="349"/>
                    <a:pt x="144" y="367"/>
                    <a:pt x="109" y="379"/>
                  </a:cubicBezTo>
                  <a:cubicBezTo>
                    <a:pt x="92" y="384"/>
                    <a:pt x="76" y="390"/>
                    <a:pt x="71" y="386"/>
                  </a:cubicBezTo>
                  <a:cubicBezTo>
                    <a:pt x="66" y="383"/>
                    <a:pt x="66" y="379"/>
                    <a:pt x="66" y="377"/>
                  </a:cubicBezTo>
                  <a:cubicBezTo>
                    <a:pt x="65" y="371"/>
                    <a:pt x="71" y="362"/>
                    <a:pt x="81" y="354"/>
                  </a:cubicBezTo>
                  <a:cubicBezTo>
                    <a:pt x="87" y="349"/>
                    <a:pt x="91" y="343"/>
                    <a:pt x="94" y="337"/>
                  </a:cubicBezTo>
                  <a:cubicBezTo>
                    <a:pt x="337" y="337"/>
                    <a:pt x="337" y="337"/>
                    <a:pt x="337" y="337"/>
                  </a:cubicBezTo>
                  <a:cubicBezTo>
                    <a:pt x="351" y="337"/>
                    <a:pt x="362" y="326"/>
                    <a:pt x="362" y="312"/>
                  </a:cubicBezTo>
                  <a:cubicBezTo>
                    <a:pt x="362" y="178"/>
                    <a:pt x="362" y="178"/>
                    <a:pt x="362" y="178"/>
                  </a:cubicBezTo>
                  <a:cubicBezTo>
                    <a:pt x="370" y="175"/>
                    <a:pt x="388" y="170"/>
                    <a:pt x="410" y="180"/>
                  </a:cubicBezTo>
                  <a:cubicBezTo>
                    <a:pt x="423" y="187"/>
                    <a:pt x="431" y="195"/>
                    <a:pt x="432" y="205"/>
                  </a:cubicBezTo>
                  <a:cubicBezTo>
                    <a:pt x="435" y="220"/>
                    <a:pt x="424" y="240"/>
                    <a:pt x="402" y="261"/>
                  </a:cubicBezTo>
                  <a:cubicBezTo>
                    <a:pt x="371" y="290"/>
                    <a:pt x="395" y="315"/>
                    <a:pt x="411" y="332"/>
                  </a:cubicBezTo>
                  <a:cubicBezTo>
                    <a:pt x="421" y="344"/>
                    <a:pt x="431" y="354"/>
                    <a:pt x="428" y="362"/>
                  </a:cubicBezTo>
                  <a:close/>
                  <a:moveTo>
                    <a:pt x="238" y="157"/>
                  </a:moveTo>
                  <a:cubicBezTo>
                    <a:pt x="229" y="157"/>
                    <a:pt x="222" y="164"/>
                    <a:pt x="222" y="173"/>
                  </a:cubicBezTo>
                  <a:cubicBezTo>
                    <a:pt x="222" y="182"/>
                    <a:pt x="229" y="189"/>
                    <a:pt x="238" y="189"/>
                  </a:cubicBezTo>
                  <a:cubicBezTo>
                    <a:pt x="247" y="189"/>
                    <a:pt x="254" y="182"/>
                    <a:pt x="254" y="173"/>
                  </a:cubicBezTo>
                  <a:cubicBezTo>
                    <a:pt x="254" y="164"/>
                    <a:pt x="247" y="157"/>
                    <a:pt x="238" y="157"/>
                  </a:cubicBezTo>
                  <a:close/>
                  <a:moveTo>
                    <a:pt x="195" y="157"/>
                  </a:moveTo>
                  <a:cubicBezTo>
                    <a:pt x="186" y="157"/>
                    <a:pt x="179" y="164"/>
                    <a:pt x="179" y="173"/>
                  </a:cubicBezTo>
                  <a:cubicBezTo>
                    <a:pt x="179" y="182"/>
                    <a:pt x="186" y="189"/>
                    <a:pt x="195" y="189"/>
                  </a:cubicBezTo>
                  <a:cubicBezTo>
                    <a:pt x="204" y="189"/>
                    <a:pt x="211" y="182"/>
                    <a:pt x="211" y="173"/>
                  </a:cubicBezTo>
                  <a:cubicBezTo>
                    <a:pt x="211" y="164"/>
                    <a:pt x="204" y="157"/>
                    <a:pt x="195" y="157"/>
                  </a:cubicBezTo>
                  <a:close/>
                  <a:moveTo>
                    <a:pt x="195" y="196"/>
                  </a:moveTo>
                  <a:cubicBezTo>
                    <a:pt x="186" y="196"/>
                    <a:pt x="179" y="203"/>
                    <a:pt x="179" y="212"/>
                  </a:cubicBezTo>
                  <a:cubicBezTo>
                    <a:pt x="179" y="221"/>
                    <a:pt x="186" y="228"/>
                    <a:pt x="195" y="228"/>
                  </a:cubicBezTo>
                  <a:cubicBezTo>
                    <a:pt x="204" y="228"/>
                    <a:pt x="211" y="221"/>
                    <a:pt x="211" y="212"/>
                  </a:cubicBezTo>
                  <a:cubicBezTo>
                    <a:pt x="211" y="203"/>
                    <a:pt x="204" y="196"/>
                    <a:pt x="195" y="196"/>
                  </a:cubicBezTo>
                  <a:close/>
                  <a:moveTo>
                    <a:pt x="192" y="110"/>
                  </a:moveTo>
                  <a:cubicBezTo>
                    <a:pt x="285" y="110"/>
                    <a:pt x="285" y="110"/>
                    <a:pt x="285" y="110"/>
                  </a:cubicBezTo>
                  <a:cubicBezTo>
                    <a:pt x="292" y="110"/>
                    <a:pt x="298" y="105"/>
                    <a:pt x="298" y="97"/>
                  </a:cubicBezTo>
                  <a:cubicBezTo>
                    <a:pt x="298" y="40"/>
                    <a:pt x="298" y="40"/>
                    <a:pt x="298" y="40"/>
                  </a:cubicBezTo>
                  <a:cubicBezTo>
                    <a:pt x="298" y="33"/>
                    <a:pt x="292" y="27"/>
                    <a:pt x="285" y="27"/>
                  </a:cubicBezTo>
                  <a:cubicBezTo>
                    <a:pt x="192" y="27"/>
                    <a:pt x="192" y="27"/>
                    <a:pt x="192" y="27"/>
                  </a:cubicBezTo>
                  <a:cubicBezTo>
                    <a:pt x="185" y="27"/>
                    <a:pt x="179" y="33"/>
                    <a:pt x="179" y="40"/>
                  </a:cubicBezTo>
                  <a:cubicBezTo>
                    <a:pt x="179" y="97"/>
                    <a:pt x="179" y="97"/>
                    <a:pt x="179" y="97"/>
                  </a:cubicBezTo>
                  <a:cubicBezTo>
                    <a:pt x="179" y="105"/>
                    <a:pt x="185" y="110"/>
                    <a:pt x="192" y="110"/>
                  </a:cubicBezTo>
                  <a:close/>
                  <a:moveTo>
                    <a:pt x="195" y="43"/>
                  </a:moveTo>
                  <a:cubicBezTo>
                    <a:pt x="282" y="43"/>
                    <a:pt x="282" y="43"/>
                    <a:pt x="282" y="43"/>
                  </a:cubicBezTo>
                  <a:cubicBezTo>
                    <a:pt x="282" y="94"/>
                    <a:pt x="282" y="94"/>
                    <a:pt x="282" y="94"/>
                  </a:cubicBezTo>
                  <a:cubicBezTo>
                    <a:pt x="195" y="94"/>
                    <a:pt x="195" y="94"/>
                    <a:pt x="195" y="94"/>
                  </a:cubicBezTo>
                  <a:lnTo>
                    <a:pt x="195" y="43"/>
                  </a:lnTo>
                  <a:close/>
                  <a:moveTo>
                    <a:pt x="238" y="234"/>
                  </a:moveTo>
                  <a:cubicBezTo>
                    <a:pt x="229" y="234"/>
                    <a:pt x="222" y="242"/>
                    <a:pt x="222" y="250"/>
                  </a:cubicBezTo>
                  <a:cubicBezTo>
                    <a:pt x="222" y="259"/>
                    <a:pt x="229" y="266"/>
                    <a:pt x="238" y="266"/>
                  </a:cubicBezTo>
                  <a:cubicBezTo>
                    <a:pt x="247" y="266"/>
                    <a:pt x="254" y="259"/>
                    <a:pt x="254" y="250"/>
                  </a:cubicBezTo>
                  <a:cubicBezTo>
                    <a:pt x="254" y="242"/>
                    <a:pt x="247" y="234"/>
                    <a:pt x="238" y="234"/>
                  </a:cubicBezTo>
                  <a:close/>
                  <a:moveTo>
                    <a:pt x="238" y="196"/>
                  </a:moveTo>
                  <a:cubicBezTo>
                    <a:pt x="229" y="196"/>
                    <a:pt x="222" y="203"/>
                    <a:pt x="222" y="212"/>
                  </a:cubicBezTo>
                  <a:cubicBezTo>
                    <a:pt x="222" y="221"/>
                    <a:pt x="229" y="228"/>
                    <a:pt x="238" y="228"/>
                  </a:cubicBezTo>
                  <a:cubicBezTo>
                    <a:pt x="247" y="228"/>
                    <a:pt x="254" y="221"/>
                    <a:pt x="254" y="212"/>
                  </a:cubicBezTo>
                  <a:cubicBezTo>
                    <a:pt x="254" y="203"/>
                    <a:pt x="247" y="196"/>
                    <a:pt x="238" y="196"/>
                  </a:cubicBezTo>
                  <a:close/>
                  <a:moveTo>
                    <a:pt x="282" y="157"/>
                  </a:moveTo>
                  <a:cubicBezTo>
                    <a:pt x="273" y="157"/>
                    <a:pt x="266" y="164"/>
                    <a:pt x="266" y="173"/>
                  </a:cubicBezTo>
                  <a:cubicBezTo>
                    <a:pt x="266" y="182"/>
                    <a:pt x="273" y="189"/>
                    <a:pt x="282" y="189"/>
                  </a:cubicBezTo>
                  <a:cubicBezTo>
                    <a:pt x="290" y="189"/>
                    <a:pt x="298" y="182"/>
                    <a:pt x="298" y="173"/>
                  </a:cubicBezTo>
                  <a:cubicBezTo>
                    <a:pt x="298" y="164"/>
                    <a:pt x="290" y="157"/>
                    <a:pt x="282" y="157"/>
                  </a:cubicBezTo>
                  <a:close/>
                  <a:moveTo>
                    <a:pt x="238" y="273"/>
                  </a:moveTo>
                  <a:cubicBezTo>
                    <a:pt x="229" y="273"/>
                    <a:pt x="222" y="280"/>
                    <a:pt x="222" y="289"/>
                  </a:cubicBezTo>
                  <a:cubicBezTo>
                    <a:pt x="222" y="298"/>
                    <a:pt x="229" y="305"/>
                    <a:pt x="238" y="305"/>
                  </a:cubicBezTo>
                  <a:cubicBezTo>
                    <a:pt x="247" y="305"/>
                    <a:pt x="254" y="298"/>
                    <a:pt x="254" y="289"/>
                  </a:cubicBezTo>
                  <a:cubicBezTo>
                    <a:pt x="254" y="280"/>
                    <a:pt x="247" y="273"/>
                    <a:pt x="238" y="273"/>
                  </a:cubicBezTo>
                  <a:close/>
                  <a:moveTo>
                    <a:pt x="282" y="273"/>
                  </a:moveTo>
                  <a:cubicBezTo>
                    <a:pt x="273" y="273"/>
                    <a:pt x="266" y="280"/>
                    <a:pt x="266" y="289"/>
                  </a:cubicBezTo>
                  <a:cubicBezTo>
                    <a:pt x="266" y="298"/>
                    <a:pt x="273" y="305"/>
                    <a:pt x="282" y="305"/>
                  </a:cubicBezTo>
                  <a:cubicBezTo>
                    <a:pt x="290" y="305"/>
                    <a:pt x="298" y="298"/>
                    <a:pt x="298" y="289"/>
                  </a:cubicBezTo>
                  <a:cubicBezTo>
                    <a:pt x="298" y="280"/>
                    <a:pt x="290" y="273"/>
                    <a:pt x="282" y="273"/>
                  </a:cubicBezTo>
                  <a:close/>
                  <a:moveTo>
                    <a:pt x="282" y="196"/>
                  </a:moveTo>
                  <a:cubicBezTo>
                    <a:pt x="273" y="196"/>
                    <a:pt x="266" y="203"/>
                    <a:pt x="266" y="212"/>
                  </a:cubicBezTo>
                  <a:cubicBezTo>
                    <a:pt x="266" y="221"/>
                    <a:pt x="273" y="228"/>
                    <a:pt x="282" y="228"/>
                  </a:cubicBezTo>
                  <a:cubicBezTo>
                    <a:pt x="290" y="228"/>
                    <a:pt x="298" y="221"/>
                    <a:pt x="298" y="212"/>
                  </a:cubicBezTo>
                  <a:cubicBezTo>
                    <a:pt x="298" y="203"/>
                    <a:pt x="290" y="196"/>
                    <a:pt x="282" y="196"/>
                  </a:cubicBezTo>
                  <a:close/>
                  <a:moveTo>
                    <a:pt x="282" y="234"/>
                  </a:moveTo>
                  <a:cubicBezTo>
                    <a:pt x="273" y="234"/>
                    <a:pt x="266" y="242"/>
                    <a:pt x="266" y="250"/>
                  </a:cubicBezTo>
                  <a:cubicBezTo>
                    <a:pt x="266" y="259"/>
                    <a:pt x="273" y="266"/>
                    <a:pt x="282" y="266"/>
                  </a:cubicBezTo>
                  <a:cubicBezTo>
                    <a:pt x="290" y="266"/>
                    <a:pt x="298" y="259"/>
                    <a:pt x="298" y="250"/>
                  </a:cubicBezTo>
                  <a:cubicBezTo>
                    <a:pt x="298" y="242"/>
                    <a:pt x="290" y="234"/>
                    <a:pt x="282" y="234"/>
                  </a:cubicBezTo>
                  <a:close/>
                </a:path>
              </a:pathLst>
            </a:custGeom>
            <a:solidFill>
              <a:srgbClr val="433D3F"/>
            </a:solidFill>
            <a:ln w="9525" cap="flat" cmpd="sng" algn="ctr">
              <a:solidFill>
                <a:srgbClr val="00A9D4"/>
              </a:solidFill>
              <a:prstDash val="solid"/>
              <a:round/>
              <a:headEnd type="none" w="med" len="med"/>
              <a:tailEnd w="med" len="med"/>
            </a:ln>
          </p:spPr>
          <p:txBody>
            <a:bodyPr/>
            <a:lstStyle/>
            <a:p>
              <a:endParaRPr lang="en-US">
                <a:solidFill>
                  <a:schemeClr val="bg1"/>
                </a:solidFill>
              </a:endParaRPr>
            </a:p>
          </p:txBody>
        </p:sp>
        <p:cxnSp>
          <p:nvCxnSpPr>
            <p:cNvPr id="33" name="Elbow Connector 32"/>
            <p:cNvCxnSpPr/>
            <p:nvPr/>
          </p:nvCxnSpPr>
          <p:spPr>
            <a:xfrm flipV="1">
              <a:off x="810846" y="2162957"/>
              <a:ext cx="2010749" cy="1272273"/>
            </a:xfrm>
            <a:prstGeom prst="bentConnector3">
              <a:avLst>
                <a:gd name="adj1" fmla="val 390"/>
              </a:avLst>
            </a:prstGeom>
            <a:ln w="63500" cap="flat" cmpd="sng" algn="ctr">
              <a:solidFill>
                <a:srgbClr val="00A9D4"/>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p:cNvCxnSpPr>
            <p:nvPr/>
          </p:nvCxnSpPr>
          <p:spPr>
            <a:xfrm>
              <a:off x="810846" y="2768788"/>
              <a:ext cx="2010749" cy="13564"/>
            </a:xfrm>
            <a:prstGeom prst="line">
              <a:avLst/>
            </a:prstGeom>
            <a:ln w="63500" cap="flat" cmpd="sng" algn="ctr">
              <a:solidFill>
                <a:srgbClr val="00A9D4"/>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8" name="Oval 137"/>
            <p:cNvSpPr/>
            <p:nvPr/>
          </p:nvSpPr>
          <p:spPr bwMode="auto">
            <a:xfrm>
              <a:off x="223454" y="1856741"/>
              <a:ext cx="216000" cy="216000"/>
            </a:xfrm>
            <a:prstGeom prst="ellipse">
              <a:avLst/>
            </a:prstGeom>
            <a:solidFill>
              <a:schemeClr val="tx1"/>
            </a:solidFill>
            <a:ln cap="flat" cmpd="sng" algn="ctr">
              <a:solidFill>
                <a:srgbClr val="00A9D4"/>
              </a:solidFill>
              <a:prstDash val="solid"/>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algn="ctr" defTabSz="914377" fontAlgn="base">
                <a:spcBef>
                  <a:spcPct val="50000"/>
                </a:spcBef>
                <a:spcAft>
                  <a:spcPct val="0"/>
                </a:spcAft>
              </a:pPr>
              <a:r>
                <a:rPr lang="en-US" sz="1000" dirty="0">
                  <a:solidFill>
                    <a:schemeClr val="bg1"/>
                  </a:solidFill>
                  <a:latin typeface="+mj-lt"/>
                </a:rPr>
                <a:t>3</a:t>
              </a:r>
            </a:p>
          </p:txBody>
        </p:sp>
        <p:sp>
          <p:nvSpPr>
            <p:cNvPr id="72" name="Text Box 104"/>
            <p:cNvSpPr txBox="1">
              <a:spLocks noChangeArrowheads="1"/>
            </p:cNvSpPr>
            <p:nvPr/>
          </p:nvSpPr>
          <p:spPr bwMode="auto">
            <a:xfrm>
              <a:off x="810846" y="1810306"/>
              <a:ext cx="1553630" cy="246221"/>
            </a:xfrm>
            <a:prstGeom prst="rect">
              <a:avLst/>
            </a:prstGeom>
            <a:noFill/>
            <a:ln w="9525" cap="flat" cmpd="sng" algn="ctr">
              <a:solidFill>
                <a:srgbClr val="00A9D4"/>
              </a:solidFill>
              <a:prstDash val="solid"/>
              <a:miter lim="800000"/>
              <a:headEnd type="none" w="med" len="med"/>
              <a:tailEnd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eaLnBrk="0" hangingPunct="0">
                <a:spcBef>
                  <a:spcPct val="0"/>
                </a:spcBef>
                <a:buFont typeface="Wingdings" pitchFamily="2" charset="2"/>
                <a:buChar char="ü"/>
                <a:defRPr sz="900" b="1">
                  <a:latin typeface="Arial" charset="0"/>
                  <a:cs typeface="Arial" charset="0"/>
                </a:defRPr>
              </a:lvl1pPr>
              <a:lvl2pPr marL="742950" indent="-285750" eaLnBrk="0" hangingPunct="0">
                <a:defRPr sz="2000">
                  <a:latin typeface="Arial" charset="0"/>
                </a:defRPr>
              </a:lvl2pPr>
              <a:lvl3pPr marL="1143000" indent="-228600" eaLnBrk="0" hangingPunct="0">
                <a:defRPr sz="2000">
                  <a:latin typeface="Arial" charset="0"/>
                </a:defRPr>
              </a:lvl3pPr>
              <a:lvl4pPr marL="1600200" indent="-228600" eaLnBrk="0" hangingPunct="0">
                <a:defRPr sz="2000">
                  <a:latin typeface="Arial" charset="0"/>
                </a:defRPr>
              </a:lvl4pPr>
              <a:lvl5pPr marL="2057400" indent="-228600" eaLnBrk="0" hangingPunct="0">
                <a:defRPr sz="2000">
                  <a:latin typeface="Arial" charset="0"/>
                </a:defRPr>
              </a:lvl5pPr>
              <a:lvl6pPr marL="2514600" indent="-228600" eaLnBrk="0" fontAlgn="base" hangingPunct="0">
                <a:spcBef>
                  <a:spcPct val="50000"/>
                </a:spcBef>
                <a:spcAft>
                  <a:spcPct val="0"/>
                </a:spcAft>
                <a:defRPr sz="2000">
                  <a:latin typeface="Arial" charset="0"/>
                </a:defRPr>
              </a:lvl6pPr>
              <a:lvl7pPr marL="2971800" indent="-228600" eaLnBrk="0" fontAlgn="base" hangingPunct="0">
                <a:spcBef>
                  <a:spcPct val="50000"/>
                </a:spcBef>
                <a:spcAft>
                  <a:spcPct val="0"/>
                </a:spcAft>
                <a:defRPr sz="2000">
                  <a:latin typeface="Arial" charset="0"/>
                </a:defRPr>
              </a:lvl7pPr>
              <a:lvl8pPr marL="3429000" indent="-228600" eaLnBrk="0" fontAlgn="base" hangingPunct="0">
                <a:spcBef>
                  <a:spcPct val="50000"/>
                </a:spcBef>
                <a:spcAft>
                  <a:spcPct val="0"/>
                </a:spcAft>
                <a:defRPr sz="2000">
                  <a:latin typeface="Arial" charset="0"/>
                </a:defRPr>
              </a:lvl8pPr>
              <a:lvl9pPr marL="3886200" indent="-228600" eaLnBrk="0" fontAlgn="base" hangingPunct="0">
                <a:spcBef>
                  <a:spcPct val="50000"/>
                </a:spcBef>
                <a:spcAft>
                  <a:spcPct val="0"/>
                </a:spcAft>
                <a:defRPr sz="2000">
                  <a:latin typeface="Arial" charset="0"/>
                </a:defRPr>
              </a:lvl9pPr>
            </a:lstStyle>
            <a:p>
              <a:pPr>
                <a:buNone/>
              </a:pPr>
              <a:r>
                <a:rPr lang="en-IN" sz="1000" b="0" dirty="0">
                  <a:solidFill>
                    <a:schemeClr val="bg1"/>
                  </a:solidFill>
                </a:rPr>
                <a:t>TT raised to Back Office</a:t>
              </a:r>
              <a:endParaRPr lang="en-US" sz="1000" b="0" dirty="0">
                <a:solidFill>
                  <a:schemeClr val="bg1"/>
                </a:solidFill>
              </a:endParaRPr>
            </a:p>
          </p:txBody>
        </p:sp>
      </p:grpSp>
      <p:grpSp>
        <p:nvGrpSpPr>
          <p:cNvPr id="2054" name="Group 2053"/>
          <p:cNvGrpSpPr/>
          <p:nvPr/>
        </p:nvGrpSpPr>
        <p:grpSpPr>
          <a:xfrm>
            <a:off x="1618320" y="3573019"/>
            <a:ext cx="2952769" cy="2016900"/>
            <a:chOff x="94319" y="3573016"/>
            <a:chExt cx="2952768" cy="2016899"/>
          </a:xfrm>
        </p:grpSpPr>
        <p:sp>
          <p:nvSpPr>
            <p:cNvPr id="2" name="TextBox 1"/>
            <p:cNvSpPr txBox="1"/>
            <p:nvPr/>
          </p:nvSpPr>
          <p:spPr>
            <a:xfrm>
              <a:off x="173002" y="4281481"/>
              <a:ext cx="1041394" cy="430887"/>
            </a:xfrm>
            <a:prstGeom prst="rect">
              <a:avLst/>
            </a:prstGeom>
            <a:noFill/>
          </p:spPr>
          <p:txBody>
            <a:bodyPr wrap="square" rtlCol="0">
              <a:spAutoFit/>
            </a:bodyPr>
            <a:lstStyle/>
            <a:p>
              <a:pPr algn="ctr"/>
              <a:r>
                <a:rPr lang="en-IN" sz="1100" b="1" dirty="0">
                  <a:solidFill>
                    <a:schemeClr val="bg1"/>
                  </a:solidFill>
                  <a:latin typeface="Arial" pitchFamily="34" charset="0"/>
                  <a:cs typeface="Arial" pitchFamily="34" charset="0"/>
                </a:rPr>
                <a:t>1</a:t>
              </a:r>
              <a:r>
                <a:rPr lang="en-IN" sz="1100" b="1" baseline="30000" dirty="0">
                  <a:solidFill>
                    <a:schemeClr val="bg1"/>
                  </a:solidFill>
                  <a:latin typeface="Arial" pitchFamily="34" charset="0"/>
                  <a:cs typeface="Arial" pitchFamily="34" charset="0"/>
                </a:rPr>
                <a:t>st</a:t>
              </a:r>
              <a:r>
                <a:rPr lang="en-IN" sz="1100" b="1" dirty="0">
                  <a:solidFill>
                    <a:schemeClr val="bg1"/>
                  </a:solidFill>
                  <a:latin typeface="Arial" pitchFamily="34" charset="0"/>
                  <a:cs typeface="Arial" pitchFamily="34" charset="0"/>
                </a:rPr>
                <a:t> LO Engineer</a:t>
              </a:r>
              <a:endParaRPr lang="en-US" sz="1100" b="1" dirty="0">
                <a:solidFill>
                  <a:schemeClr val="bg1"/>
                </a:solidFill>
                <a:latin typeface="Arial" pitchFamily="34" charset="0"/>
                <a:cs typeface="Arial" pitchFamily="34" charset="0"/>
              </a:endParaRPr>
            </a:p>
          </p:txBody>
        </p:sp>
        <p:sp>
          <p:nvSpPr>
            <p:cNvPr id="16" name="Text Box 9"/>
            <p:cNvSpPr txBox="1">
              <a:spLocks noChangeArrowheads="1"/>
            </p:cNvSpPr>
            <p:nvPr/>
          </p:nvSpPr>
          <p:spPr bwMode="auto">
            <a:xfrm>
              <a:off x="1293081" y="3789040"/>
              <a:ext cx="1754006" cy="70788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a:spcBef>
                  <a:spcPct val="0"/>
                </a:spcBef>
                <a:buFont typeface="Wingdings" pitchFamily="2" charset="2"/>
                <a:buChar char="ü"/>
              </a:pPr>
              <a:r>
                <a:rPr lang="en-US" sz="900" b="1" dirty="0">
                  <a:solidFill>
                    <a:schemeClr val="bg1"/>
                  </a:solidFill>
                  <a:cs typeface="Arial" charset="0"/>
                </a:rPr>
                <a:t> </a:t>
              </a:r>
              <a:r>
                <a:rPr lang="en-US" sz="1000" dirty="0">
                  <a:solidFill>
                    <a:schemeClr val="bg1"/>
                  </a:solidFill>
                  <a:cs typeface="Arial" charset="0"/>
                </a:rPr>
                <a:t>Acknowledge alarm</a:t>
              </a:r>
            </a:p>
            <a:p>
              <a:pPr>
                <a:spcBef>
                  <a:spcPct val="0"/>
                </a:spcBef>
                <a:buFont typeface="Wingdings" pitchFamily="2" charset="2"/>
                <a:buChar char="ü"/>
              </a:pPr>
              <a:r>
                <a:rPr lang="en-US" sz="1000" dirty="0">
                  <a:solidFill>
                    <a:schemeClr val="bg1"/>
                  </a:solidFill>
                  <a:cs typeface="Arial" charset="0"/>
                </a:rPr>
                <a:t> Alarm diagnosis</a:t>
              </a:r>
            </a:p>
            <a:p>
              <a:pPr>
                <a:spcBef>
                  <a:spcPct val="0"/>
                </a:spcBef>
                <a:buFont typeface="Wingdings" pitchFamily="2" charset="2"/>
                <a:buChar char="ü"/>
              </a:pPr>
              <a:r>
                <a:rPr lang="en-US" sz="1000" dirty="0">
                  <a:solidFill>
                    <a:schemeClr val="bg1"/>
                  </a:solidFill>
                  <a:cs typeface="Arial" charset="0"/>
                </a:rPr>
                <a:t> Initial Impact assessment</a:t>
              </a:r>
            </a:p>
            <a:p>
              <a:pPr>
                <a:spcBef>
                  <a:spcPct val="0"/>
                </a:spcBef>
                <a:buFont typeface="Wingdings" pitchFamily="2" charset="2"/>
                <a:buChar char="ü"/>
              </a:pPr>
              <a:r>
                <a:rPr lang="en-US" sz="1000" dirty="0">
                  <a:solidFill>
                    <a:schemeClr val="bg1"/>
                  </a:solidFill>
                  <a:cs typeface="Arial" charset="0"/>
                </a:rPr>
                <a:t> Finalize incident severity</a:t>
              </a:r>
            </a:p>
          </p:txBody>
        </p:sp>
        <p:sp>
          <p:nvSpPr>
            <p:cNvPr id="62" name="Freeform 3"/>
            <p:cNvSpPr>
              <a:spLocks noChangeAspect="1" noEditPoints="1"/>
            </p:cNvSpPr>
            <p:nvPr/>
          </p:nvSpPr>
          <p:spPr bwMode="auto">
            <a:xfrm>
              <a:off x="94319" y="3573016"/>
              <a:ext cx="1198762" cy="728350"/>
            </a:xfrm>
            <a:custGeom>
              <a:avLst/>
              <a:gdLst>
                <a:gd name="T0" fmla="*/ 2514600 w 671"/>
                <a:gd name="T1" fmla="*/ 254882 h 360"/>
                <a:gd name="T2" fmla="*/ 104931 w 671"/>
                <a:gd name="T3" fmla="*/ 142434 h 360"/>
                <a:gd name="T4" fmla="*/ 112426 w 671"/>
                <a:gd name="T5" fmla="*/ 1146969 h 360"/>
                <a:gd name="T6" fmla="*/ 269823 w 671"/>
                <a:gd name="T7" fmla="*/ 1278158 h 360"/>
                <a:gd name="T8" fmla="*/ 843197 w 671"/>
                <a:gd name="T9" fmla="*/ 1278158 h 360"/>
                <a:gd name="T10" fmla="*/ 974361 w 671"/>
                <a:gd name="T11" fmla="*/ 1019528 h 360"/>
                <a:gd name="T12" fmla="*/ 1034321 w 671"/>
                <a:gd name="T13" fmla="*/ 1341878 h 360"/>
                <a:gd name="T14" fmla="*/ 1540239 w 671"/>
                <a:gd name="T15" fmla="*/ 1072003 h 360"/>
                <a:gd name="T16" fmla="*/ 1663908 w 671"/>
                <a:gd name="T17" fmla="*/ 1079500 h 360"/>
                <a:gd name="T18" fmla="*/ 2173574 w 671"/>
                <a:gd name="T19" fmla="*/ 1349375 h 360"/>
                <a:gd name="T20" fmla="*/ 2293495 w 671"/>
                <a:gd name="T21" fmla="*/ 1128227 h 360"/>
                <a:gd name="T22" fmla="*/ 2514600 w 671"/>
                <a:gd name="T23" fmla="*/ 419806 h 360"/>
                <a:gd name="T24" fmla="*/ 2454639 w 671"/>
                <a:gd name="T25" fmla="*/ 1030773 h 360"/>
                <a:gd name="T26" fmla="*/ 2237282 w 671"/>
                <a:gd name="T27" fmla="*/ 1053262 h 360"/>
                <a:gd name="T28" fmla="*/ 1952469 w 671"/>
                <a:gd name="T29" fmla="*/ 483526 h 360"/>
                <a:gd name="T30" fmla="*/ 1693889 w 671"/>
                <a:gd name="T31" fmla="*/ 970800 h 360"/>
                <a:gd name="T32" fmla="*/ 1487774 w 671"/>
                <a:gd name="T33" fmla="*/ 712170 h 360"/>
                <a:gd name="T34" fmla="*/ 1086787 w 671"/>
                <a:gd name="T35" fmla="*/ 873345 h 360"/>
                <a:gd name="T36" fmla="*/ 727023 w 671"/>
                <a:gd name="T37" fmla="*/ 873345 h 360"/>
                <a:gd name="T38" fmla="*/ 322289 w 671"/>
                <a:gd name="T39" fmla="*/ 712170 h 360"/>
                <a:gd name="T40" fmla="*/ 187377 w 671"/>
                <a:gd name="T41" fmla="*/ 1072003 h 360"/>
                <a:gd name="T42" fmla="*/ 59961 w 671"/>
                <a:gd name="T43" fmla="*/ 254882 h 360"/>
                <a:gd name="T44" fmla="*/ 1270416 w 671"/>
                <a:gd name="T45" fmla="*/ 59972 h 360"/>
                <a:gd name="T46" fmla="*/ 2454639 w 671"/>
                <a:gd name="T47" fmla="*/ 254882 h 360"/>
                <a:gd name="T48" fmla="*/ 1776334 w 671"/>
                <a:gd name="T49" fmla="*/ 715918 h 360"/>
                <a:gd name="T50" fmla="*/ 1952469 w 671"/>
                <a:gd name="T51" fmla="*/ 892087 h 360"/>
                <a:gd name="T52" fmla="*/ 1832548 w 671"/>
                <a:gd name="T53" fmla="*/ 918325 h 360"/>
                <a:gd name="T54" fmla="*/ 2177321 w 671"/>
                <a:gd name="T55" fmla="*/ 1079500 h 360"/>
                <a:gd name="T56" fmla="*/ 2173574 w 671"/>
                <a:gd name="T57" fmla="*/ 1289403 h 360"/>
                <a:gd name="T58" fmla="*/ 2087380 w 671"/>
                <a:gd name="T59" fmla="*/ 1045766 h 360"/>
                <a:gd name="T60" fmla="*/ 1843790 w 671"/>
                <a:gd name="T61" fmla="*/ 1289403 h 360"/>
                <a:gd name="T62" fmla="*/ 1783830 w 671"/>
                <a:gd name="T63" fmla="*/ 1075752 h 360"/>
                <a:gd name="T64" fmla="*/ 1727616 w 671"/>
                <a:gd name="T65" fmla="*/ 1289403 h 360"/>
                <a:gd name="T66" fmla="*/ 1079292 w 671"/>
                <a:gd name="T67" fmla="*/ 712170 h 360"/>
                <a:gd name="T68" fmla="*/ 1255426 w 671"/>
                <a:gd name="T69" fmla="*/ 884590 h 360"/>
                <a:gd name="T70" fmla="*/ 1135505 w 671"/>
                <a:gd name="T71" fmla="*/ 914576 h 360"/>
                <a:gd name="T72" fmla="*/ 1480279 w 671"/>
                <a:gd name="T73" fmla="*/ 1072003 h 360"/>
                <a:gd name="T74" fmla="*/ 1476531 w 671"/>
                <a:gd name="T75" fmla="*/ 1281906 h 360"/>
                <a:gd name="T76" fmla="*/ 1390338 w 671"/>
                <a:gd name="T77" fmla="*/ 1042017 h 360"/>
                <a:gd name="T78" fmla="*/ 1146748 w 671"/>
                <a:gd name="T79" fmla="*/ 1281906 h 360"/>
                <a:gd name="T80" fmla="*/ 1086787 w 671"/>
                <a:gd name="T81" fmla="*/ 1072003 h 360"/>
                <a:gd name="T82" fmla="*/ 1030574 w 671"/>
                <a:gd name="T83" fmla="*/ 1281906 h 360"/>
                <a:gd name="T84" fmla="*/ 382249 w 671"/>
                <a:gd name="T85" fmla="*/ 712170 h 360"/>
                <a:gd name="T86" fmla="*/ 558384 w 671"/>
                <a:gd name="T87" fmla="*/ 884590 h 360"/>
                <a:gd name="T88" fmla="*/ 442210 w 671"/>
                <a:gd name="T89" fmla="*/ 914576 h 360"/>
                <a:gd name="T90" fmla="*/ 783236 w 671"/>
                <a:gd name="T91" fmla="*/ 1072003 h 360"/>
                <a:gd name="T92" fmla="*/ 779489 w 671"/>
                <a:gd name="T93" fmla="*/ 1281906 h 360"/>
                <a:gd name="T94" fmla="*/ 693295 w 671"/>
                <a:gd name="T95" fmla="*/ 1042017 h 360"/>
                <a:gd name="T96" fmla="*/ 453452 w 671"/>
                <a:gd name="T97" fmla="*/ 1281906 h 360"/>
                <a:gd name="T98" fmla="*/ 393492 w 671"/>
                <a:gd name="T99" fmla="*/ 1072003 h 360"/>
                <a:gd name="T100" fmla="*/ 333531 w 671"/>
                <a:gd name="T101" fmla="*/ 1281906 h 36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71" h="360">
                  <a:moveTo>
                    <a:pt x="663" y="88"/>
                  </a:moveTo>
                  <a:cubicBezTo>
                    <a:pt x="667" y="88"/>
                    <a:pt x="671" y="85"/>
                    <a:pt x="671" y="80"/>
                  </a:cubicBezTo>
                  <a:cubicBezTo>
                    <a:pt x="671" y="68"/>
                    <a:pt x="671" y="68"/>
                    <a:pt x="671" y="68"/>
                  </a:cubicBezTo>
                  <a:cubicBezTo>
                    <a:pt x="671" y="47"/>
                    <a:pt x="650" y="41"/>
                    <a:pt x="643" y="38"/>
                  </a:cubicBezTo>
                  <a:cubicBezTo>
                    <a:pt x="635" y="35"/>
                    <a:pt x="547" y="0"/>
                    <a:pt x="339" y="0"/>
                  </a:cubicBezTo>
                  <a:cubicBezTo>
                    <a:pt x="130" y="0"/>
                    <a:pt x="35" y="35"/>
                    <a:pt x="28" y="38"/>
                  </a:cubicBezTo>
                  <a:cubicBezTo>
                    <a:pt x="9" y="44"/>
                    <a:pt x="0" y="54"/>
                    <a:pt x="0" y="68"/>
                  </a:cubicBezTo>
                  <a:cubicBezTo>
                    <a:pt x="0" y="275"/>
                    <a:pt x="0" y="275"/>
                    <a:pt x="0" y="275"/>
                  </a:cubicBezTo>
                  <a:cubicBezTo>
                    <a:pt x="0" y="293"/>
                    <a:pt x="12" y="306"/>
                    <a:pt x="30" y="306"/>
                  </a:cubicBezTo>
                  <a:cubicBezTo>
                    <a:pt x="36" y="306"/>
                    <a:pt x="43" y="304"/>
                    <a:pt x="54" y="302"/>
                  </a:cubicBezTo>
                  <a:cubicBezTo>
                    <a:pt x="59" y="300"/>
                    <a:pt x="65" y="299"/>
                    <a:pt x="72" y="297"/>
                  </a:cubicBezTo>
                  <a:cubicBezTo>
                    <a:pt x="72" y="341"/>
                    <a:pt x="72" y="341"/>
                    <a:pt x="72" y="341"/>
                  </a:cubicBezTo>
                  <a:cubicBezTo>
                    <a:pt x="72" y="349"/>
                    <a:pt x="79" y="358"/>
                    <a:pt x="90" y="358"/>
                  </a:cubicBezTo>
                  <a:cubicBezTo>
                    <a:pt x="208" y="358"/>
                    <a:pt x="208" y="358"/>
                    <a:pt x="208" y="358"/>
                  </a:cubicBezTo>
                  <a:cubicBezTo>
                    <a:pt x="216" y="358"/>
                    <a:pt x="225" y="352"/>
                    <a:pt x="225" y="341"/>
                  </a:cubicBezTo>
                  <a:cubicBezTo>
                    <a:pt x="225" y="286"/>
                    <a:pt x="225" y="286"/>
                    <a:pt x="225" y="286"/>
                  </a:cubicBezTo>
                  <a:cubicBezTo>
                    <a:pt x="225" y="282"/>
                    <a:pt x="225" y="278"/>
                    <a:pt x="224" y="275"/>
                  </a:cubicBezTo>
                  <a:cubicBezTo>
                    <a:pt x="233" y="274"/>
                    <a:pt x="246" y="273"/>
                    <a:pt x="260" y="272"/>
                  </a:cubicBezTo>
                  <a:cubicBezTo>
                    <a:pt x="259" y="277"/>
                    <a:pt x="258" y="281"/>
                    <a:pt x="258" y="286"/>
                  </a:cubicBezTo>
                  <a:cubicBezTo>
                    <a:pt x="258" y="341"/>
                    <a:pt x="258" y="341"/>
                    <a:pt x="258" y="341"/>
                  </a:cubicBezTo>
                  <a:cubicBezTo>
                    <a:pt x="258" y="349"/>
                    <a:pt x="264" y="358"/>
                    <a:pt x="276" y="358"/>
                  </a:cubicBezTo>
                  <a:cubicBezTo>
                    <a:pt x="394" y="358"/>
                    <a:pt x="394" y="358"/>
                    <a:pt x="394" y="358"/>
                  </a:cubicBezTo>
                  <a:cubicBezTo>
                    <a:pt x="402" y="358"/>
                    <a:pt x="411" y="352"/>
                    <a:pt x="411" y="341"/>
                  </a:cubicBezTo>
                  <a:cubicBezTo>
                    <a:pt x="411" y="286"/>
                    <a:pt x="411" y="286"/>
                    <a:pt x="411" y="286"/>
                  </a:cubicBezTo>
                  <a:cubicBezTo>
                    <a:pt x="411" y="281"/>
                    <a:pt x="410" y="277"/>
                    <a:pt x="409" y="272"/>
                  </a:cubicBezTo>
                  <a:cubicBezTo>
                    <a:pt x="424" y="273"/>
                    <a:pt x="437" y="274"/>
                    <a:pt x="446" y="275"/>
                  </a:cubicBezTo>
                  <a:cubicBezTo>
                    <a:pt x="445" y="279"/>
                    <a:pt x="444" y="283"/>
                    <a:pt x="444" y="288"/>
                  </a:cubicBezTo>
                  <a:cubicBezTo>
                    <a:pt x="444" y="342"/>
                    <a:pt x="444" y="342"/>
                    <a:pt x="444" y="342"/>
                  </a:cubicBezTo>
                  <a:cubicBezTo>
                    <a:pt x="444" y="351"/>
                    <a:pt x="450" y="360"/>
                    <a:pt x="462" y="360"/>
                  </a:cubicBezTo>
                  <a:cubicBezTo>
                    <a:pt x="580" y="360"/>
                    <a:pt x="580" y="360"/>
                    <a:pt x="580" y="360"/>
                  </a:cubicBezTo>
                  <a:cubicBezTo>
                    <a:pt x="588" y="360"/>
                    <a:pt x="597" y="354"/>
                    <a:pt x="597" y="342"/>
                  </a:cubicBezTo>
                  <a:cubicBezTo>
                    <a:pt x="597" y="298"/>
                    <a:pt x="597" y="298"/>
                    <a:pt x="597" y="298"/>
                  </a:cubicBezTo>
                  <a:cubicBezTo>
                    <a:pt x="603" y="299"/>
                    <a:pt x="608" y="300"/>
                    <a:pt x="612" y="301"/>
                  </a:cubicBezTo>
                  <a:cubicBezTo>
                    <a:pt x="626" y="304"/>
                    <a:pt x="633" y="306"/>
                    <a:pt x="640" y="306"/>
                  </a:cubicBezTo>
                  <a:cubicBezTo>
                    <a:pt x="658" y="306"/>
                    <a:pt x="671" y="293"/>
                    <a:pt x="671" y="275"/>
                  </a:cubicBezTo>
                  <a:cubicBezTo>
                    <a:pt x="671" y="112"/>
                    <a:pt x="671" y="112"/>
                    <a:pt x="671" y="112"/>
                  </a:cubicBezTo>
                  <a:cubicBezTo>
                    <a:pt x="671" y="107"/>
                    <a:pt x="667" y="104"/>
                    <a:pt x="663" y="104"/>
                  </a:cubicBezTo>
                  <a:cubicBezTo>
                    <a:pt x="658" y="104"/>
                    <a:pt x="655" y="107"/>
                    <a:pt x="655" y="112"/>
                  </a:cubicBezTo>
                  <a:cubicBezTo>
                    <a:pt x="655" y="275"/>
                    <a:pt x="655" y="275"/>
                    <a:pt x="655" y="275"/>
                  </a:cubicBezTo>
                  <a:cubicBezTo>
                    <a:pt x="655" y="280"/>
                    <a:pt x="653" y="290"/>
                    <a:pt x="640" y="290"/>
                  </a:cubicBezTo>
                  <a:cubicBezTo>
                    <a:pt x="635" y="290"/>
                    <a:pt x="628" y="288"/>
                    <a:pt x="615" y="285"/>
                  </a:cubicBezTo>
                  <a:cubicBezTo>
                    <a:pt x="610" y="284"/>
                    <a:pt x="604" y="283"/>
                    <a:pt x="597" y="281"/>
                  </a:cubicBezTo>
                  <a:cubicBezTo>
                    <a:pt x="594" y="258"/>
                    <a:pt x="579" y="243"/>
                    <a:pt x="565" y="235"/>
                  </a:cubicBezTo>
                  <a:cubicBezTo>
                    <a:pt x="576" y="223"/>
                    <a:pt x="583" y="208"/>
                    <a:pt x="583" y="191"/>
                  </a:cubicBezTo>
                  <a:cubicBezTo>
                    <a:pt x="583" y="157"/>
                    <a:pt x="555" y="129"/>
                    <a:pt x="521" y="129"/>
                  </a:cubicBezTo>
                  <a:cubicBezTo>
                    <a:pt x="486" y="129"/>
                    <a:pt x="458" y="157"/>
                    <a:pt x="458" y="191"/>
                  </a:cubicBezTo>
                  <a:cubicBezTo>
                    <a:pt x="458" y="208"/>
                    <a:pt x="465" y="223"/>
                    <a:pt x="476" y="235"/>
                  </a:cubicBezTo>
                  <a:cubicBezTo>
                    <a:pt x="467" y="240"/>
                    <a:pt x="458" y="248"/>
                    <a:pt x="452" y="259"/>
                  </a:cubicBezTo>
                  <a:cubicBezTo>
                    <a:pt x="443" y="258"/>
                    <a:pt x="423" y="257"/>
                    <a:pt x="403" y="256"/>
                  </a:cubicBezTo>
                  <a:cubicBezTo>
                    <a:pt x="397" y="246"/>
                    <a:pt x="388" y="238"/>
                    <a:pt x="380" y="233"/>
                  </a:cubicBezTo>
                  <a:cubicBezTo>
                    <a:pt x="391" y="222"/>
                    <a:pt x="397" y="207"/>
                    <a:pt x="397" y="190"/>
                  </a:cubicBezTo>
                  <a:cubicBezTo>
                    <a:pt x="397" y="155"/>
                    <a:pt x="369" y="127"/>
                    <a:pt x="335" y="127"/>
                  </a:cubicBezTo>
                  <a:cubicBezTo>
                    <a:pt x="300" y="127"/>
                    <a:pt x="272" y="155"/>
                    <a:pt x="272" y="190"/>
                  </a:cubicBezTo>
                  <a:cubicBezTo>
                    <a:pt x="272" y="207"/>
                    <a:pt x="279" y="222"/>
                    <a:pt x="290" y="233"/>
                  </a:cubicBezTo>
                  <a:cubicBezTo>
                    <a:pt x="282" y="238"/>
                    <a:pt x="273" y="246"/>
                    <a:pt x="266" y="256"/>
                  </a:cubicBezTo>
                  <a:cubicBezTo>
                    <a:pt x="247" y="257"/>
                    <a:pt x="228" y="258"/>
                    <a:pt x="219" y="259"/>
                  </a:cubicBezTo>
                  <a:cubicBezTo>
                    <a:pt x="212" y="247"/>
                    <a:pt x="203" y="239"/>
                    <a:pt x="194" y="233"/>
                  </a:cubicBezTo>
                  <a:cubicBezTo>
                    <a:pt x="205" y="222"/>
                    <a:pt x="211" y="206"/>
                    <a:pt x="211" y="190"/>
                  </a:cubicBezTo>
                  <a:cubicBezTo>
                    <a:pt x="211" y="155"/>
                    <a:pt x="183" y="127"/>
                    <a:pt x="149" y="127"/>
                  </a:cubicBezTo>
                  <a:cubicBezTo>
                    <a:pt x="114" y="127"/>
                    <a:pt x="86" y="155"/>
                    <a:pt x="86" y="190"/>
                  </a:cubicBezTo>
                  <a:cubicBezTo>
                    <a:pt x="86" y="207"/>
                    <a:pt x="93" y="222"/>
                    <a:pt x="104" y="233"/>
                  </a:cubicBezTo>
                  <a:cubicBezTo>
                    <a:pt x="90" y="242"/>
                    <a:pt x="75" y="257"/>
                    <a:pt x="73" y="281"/>
                  </a:cubicBezTo>
                  <a:cubicBezTo>
                    <a:pt x="63" y="283"/>
                    <a:pt x="56" y="285"/>
                    <a:pt x="50" y="286"/>
                  </a:cubicBezTo>
                  <a:cubicBezTo>
                    <a:pt x="40" y="288"/>
                    <a:pt x="34" y="290"/>
                    <a:pt x="30" y="290"/>
                  </a:cubicBezTo>
                  <a:cubicBezTo>
                    <a:pt x="20" y="290"/>
                    <a:pt x="16" y="282"/>
                    <a:pt x="16" y="275"/>
                  </a:cubicBezTo>
                  <a:cubicBezTo>
                    <a:pt x="16" y="68"/>
                    <a:pt x="16" y="68"/>
                    <a:pt x="16" y="68"/>
                  </a:cubicBezTo>
                  <a:cubicBezTo>
                    <a:pt x="16" y="64"/>
                    <a:pt x="18" y="58"/>
                    <a:pt x="33" y="53"/>
                  </a:cubicBezTo>
                  <a:cubicBezTo>
                    <a:pt x="33" y="53"/>
                    <a:pt x="33" y="53"/>
                    <a:pt x="33" y="53"/>
                  </a:cubicBezTo>
                  <a:cubicBezTo>
                    <a:pt x="34" y="53"/>
                    <a:pt x="129" y="16"/>
                    <a:pt x="339" y="16"/>
                  </a:cubicBezTo>
                  <a:cubicBezTo>
                    <a:pt x="548" y="16"/>
                    <a:pt x="636" y="53"/>
                    <a:pt x="637" y="53"/>
                  </a:cubicBezTo>
                  <a:cubicBezTo>
                    <a:pt x="637" y="53"/>
                    <a:pt x="637" y="53"/>
                    <a:pt x="638" y="53"/>
                  </a:cubicBezTo>
                  <a:cubicBezTo>
                    <a:pt x="653" y="58"/>
                    <a:pt x="655" y="64"/>
                    <a:pt x="655" y="68"/>
                  </a:cubicBezTo>
                  <a:cubicBezTo>
                    <a:pt x="655" y="80"/>
                    <a:pt x="655" y="80"/>
                    <a:pt x="655" y="80"/>
                  </a:cubicBezTo>
                  <a:cubicBezTo>
                    <a:pt x="655" y="85"/>
                    <a:pt x="658" y="88"/>
                    <a:pt x="663" y="88"/>
                  </a:cubicBezTo>
                  <a:close/>
                  <a:moveTo>
                    <a:pt x="474" y="191"/>
                  </a:moveTo>
                  <a:cubicBezTo>
                    <a:pt x="474" y="166"/>
                    <a:pt x="495" y="145"/>
                    <a:pt x="521" y="145"/>
                  </a:cubicBezTo>
                  <a:cubicBezTo>
                    <a:pt x="546" y="145"/>
                    <a:pt x="567" y="166"/>
                    <a:pt x="567" y="191"/>
                  </a:cubicBezTo>
                  <a:cubicBezTo>
                    <a:pt x="567" y="217"/>
                    <a:pt x="546" y="238"/>
                    <a:pt x="521" y="238"/>
                  </a:cubicBezTo>
                  <a:cubicBezTo>
                    <a:pt x="495" y="238"/>
                    <a:pt x="474" y="217"/>
                    <a:pt x="474" y="191"/>
                  </a:cubicBezTo>
                  <a:close/>
                  <a:moveTo>
                    <a:pt x="460" y="288"/>
                  </a:moveTo>
                  <a:cubicBezTo>
                    <a:pt x="460" y="265"/>
                    <a:pt x="477" y="252"/>
                    <a:pt x="489" y="245"/>
                  </a:cubicBezTo>
                  <a:cubicBezTo>
                    <a:pt x="499" y="251"/>
                    <a:pt x="509" y="254"/>
                    <a:pt x="521" y="254"/>
                  </a:cubicBezTo>
                  <a:cubicBezTo>
                    <a:pt x="532" y="254"/>
                    <a:pt x="543" y="251"/>
                    <a:pt x="552" y="245"/>
                  </a:cubicBezTo>
                  <a:cubicBezTo>
                    <a:pt x="564" y="252"/>
                    <a:pt x="581" y="265"/>
                    <a:pt x="581" y="288"/>
                  </a:cubicBezTo>
                  <a:cubicBezTo>
                    <a:pt x="581" y="342"/>
                    <a:pt x="581" y="342"/>
                    <a:pt x="581" y="342"/>
                  </a:cubicBezTo>
                  <a:cubicBezTo>
                    <a:pt x="581" y="343"/>
                    <a:pt x="581" y="343"/>
                    <a:pt x="581" y="343"/>
                  </a:cubicBezTo>
                  <a:cubicBezTo>
                    <a:pt x="581" y="343"/>
                    <a:pt x="580" y="344"/>
                    <a:pt x="580" y="344"/>
                  </a:cubicBezTo>
                  <a:cubicBezTo>
                    <a:pt x="565" y="344"/>
                    <a:pt x="565" y="344"/>
                    <a:pt x="565" y="344"/>
                  </a:cubicBezTo>
                  <a:cubicBezTo>
                    <a:pt x="565" y="287"/>
                    <a:pt x="565" y="287"/>
                    <a:pt x="565" y="287"/>
                  </a:cubicBezTo>
                  <a:cubicBezTo>
                    <a:pt x="565" y="283"/>
                    <a:pt x="561" y="279"/>
                    <a:pt x="557" y="279"/>
                  </a:cubicBezTo>
                  <a:cubicBezTo>
                    <a:pt x="552" y="279"/>
                    <a:pt x="549" y="283"/>
                    <a:pt x="549" y="287"/>
                  </a:cubicBezTo>
                  <a:cubicBezTo>
                    <a:pt x="549" y="344"/>
                    <a:pt x="549" y="344"/>
                    <a:pt x="549" y="344"/>
                  </a:cubicBezTo>
                  <a:cubicBezTo>
                    <a:pt x="492" y="344"/>
                    <a:pt x="492" y="344"/>
                    <a:pt x="492" y="344"/>
                  </a:cubicBezTo>
                  <a:cubicBezTo>
                    <a:pt x="492" y="287"/>
                    <a:pt x="492" y="287"/>
                    <a:pt x="492" y="287"/>
                  </a:cubicBezTo>
                  <a:cubicBezTo>
                    <a:pt x="492" y="283"/>
                    <a:pt x="489" y="279"/>
                    <a:pt x="484" y="279"/>
                  </a:cubicBezTo>
                  <a:cubicBezTo>
                    <a:pt x="480" y="279"/>
                    <a:pt x="476" y="283"/>
                    <a:pt x="476" y="287"/>
                  </a:cubicBezTo>
                  <a:cubicBezTo>
                    <a:pt x="476" y="344"/>
                    <a:pt x="476" y="344"/>
                    <a:pt x="476" y="344"/>
                  </a:cubicBezTo>
                  <a:cubicBezTo>
                    <a:pt x="462" y="344"/>
                    <a:pt x="462" y="344"/>
                    <a:pt x="462" y="344"/>
                  </a:cubicBezTo>
                  <a:cubicBezTo>
                    <a:pt x="461" y="344"/>
                    <a:pt x="461" y="344"/>
                    <a:pt x="461" y="344"/>
                  </a:cubicBezTo>
                  <a:cubicBezTo>
                    <a:pt x="461" y="343"/>
                    <a:pt x="460" y="343"/>
                    <a:pt x="460" y="342"/>
                  </a:cubicBezTo>
                  <a:lnTo>
                    <a:pt x="460" y="288"/>
                  </a:lnTo>
                  <a:close/>
                  <a:moveTo>
                    <a:pt x="288" y="190"/>
                  </a:moveTo>
                  <a:cubicBezTo>
                    <a:pt x="288" y="164"/>
                    <a:pt x="309" y="143"/>
                    <a:pt x="335" y="143"/>
                  </a:cubicBezTo>
                  <a:cubicBezTo>
                    <a:pt x="360" y="143"/>
                    <a:pt x="381" y="164"/>
                    <a:pt x="381" y="190"/>
                  </a:cubicBezTo>
                  <a:cubicBezTo>
                    <a:pt x="381" y="215"/>
                    <a:pt x="360" y="236"/>
                    <a:pt x="335" y="236"/>
                  </a:cubicBezTo>
                  <a:cubicBezTo>
                    <a:pt x="309" y="236"/>
                    <a:pt x="288" y="215"/>
                    <a:pt x="288" y="190"/>
                  </a:cubicBezTo>
                  <a:close/>
                  <a:moveTo>
                    <a:pt x="274" y="286"/>
                  </a:moveTo>
                  <a:cubicBezTo>
                    <a:pt x="274" y="263"/>
                    <a:pt x="291" y="250"/>
                    <a:pt x="303" y="244"/>
                  </a:cubicBezTo>
                  <a:cubicBezTo>
                    <a:pt x="313" y="249"/>
                    <a:pt x="323" y="252"/>
                    <a:pt x="335" y="252"/>
                  </a:cubicBezTo>
                  <a:cubicBezTo>
                    <a:pt x="346" y="252"/>
                    <a:pt x="357" y="249"/>
                    <a:pt x="366" y="244"/>
                  </a:cubicBezTo>
                  <a:cubicBezTo>
                    <a:pt x="378" y="250"/>
                    <a:pt x="395" y="263"/>
                    <a:pt x="395" y="286"/>
                  </a:cubicBezTo>
                  <a:cubicBezTo>
                    <a:pt x="395" y="341"/>
                    <a:pt x="395" y="341"/>
                    <a:pt x="395" y="341"/>
                  </a:cubicBezTo>
                  <a:cubicBezTo>
                    <a:pt x="395" y="341"/>
                    <a:pt x="395" y="342"/>
                    <a:pt x="395" y="342"/>
                  </a:cubicBezTo>
                  <a:cubicBezTo>
                    <a:pt x="395" y="342"/>
                    <a:pt x="394" y="342"/>
                    <a:pt x="394" y="342"/>
                  </a:cubicBezTo>
                  <a:cubicBezTo>
                    <a:pt x="379" y="342"/>
                    <a:pt x="379" y="342"/>
                    <a:pt x="379" y="342"/>
                  </a:cubicBezTo>
                  <a:cubicBezTo>
                    <a:pt x="379" y="286"/>
                    <a:pt x="379" y="286"/>
                    <a:pt x="379" y="286"/>
                  </a:cubicBezTo>
                  <a:cubicBezTo>
                    <a:pt x="379" y="281"/>
                    <a:pt x="375" y="278"/>
                    <a:pt x="371" y="278"/>
                  </a:cubicBezTo>
                  <a:cubicBezTo>
                    <a:pt x="366" y="278"/>
                    <a:pt x="363" y="281"/>
                    <a:pt x="363" y="286"/>
                  </a:cubicBezTo>
                  <a:cubicBezTo>
                    <a:pt x="363" y="342"/>
                    <a:pt x="363" y="342"/>
                    <a:pt x="363" y="342"/>
                  </a:cubicBezTo>
                  <a:cubicBezTo>
                    <a:pt x="306" y="342"/>
                    <a:pt x="306" y="342"/>
                    <a:pt x="306" y="342"/>
                  </a:cubicBezTo>
                  <a:cubicBezTo>
                    <a:pt x="306" y="286"/>
                    <a:pt x="306" y="286"/>
                    <a:pt x="306" y="286"/>
                  </a:cubicBezTo>
                  <a:cubicBezTo>
                    <a:pt x="306" y="281"/>
                    <a:pt x="303" y="278"/>
                    <a:pt x="298" y="278"/>
                  </a:cubicBezTo>
                  <a:cubicBezTo>
                    <a:pt x="294" y="278"/>
                    <a:pt x="290" y="281"/>
                    <a:pt x="290" y="286"/>
                  </a:cubicBezTo>
                  <a:cubicBezTo>
                    <a:pt x="290" y="342"/>
                    <a:pt x="290" y="342"/>
                    <a:pt x="290" y="342"/>
                  </a:cubicBezTo>
                  <a:cubicBezTo>
                    <a:pt x="276" y="342"/>
                    <a:pt x="276" y="342"/>
                    <a:pt x="276" y="342"/>
                  </a:cubicBezTo>
                  <a:cubicBezTo>
                    <a:pt x="275" y="342"/>
                    <a:pt x="275" y="342"/>
                    <a:pt x="275" y="342"/>
                  </a:cubicBezTo>
                  <a:cubicBezTo>
                    <a:pt x="275" y="342"/>
                    <a:pt x="274" y="341"/>
                    <a:pt x="274" y="341"/>
                  </a:cubicBezTo>
                  <a:lnTo>
                    <a:pt x="274" y="286"/>
                  </a:lnTo>
                  <a:close/>
                  <a:moveTo>
                    <a:pt x="102" y="190"/>
                  </a:moveTo>
                  <a:cubicBezTo>
                    <a:pt x="102" y="164"/>
                    <a:pt x="123" y="143"/>
                    <a:pt x="149" y="143"/>
                  </a:cubicBezTo>
                  <a:cubicBezTo>
                    <a:pt x="174" y="143"/>
                    <a:pt x="195" y="164"/>
                    <a:pt x="195" y="190"/>
                  </a:cubicBezTo>
                  <a:cubicBezTo>
                    <a:pt x="195" y="215"/>
                    <a:pt x="174" y="236"/>
                    <a:pt x="149" y="236"/>
                  </a:cubicBezTo>
                  <a:cubicBezTo>
                    <a:pt x="123" y="236"/>
                    <a:pt x="102" y="215"/>
                    <a:pt x="102" y="190"/>
                  </a:cubicBezTo>
                  <a:close/>
                  <a:moveTo>
                    <a:pt x="88" y="286"/>
                  </a:moveTo>
                  <a:cubicBezTo>
                    <a:pt x="88" y="263"/>
                    <a:pt x="105" y="250"/>
                    <a:pt x="118" y="244"/>
                  </a:cubicBezTo>
                  <a:cubicBezTo>
                    <a:pt x="127" y="249"/>
                    <a:pt x="137" y="252"/>
                    <a:pt x="149" y="252"/>
                  </a:cubicBezTo>
                  <a:cubicBezTo>
                    <a:pt x="160" y="252"/>
                    <a:pt x="171" y="249"/>
                    <a:pt x="180" y="244"/>
                  </a:cubicBezTo>
                  <a:cubicBezTo>
                    <a:pt x="192" y="250"/>
                    <a:pt x="209" y="263"/>
                    <a:pt x="209" y="286"/>
                  </a:cubicBezTo>
                  <a:cubicBezTo>
                    <a:pt x="209" y="341"/>
                    <a:pt x="209" y="341"/>
                    <a:pt x="209" y="341"/>
                  </a:cubicBezTo>
                  <a:cubicBezTo>
                    <a:pt x="209" y="341"/>
                    <a:pt x="209" y="342"/>
                    <a:pt x="209" y="342"/>
                  </a:cubicBezTo>
                  <a:cubicBezTo>
                    <a:pt x="209" y="342"/>
                    <a:pt x="208" y="342"/>
                    <a:pt x="208" y="342"/>
                  </a:cubicBezTo>
                  <a:cubicBezTo>
                    <a:pt x="193" y="342"/>
                    <a:pt x="193" y="342"/>
                    <a:pt x="193" y="342"/>
                  </a:cubicBezTo>
                  <a:cubicBezTo>
                    <a:pt x="193" y="286"/>
                    <a:pt x="193" y="286"/>
                    <a:pt x="193" y="286"/>
                  </a:cubicBezTo>
                  <a:cubicBezTo>
                    <a:pt x="193" y="281"/>
                    <a:pt x="189" y="278"/>
                    <a:pt x="185" y="278"/>
                  </a:cubicBezTo>
                  <a:cubicBezTo>
                    <a:pt x="181" y="278"/>
                    <a:pt x="177" y="281"/>
                    <a:pt x="177" y="286"/>
                  </a:cubicBezTo>
                  <a:cubicBezTo>
                    <a:pt x="177" y="342"/>
                    <a:pt x="177" y="342"/>
                    <a:pt x="177" y="342"/>
                  </a:cubicBezTo>
                  <a:cubicBezTo>
                    <a:pt x="121" y="342"/>
                    <a:pt x="121" y="342"/>
                    <a:pt x="121" y="342"/>
                  </a:cubicBezTo>
                  <a:cubicBezTo>
                    <a:pt x="121" y="286"/>
                    <a:pt x="121" y="286"/>
                    <a:pt x="121" y="286"/>
                  </a:cubicBezTo>
                  <a:cubicBezTo>
                    <a:pt x="121" y="281"/>
                    <a:pt x="117" y="278"/>
                    <a:pt x="113" y="278"/>
                  </a:cubicBezTo>
                  <a:cubicBezTo>
                    <a:pt x="108" y="278"/>
                    <a:pt x="105" y="281"/>
                    <a:pt x="105" y="286"/>
                  </a:cubicBezTo>
                  <a:cubicBezTo>
                    <a:pt x="105" y="342"/>
                    <a:pt x="105" y="342"/>
                    <a:pt x="105" y="342"/>
                  </a:cubicBezTo>
                  <a:cubicBezTo>
                    <a:pt x="90" y="342"/>
                    <a:pt x="90" y="342"/>
                    <a:pt x="90" y="342"/>
                  </a:cubicBezTo>
                  <a:cubicBezTo>
                    <a:pt x="89" y="342"/>
                    <a:pt x="89" y="342"/>
                    <a:pt x="89" y="342"/>
                  </a:cubicBezTo>
                  <a:cubicBezTo>
                    <a:pt x="89" y="342"/>
                    <a:pt x="89" y="341"/>
                    <a:pt x="88" y="341"/>
                  </a:cubicBezTo>
                  <a:lnTo>
                    <a:pt x="88" y="28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77">
                <a:defRPr/>
              </a:pPr>
              <a:endParaRPr lang="en-US">
                <a:solidFill>
                  <a:schemeClr val="bg1"/>
                </a:solidFill>
              </a:endParaRPr>
            </a:p>
          </p:txBody>
        </p:sp>
        <p:cxnSp>
          <p:nvCxnSpPr>
            <p:cNvPr id="134" name="Straight Arrow Connector 133"/>
            <p:cNvCxnSpPr/>
            <p:nvPr/>
          </p:nvCxnSpPr>
          <p:spPr>
            <a:xfrm flipH="1">
              <a:off x="693700" y="4733867"/>
              <a:ext cx="1" cy="856048"/>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9" name="Oval 138"/>
            <p:cNvSpPr/>
            <p:nvPr/>
          </p:nvSpPr>
          <p:spPr bwMode="auto">
            <a:xfrm>
              <a:off x="1121153" y="4355683"/>
              <a:ext cx="216000" cy="216000"/>
            </a:xfrm>
            <a:prstGeom prst="ellipse">
              <a:avLst/>
            </a:prstGeom>
            <a:solidFill>
              <a:schemeClr val="tx1"/>
            </a:solidFill>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algn="ctr" defTabSz="914377" fontAlgn="base">
                <a:spcBef>
                  <a:spcPct val="50000"/>
                </a:spcBef>
                <a:spcAft>
                  <a:spcPct val="0"/>
                </a:spcAft>
              </a:pPr>
              <a:r>
                <a:rPr lang="en-US" sz="1000" dirty="0">
                  <a:solidFill>
                    <a:schemeClr val="bg1"/>
                  </a:solidFill>
                  <a:latin typeface="+mj-lt"/>
                </a:rPr>
                <a:t>2</a:t>
              </a:r>
            </a:p>
          </p:txBody>
        </p:sp>
      </p:grpSp>
      <p:grpSp>
        <p:nvGrpSpPr>
          <p:cNvPr id="2064" name="Group 2063"/>
          <p:cNvGrpSpPr/>
          <p:nvPr/>
        </p:nvGrpSpPr>
        <p:grpSpPr>
          <a:xfrm>
            <a:off x="5614867" y="851906"/>
            <a:ext cx="5046391" cy="5872241"/>
            <a:chOff x="4090866" y="851900"/>
            <a:chExt cx="5046390" cy="5872246"/>
          </a:xfrm>
        </p:grpSpPr>
        <p:sp>
          <p:nvSpPr>
            <p:cNvPr id="56" name="TextBox 55"/>
            <p:cNvSpPr txBox="1"/>
            <p:nvPr/>
          </p:nvSpPr>
          <p:spPr>
            <a:xfrm>
              <a:off x="7871191" y="6007965"/>
              <a:ext cx="1262490" cy="646332"/>
            </a:xfrm>
            <a:prstGeom prst="rect">
              <a:avLst/>
            </a:prstGeom>
            <a:noFill/>
          </p:spPr>
          <p:txBody>
            <a:bodyPr wrap="square" rtlCol="0">
              <a:spAutoFit/>
            </a:bodyPr>
            <a:lstStyle/>
            <a:p>
              <a:pPr algn="ctr"/>
              <a:r>
                <a:rPr lang="en-US" sz="900" b="1" dirty="0">
                  <a:solidFill>
                    <a:schemeClr val="bg1"/>
                  </a:solidFill>
                  <a:latin typeface="Arial" pitchFamily="34" charset="0"/>
                  <a:cs typeface="Arial" pitchFamily="34" charset="0"/>
                </a:rPr>
                <a:t>Temporary workaround Implemented to recover the impact</a:t>
              </a:r>
            </a:p>
          </p:txBody>
        </p:sp>
        <p:grpSp>
          <p:nvGrpSpPr>
            <p:cNvPr id="2061" name="Group 2060"/>
            <p:cNvGrpSpPr/>
            <p:nvPr/>
          </p:nvGrpSpPr>
          <p:grpSpPr>
            <a:xfrm>
              <a:off x="4090866" y="851900"/>
              <a:ext cx="5046390" cy="5872246"/>
              <a:chOff x="4090866" y="851900"/>
              <a:chExt cx="5046390" cy="5872246"/>
            </a:xfrm>
          </p:grpSpPr>
          <p:sp>
            <p:nvSpPr>
              <p:cNvPr id="1026" name="Flowchart: Process 1025"/>
              <p:cNvSpPr/>
              <p:nvPr/>
            </p:nvSpPr>
            <p:spPr>
              <a:xfrm>
                <a:off x="7772557" y="5911967"/>
                <a:ext cx="1250773" cy="81217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7" name="TextBox 46"/>
              <p:cNvSpPr txBox="1"/>
              <p:nvPr/>
            </p:nvSpPr>
            <p:spPr>
              <a:xfrm>
                <a:off x="4885559" y="851900"/>
                <a:ext cx="2544689" cy="1118256"/>
              </a:xfrm>
              <a:prstGeom prst="rect">
                <a:avLst/>
              </a:prstGeom>
              <a:noFill/>
            </p:spPr>
            <p:txBody>
              <a:bodyPr wrap="square" rtlCol="0">
                <a:spAutoFit/>
              </a:bodyPr>
              <a:lstStyle/>
              <a:p>
                <a:pPr marL="171446" indent="-171446">
                  <a:spcBef>
                    <a:spcPts val="400"/>
                  </a:spcBef>
                  <a:buFont typeface="Wingdings" pitchFamily="2" charset="2"/>
                  <a:buChar char="ü"/>
                </a:pPr>
                <a:r>
                  <a:rPr lang="en-IN" sz="1000" dirty="0">
                    <a:solidFill>
                      <a:schemeClr val="bg1"/>
                    </a:solidFill>
                    <a:latin typeface="Arial" pitchFamily="34" charset="0"/>
                    <a:cs typeface="Arial" pitchFamily="34" charset="0"/>
                  </a:rPr>
                  <a:t>Investigation / cause of issue is isolated.</a:t>
                </a:r>
              </a:p>
              <a:p>
                <a:pPr marL="171446" indent="-171446">
                  <a:spcBef>
                    <a:spcPts val="400"/>
                  </a:spcBef>
                  <a:buFont typeface="Wingdings" pitchFamily="2" charset="2"/>
                  <a:buChar char="ü"/>
                </a:pPr>
                <a:r>
                  <a:rPr lang="en-IN" sz="1000" dirty="0">
                    <a:solidFill>
                      <a:schemeClr val="bg1"/>
                    </a:solidFill>
                    <a:latin typeface="Arial" pitchFamily="34" charset="0"/>
                    <a:cs typeface="Arial" pitchFamily="34" charset="0"/>
                  </a:rPr>
                  <a:t>Temporary workaround in place*</a:t>
                </a:r>
              </a:p>
              <a:p>
                <a:pPr marL="171446" indent="-171446">
                  <a:spcBef>
                    <a:spcPts val="400"/>
                  </a:spcBef>
                  <a:buFont typeface="Wingdings" pitchFamily="2" charset="2"/>
                  <a:buChar char="ü"/>
                </a:pPr>
                <a:r>
                  <a:rPr lang="en-IN" sz="1000" dirty="0">
                    <a:solidFill>
                      <a:schemeClr val="bg1"/>
                    </a:solidFill>
                    <a:latin typeface="Arial" pitchFamily="34" charset="0"/>
                    <a:cs typeface="Arial" pitchFamily="34" charset="0"/>
                  </a:rPr>
                  <a:t>For permanent action, Field / 3PP assistance required (2</a:t>
                </a:r>
                <a:r>
                  <a:rPr lang="en-IN" sz="1000" baseline="30000" dirty="0">
                    <a:solidFill>
                      <a:schemeClr val="bg1"/>
                    </a:solidFill>
                    <a:latin typeface="Arial" pitchFamily="34" charset="0"/>
                    <a:cs typeface="Arial" pitchFamily="34" charset="0"/>
                  </a:rPr>
                  <a:t>nd</a:t>
                </a:r>
                <a:r>
                  <a:rPr lang="en-IN" sz="1000" dirty="0">
                    <a:solidFill>
                      <a:schemeClr val="bg1"/>
                    </a:solidFill>
                    <a:latin typeface="Arial" pitchFamily="34" charset="0"/>
                    <a:cs typeface="Arial" pitchFamily="34" charset="0"/>
                  </a:rPr>
                  <a:t> LO requests MSIP)</a:t>
                </a:r>
              </a:p>
            </p:txBody>
          </p:sp>
          <p:sp>
            <p:nvSpPr>
              <p:cNvPr id="52" name="TextBox 51"/>
              <p:cNvSpPr txBox="1"/>
              <p:nvPr/>
            </p:nvSpPr>
            <p:spPr>
              <a:xfrm>
                <a:off x="7574583" y="2182982"/>
                <a:ext cx="1562673" cy="430887"/>
              </a:xfrm>
              <a:prstGeom prst="rect">
                <a:avLst/>
              </a:prstGeom>
              <a:noFill/>
            </p:spPr>
            <p:txBody>
              <a:bodyPr wrap="square" rtlCol="0">
                <a:spAutoFit/>
              </a:bodyPr>
              <a:lstStyle/>
              <a:p>
                <a:r>
                  <a:rPr lang="en-IN" sz="1100" b="1" dirty="0">
                    <a:solidFill>
                      <a:schemeClr val="bg1"/>
                    </a:solidFill>
                    <a:latin typeface="Arial" pitchFamily="34" charset="0"/>
                    <a:cs typeface="Arial" pitchFamily="34" charset="0"/>
                  </a:rPr>
                  <a:t>ECAB setup for necessary approval.</a:t>
                </a:r>
                <a:endParaRPr lang="en-US" sz="1100" b="1" dirty="0">
                  <a:solidFill>
                    <a:schemeClr val="bg1"/>
                  </a:solidFill>
                  <a:latin typeface="Arial" pitchFamily="34" charset="0"/>
                  <a:cs typeface="Arial" pitchFamily="34" charset="0"/>
                </a:endParaRPr>
              </a:p>
            </p:txBody>
          </p:sp>
          <p:sp>
            <p:nvSpPr>
              <p:cNvPr id="53" name="Line 100"/>
              <p:cNvSpPr>
                <a:spLocks noChangeShapeType="1"/>
              </p:cNvSpPr>
              <p:nvPr/>
            </p:nvSpPr>
            <p:spPr bwMode="auto">
              <a:xfrm>
                <a:off x="8200680" y="2666565"/>
                <a:ext cx="103651" cy="3175554"/>
              </a:xfrm>
              <a:prstGeom prst="line">
                <a:avLst/>
              </a:prstGeom>
              <a:noFill/>
              <a:ln w="31750">
                <a:solidFill>
                  <a:srgbClr val="FF6600"/>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7">
                  <a:defRPr/>
                </a:pPr>
                <a:endParaRPr lang="en-US">
                  <a:solidFill>
                    <a:schemeClr val="bg1"/>
                  </a:solidFill>
                </a:endParaRPr>
              </a:p>
            </p:txBody>
          </p:sp>
          <p:sp>
            <p:nvSpPr>
              <p:cNvPr id="61" name="Freeform 3"/>
              <p:cNvSpPr>
                <a:spLocks noChangeAspect="1" noEditPoints="1"/>
              </p:cNvSpPr>
              <p:nvPr/>
            </p:nvSpPr>
            <p:spPr bwMode="auto">
              <a:xfrm>
                <a:off x="7669600" y="1601096"/>
                <a:ext cx="1005600" cy="620464"/>
              </a:xfrm>
              <a:custGeom>
                <a:avLst/>
                <a:gdLst>
                  <a:gd name="T0" fmla="*/ 1642536 w 461"/>
                  <a:gd name="T1" fmla="*/ 318627 h 310"/>
                  <a:gd name="T2" fmla="*/ 1252528 w 461"/>
                  <a:gd name="T3" fmla="*/ 558534 h 310"/>
                  <a:gd name="T4" fmla="*/ 1166276 w 461"/>
                  <a:gd name="T5" fmla="*/ 299884 h 310"/>
                  <a:gd name="T6" fmla="*/ 1106274 w 461"/>
                  <a:gd name="T7" fmla="*/ 299884 h 310"/>
                  <a:gd name="T8" fmla="*/ 993772 w 461"/>
                  <a:gd name="T9" fmla="*/ 97462 h 310"/>
                  <a:gd name="T10" fmla="*/ 566262 w 461"/>
                  <a:gd name="T11" fmla="*/ 299884 h 310"/>
                  <a:gd name="T12" fmla="*/ 480011 w 461"/>
                  <a:gd name="T13" fmla="*/ 558534 h 310"/>
                  <a:gd name="T14" fmla="*/ 296257 w 461"/>
                  <a:gd name="T15" fmla="*/ 183679 h 310"/>
                  <a:gd name="T16" fmla="*/ 0 w 461"/>
                  <a:gd name="T17" fmla="*/ 742213 h 310"/>
                  <a:gd name="T18" fmla="*/ 480011 w 461"/>
                  <a:gd name="T19" fmla="*/ 1079582 h 310"/>
                  <a:gd name="T20" fmla="*/ 1252528 w 461"/>
                  <a:gd name="T21" fmla="*/ 1064588 h 310"/>
                  <a:gd name="T22" fmla="*/ 1683787 w 461"/>
                  <a:gd name="T23" fmla="*/ 618510 h 310"/>
                  <a:gd name="T24" fmla="*/ 468760 w 461"/>
                  <a:gd name="T25" fmla="*/ 416089 h 310"/>
                  <a:gd name="T26" fmla="*/ 386258 w 461"/>
                  <a:gd name="T27" fmla="*/ 562282 h 310"/>
                  <a:gd name="T28" fmla="*/ 360008 w 461"/>
                  <a:gd name="T29" fmla="*/ 573528 h 310"/>
                  <a:gd name="T30" fmla="*/ 330007 w 461"/>
                  <a:gd name="T31" fmla="*/ 584774 h 310"/>
                  <a:gd name="T32" fmla="*/ 277506 w 461"/>
                  <a:gd name="T33" fmla="*/ 584774 h 310"/>
                  <a:gd name="T34" fmla="*/ 247505 w 461"/>
                  <a:gd name="T35" fmla="*/ 581025 h 310"/>
                  <a:gd name="T36" fmla="*/ 217505 w 461"/>
                  <a:gd name="T37" fmla="*/ 569779 h 310"/>
                  <a:gd name="T38" fmla="*/ 191254 w 461"/>
                  <a:gd name="T39" fmla="*/ 551037 h 310"/>
                  <a:gd name="T40" fmla="*/ 483761 w 461"/>
                  <a:gd name="T41" fmla="*/ 708476 h 310"/>
                  <a:gd name="T42" fmla="*/ 480011 w 461"/>
                  <a:gd name="T43" fmla="*/ 1004611 h 310"/>
                  <a:gd name="T44" fmla="*/ 101252 w 461"/>
                  <a:gd name="T45" fmla="*/ 772201 h 310"/>
                  <a:gd name="T46" fmla="*/ 60001 w 461"/>
                  <a:gd name="T47" fmla="*/ 997114 h 310"/>
                  <a:gd name="T48" fmla="*/ 161254 w 461"/>
                  <a:gd name="T49" fmla="*/ 603516 h 310"/>
                  <a:gd name="T50" fmla="*/ 191254 w 461"/>
                  <a:gd name="T51" fmla="*/ 622259 h 310"/>
                  <a:gd name="T52" fmla="*/ 243755 w 461"/>
                  <a:gd name="T53" fmla="*/ 641002 h 310"/>
                  <a:gd name="T54" fmla="*/ 296257 w 461"/>
                  <a:gd name="T55" fmla="*/ 648499 h 310"/>
                  <a:gd name="T56" fmla="*/ 345008 w 461"/>
                  <a:gd name="T57" fmla="*/ 641002 h 310"/>
                  <a:gd name="T58" fmla="*/ 401259 w 461"/>
                  <a:gd name="T59" fmla="*/ 622259 h 310"/>
                  <a:gd name="T60" fmla="*/ 431259 w 461"/>
                  <a:gd name="T61" fmla="*/ 603516 h 310"/>
                  <a:gd name="T62" fmla="*/ 1192526 w 461"/>
                  <a:gd name="T63" fmla="*/ 1079582 h 310"/>
                  <a:gd name="T64" fmla="*/ 1087524 w 461"/>
                  <a:gd name="T65" fmla="*/ 704727 h 310"/>
                  <a:gd name="T66" fmla="*/ 675015 w 461"/>
                  <a:gd name="T67" fmla="*/ 734715 h 310"/>
                  <a:gd name="T68" fmla="*/ 555012 w 461"/>
                  <a:gd name="T69" fmla="*/ 1102073 h 310"/>
                  <a:gd name="T70" fmla="*/ 540012 w 461"/>
                  <a:gd name="T71" fmla="*/ 734715 h 310"/>
                  <a:gd name="T72" fmla="*/ 543762 w 461"/>
                  <a:gd name="T73" fmla="*/ 700979 h 310"/>
                  <a:gd name="T74" fmla="*/ 558762 w 461"/>
                  <a:gd name="T75" fmla="*/ 663493 h 310"/>
                  <a:gd name="T76" fmla="*/ 866269 w 461"/>
                  <a:gd name="T77" fmla="*/ 599768 h 310"/>
                  <a:gd name="T78" fmla="*/ 1181276 w 461"/>
                  <a:gd name="T79" fmla="*/ 678487 h 310"/>
                  <a:gd name="T80" fmla="*/ 1192526 w 461"/>
                  <a:gd name="T81" fmla="*/ 715973 h 310"/>
                  <a:gd name="T82" fmla="*/ 1192526 w 461"/>
                  <a:gd name="T83" fmla="*/ 1034599 h 310"/>
                  <a:gd name="T84" fmla="*/ 1590035 w 461"/>
                  <a:gd name="T85" fmla="*/ 344866 h 310"/>
                  <a:gd name="T86" fmla="*/ 1533784 w 461"/>
                  <a:gd name="T87" fmla="*/ 554785 h 310"/>
                  <a:gd name="T88" fmla="*/ 1503783 w 461"/>
                  <a:gd name="T89" fmla="*/ 573528 h 310"/>
                  <a:gd name="T90" fmla="*/ 1473782 w 461"/>
                  <a:gd name="T91" fmla="*/ 584774 h 310"/>
                  <a:gd name="T92" fmla="*/ 1432531 w 461"/>
                  <a:gd name="T93" fmla="*/ 588522 h 310"/>
                  <a:gd name="T94" fmla="*/ 1402531 w 461"/>
                  <a:gd name="T95" fmla="*/ 584774 h 310"/>
                  <a:gd name="T96" fmla="*/ 1368780 w 461"/>
                  <a:gd name="T97" fmla="*/ 573528 h 310"/>
                  <a:gd name="T98" fmla="*/ 1342530 w 461"/>
                  <a:gd name="T99" fmla="*/ 562282 h 310"/>
                  <a:gd name="T100" fmla="*/ 1263778 w 461"/>
                  <a:gd name="T101" fmla="*/ 416089 h 310"/>
                  <a:gd name="T102" fmla="*/ 1665037 w 461"/>
                  <a:gd name="T103" fmla="*/ 1004611 h 310"/>
                  <a:gd name="T104" fmla="*/ 1567534 w 461"/>
                  <a:gd name="T105" fmla="*/ 772201 h 310"/>
                  <a:gd name="T106" fmla="*/ 1252528 w 461"/>
                  <a:gd name="T107" fmla="*/ 734715 h 310"/>
                  <a:gd name="T108" fmla="*/ 1248777 w 461"/>
                  <a:gd name="T109" fmla="*/ 693481 h 310"/>
                  <a:gd name="T110" fmla="*/ 1233777 w 461"/>
                  <a:gd name="T111" fmla="*/ 652247 h 310"/>
                  <a:gd name="T112" fmla="*/ 1308779 w 461"/>
                  <a:gd name="T113" fmla="*/ 611013 h 310"/>
                  <a:gd name="T114" fmla="*/ 1350030 w 461"/>
                  <a:gd name="T115" fmla="*/ 633505 h 310"/>
                  <a:gd name="T116" fmla="*/ 1391281 w 461"/>
                  <a:gd name="T117" fmla="*/ 644750 h 310"/>
                  <a:gd name="T118" fmla="*/ 1432531 w 461"/>
                  <a:gd name="T119" fmla="*/ 648499 h 310"/>
                  <a:gd name="T120" fmla="*/ 1485033 w 461"/>
                  <a:gd name="T121" fmla="*/ 641002 h 310"/>
                  <a:gd name="T122" fmla="*/ 1552534 w 461"/>
                  <a:gd name="T123" fmla="*/ 614762 h 310"/>
                  <a:gd name="T124" fmla="*/ 1635036 w 461"/>
                  <a:gd name="T125" fmla="*/ 652247 h 3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61" h="310">
                    <a:moveTo>
                      <a:pt x="449" y="165"/>
                    </a:moveTo>
                    <a:cubicBezTo>
                      <a:pt x="444" y="158"/>
                      <a:pt x="438" y="153"/>
                      <a:pt x="431" y="149"/>
                    </a:cubicBezTo>
                    <a:cubicBezTo>
                      <a:pt x="439" y="138"/>
                      <a:pt x="444" y="125"/>
                      <a:pt x="444" y="111"/>
                    </a:cubicBezTo>
                    <a:cubicBezTo>
                      <a:pt x="444" y="102"/>
                      <a:pt x="442" y="93"/>
                      <a:pt x="438" y="85"/>
                    </a:cubicBezTo>
                    <a:cubicBezTo>
                      <a:pt x="432" y="72"/>
                      <a:pt x="422" y="61"/>
                      <a:pt x="409" y="55"/>
                    </a:cubicBezTo>
                    <a:cubicBezTo>
                      <a:pt x="401" y="51"/>
                      <a:pt x="392" y="49"/>
                      <a:pt x="382" y="49"/>
                    </a:cubicBezTo>
                    <a:cubicBezTo>
                      <a:pt x="348" y="49"/>
                      <a:pt x="321" y="77"/>
                      <a:pt x="321" y="111"/>
                    </a:cubicBezTo>
                    <a:cubicBezTo>
                      <a:pt x="321" y="125"/>
                      <a:pt x="326" y="138"/>
                      <a:pt x="334" y="149"/>
                    </a:cubicBezTo>
                    <a:cubicBezTo>
                      <a:pt x="329" y="151"/>
                      <a:pt x="325" y="155"/>
                      <a:pt x="321" y="158"/>
                    </a:cubicBezTo>
                    <a:cubicBezTo>
                      <a:pt x="320" y="157"/>
                      <a:pt x="319" y="155"/>
                      <a:pt x="318" y="154"/>
                    </a:cubicBezTo>
                    <a:cubicBezTo>
                      <a:pt x="311" y="145"/>
                      <a:pt x="302" y="137"/>
                      <a:pt x="293" y="132"/>
                    </a:cubicBezTo>
                    <a:cubicBezTo>
                      <a:pt x="304" y="118"/>
                      <a:pt x="311" y="100"/>
                      <a:pt x="311" y="80"/>
                    </a:cubicBezTo>
                    <a:cubicBezTo>
                      <a:pt x="311" y="65"/>
                      <a:pt x="307" y="50"/>
                      <a:pt x="299" y="37"/>
                    </a:cubicBezTo>
                    <a:cubicBezTo>
                      <a:pt x="296" y="34"/>
                      <a:pt x="291" y="33"/>
                      <a:pt x="288" y="35"/>
                    </a:cubicBezTo>
                    <a:cubicBezTo>
                      <a:pt x="284" y="37"/>
                      <a:pt x="283" y="42"/>
                      <a:pt x="285" y="46"/>
                    </a:cubicBezTo>
                    <a:cubicBezTo>
                      <a:pt x="292" y="56"/>
                      <a:pt x="295" y="68"/>
                      <a:pt x="295" y="80"/>
                    </a:cubicBezTo>
                    <a:cubicBezTo>
                      <a:pt x="295" y="116"/>
                      <a:pt x="266" y="144"/>
                      <a:pt x="231" y="144"/>
                    </a:cubicBezTo>
                    <a:cubicBezTo>
                      <a:pt x="196" y="144"/>
                      <a:pt x="167" y="116"/>
                      <a:pt x="167" y="80"/>
                    </a:cubicBezTo>
                    <a:cubicBezTo>
                      <a:pt x="167" y="45"/>
                      <a:pt x="196" y="16"/>
                      <a:pt x="231" y="16"/>
                    </a:cubicBezTo>
                    <a:cubicBezTo>
                      <a:pt x="243" y="16"/>
                      <a:pt x="255" y="20"/>
                      <a:pt x="265" y="26"/>
                    </a:cubicBezTo>
                    <a:cubicBezTo>
                      <a:pt x="269" y="28"/>
                      <a:pt x="274" y="27"/>
                      <a:pt x="276" y="24"/>
                    </a:cubicBezTo>
                    <a:cubicBezTo>
                      <a:pt x="279" y="20"/>
                      <a:pt x="278" y="15"/>
                      <a:pt x="274" y="13"/>
                    </a:cubicBezTo>
                    <a:cubicBezTo>
                      <a:pt x="261" y="4"/>
                      <a:pt x="246" y="0"/>
                      <a:pt x="231" y="0"/>
                    </a:cubicBezTo>
                    <a:cubicBezTo>
                      <a:pt x="187" y="0"/>
                      <a:pt x="151" y="36"/>
                      <a:pt x="151" y="80"/>
                    </a:cubicBezTo>
                    <a:cubicBezTo>
                      <a:pt x="151" y="100"/>
                      <a:pt x="158" y="118"/>
                      <a:pt x="169" y="132"/>
                    </a:cubicBezTo>
                    <a:cubicBezTo>
                      <a:pt x="160" y="137"/>
                      <a:pt x="151" y="145"/>
                      <a:pt x="144" y="154"/>
                    </a:cubicBezTo>
                    <a:cubicBezTo>
                      <a:pt x="143" y="155"/>
                      <a:pt x="142" y="157"/>
                      <a:pt x="140" y="159"/>
                    </a:cubicBezTo>
                    <a:cubicBezTo>
                      <a:pt x="137" y="155"/>
                      <a:pt x="132" y="151"/>
                      <a:pt x="128" y="149"/>
                    </a:cubicBezTo>
                    <a:cubicBezTo>
                      <a:pt x="136" y="138"/>
                      <a:pt x="141" y="125"/>
                      <a:pt x="141" y="111"/>
                    </a:cubicBezTo>
                    <a:cubicBezTo>
                      <a:pt x="141" y="102"/>
                      <a:pt x="139" y="93"/>
                      <a:pt x="135" y="85"/>
                    </a:cubicBezTo>
                    <a:cubicBezTo>
                      <a:pt x="129" y="72"/>
                      <a:pt x="118" y="61"/>
                      <a:pt x="105" y="55"/>
                    </a:cubicBezTo>
                    <a:cubicBezTo>
                      <a:pt x="97" y="51"/>
                      <a:pt x="88" y="49"/>
                      <a:pt x="79" y="49"/>
                    </a:cubicBezTo>
                    <a:cubicBezTo>
                      <a:pt x="45" y="49"/>
                      <a:pt x="17" y="77"/>
                      <a:pt x="17" y="111"/>
                    </a:cubicBezTo>
                    <a:cubicBezTo>
                      <a:pt x="17" y="125"/>
                      <a:pt x="22" y="138"/>
                      <a:pt x="30" y="149"/>
                    </a:cubicBezTo>
                    <a:cubicBezTo>
                      <a:pt x="23" y="153"/>
                      <a:pt x="17" y="158"/>
                      <a:pt x="12" y="165"/>
                    </a:cubicBezTo>
                    <a:cubicBezTo>
                      <a:pt x="5" y="174"/>
                      <a:pt x="0" y="186"/>
                      <a:pt x="0" y="198"/>
                    </a:cubicBezTo>
                    <a:cubicBezTo>
                      <a:pt x="0" y="266"/>
                      <a:pt x="0" y="266"/>
                      <a:pt x="0" y="266"/>
                    </a:cubicBezTo>
                    <a:cubicBezTo>
                      <a:pt x="0" y="276"/>
                      <a:pt x="7" y="284"/>
                      <a:pt x="17" y="284"/>
                    </a:cubicBezTo>
                    <a:cubicBezTo>
                      <a:pt x="128" y="284"/>
                      <a:pt x="128" y="284"/>
                      <a:pt x="128" y="284"/>
                    </a:cubicBezTo>
                    <a:cubicBezTo>
                      <a:pt x="128" y="288"/>
                      <a:pt x="128" y="288"/>
                      <a:pt x="128" y="288"/>
                    </a:cubicBezTo>
                    <a:cubicBezTo>
                      <a:pt x="128" y="300"/>
                      <a:pt x="136" y="310"/>
                      <a:pt x="148" y="310"/>
                    </a:cubicBezTo>
                    <a:cubicBezTo>
                      <a:pt x="314" y="310"/>
                      <a:pt x="314" y="310"/>
                      <a:pt x="314" y="310"/>
                    </a:cubicBezTo>
                    <a:cubicBezTo>
                      <a:pt x="326" y="310"/>
                      <a:pt x="334" y="300"/>
                      <a:pt x="334" y="288"/>
                    </a:cubicBezTo>
                    <a:cubicBezTo>
                      <a:pt x="334" y="284"/>
                      <a:pt x="334" y="284"/>
                      <a:pt x="334" y="284"/>
                    </a:cubicBezTo>
                    <a:cubicBezTo>
                      <a:pt x="444" y="284"/>
                      <a:pt x="444" y="284"/>
                      <a:pt x="444" y="284"/>
                    </a:cubicBezTo>
                    <a:cubicBezTo>
                      <a:pt x="454" y="284"/>
                      <a:pt x="461" y="276"/>
                      <a:pt x="461" y="266"/>
                    </a:cubicBezTo>
                    <a:cubicBezTo>
                      <a:pt x="461" y="198"/>
                      <a:pt x="461" y="198"/>
                      <a:pt x="461" y="198"/>
                    </a:cubicBezTo>
                    <a:cubicBezTo>
                      <a:pt x="461" y="186"/>
                      <a:pt x="456" y="174"/>
                      <a:pt x="449" y="165"/>
                    </a:cubicBezTo>
                    <a:close/>
                    <a:moveTo>
                      <a:pt x="79" y="65"/>
                    </a:moveTo>
                    <a:cubicBezTo>
                      <a:pt x="86" y="65"/>
                      <a:pt x="92" y="67"/>
                      <a:pt x="98" y="70"/>
                    </a:cubicBezTo>
                    <a:cubicBezTo>
                      <a:pt x="108" y="74"/>
                      <a:pt x="116" y="82"/>
                      <a:pt x="120" y="92"/>
                    </a:cubicBezTo>
                    <a:cubicBezTo>
                      <a:pt x="123" y="97"/>
                      <a:pt x="125" y="104"/>
                      <a:pt x="125" y="111"/>
                    </a:cubicBezTo>
                    <a:cubicBezTo>
                      <a:pt x="125" y="125"/>
                      <a:pt x="118" y="137"/>
                      <a:pt x="109" y="146"/>
                    </a:cubicBezTo>
                    <a:cubicBezTo>
                      <a:pt x="108" y="146"/>
                      <a:pt x="107" y="147"/>
                      <a:pt x="106" y="147"/>
                    </a:cubicBezTo>
                    <a:cubicBezTo>
                      <a:pt x="106" y="148"/>
                      <a:pt x="106" y="148"/>
                      <a:pt x="105" y="148"/>
                    </a:cubicBezTo>
                    <a:cubicBezTo>
                      <a:pt x="105" y="149"/>
                      <a:pt x="104" y="149"/>
                      <a:pt x="103" y="150"/>
                    </a:cubicBezTo>
                    <a:cubicBezTo>
                      <a:pt x="103" y="150"/>
                      <a:pt x="102" y="150"/>
                      <a:pt x="102" y="151"/>
                    </a:cubicBezTo>
                    <a:cubicBezTo>
                      <a:pt x="101" y="151"/>
                      <a:pt x="100" y="151"/>
                      <a:pt x="100" y="152"/>
                    </a:cubicBezTo>
                    <a:cubicBezTo>
                      <a:pt x="99" y="152"/>
                      <a:pt x="98" y="152"/>
                      <a:pt x="98" y="153"/>
                    </a:cubicBezTo>
                    <a:cubicBezTo>
                      <a:pt x="97" y="153"/>
                      <a:pt x="97" y="153"/>
                      <a:pt x="96" y="153"/>
                    </a:cubicBezTo>
                    <a:cubicBezTo>
                      <a:pt x="95" y="154"/>
                      <a:pt x="94" y="154"/>
                      <a:pt x="94" y="154"/>
                    </a:cubicBezTo>
                    <a:cubicBezTo>
                      <a:pt x="93" y="154"/>
                      <a:pt x="92" y="155"/>
                      <a:pt x="92" y="155"/>
                    </a:cubicBezTo>
                    <a:cubicBezTo>
                      <a:pt x="91" y="155"/>
                      <a:pt x="90" y="155"/>
                      <a:pt x="89" y="156"/>
                    </a:cubicBezTo>
                    <a:cubicBezTo>
                      <a:pt x="89" y="156"/>
                      <a:pt x="88" y="156"/>
                      <a:pt x="88" y="156"/>
                    </a:cubicBezTo>
                    <a:cubicBezTo>
                      <a:pt x="87" y="156"/>
                      <a:pt x="86" y="156"/>
                      <a:pt x="84" y="156"/>
                    </a:cubicBezTo>
                    <a:cubicBezTo>
                      <a:pt x="84" y="156"/>
                      <a:pt x="84" y="156"/>
                      <a:pt x="83" y="156"/>
                    </a:cubicBezTo>
                    <a:cubicBezTo>
                      <a:pt x="82" y="157"/>
                      <a:pt x="80" y="157"/>
                      <a:pt x="79" y="157"/>
                    </a:cubicBezTo>
                    <a:cubicBezTo>
                      <a:pt x="77" y="157"/>
                      <a:pt x="76" y="157"/>
                      <a:pt x="74" y="156"/>
                    </a:cubicBezTo>
                    <a:cubicBezTo>
                      <a:pt x="74" y="156"/>
                      <a:pt x="74" y="156"/>
                      <a:pt x="73" y="156"/>
                    </a:cubicBezTo>
                    <a:cubicBezTo>
                      <a:pt x="72" y="156"/>
                      <a:pt x="71" y="156"/>
                      <a:pt x="70" y="156"/>
                    </a:cubicBezTo>
                    <a:cubicBezTo>
                      <a:pt x="69" y="156"/>
                      <a:pt x="69" y="156"/>
                      <a:pt x="69" y="156"/>
                    </a:cubicBezTo>
                    <a:cubicBezTo>
                      <a:pt x="68" y="155"/>
                      <a:pt x="67" y="155"/>
                      <a:pt x="66" y="155"/>
                    </a:cubicBezTo>
                    <a:cubicBezTo>
                      <a:pt x="65" y="155"/>
                      <a:pt x="65" y="154"/>
                      <a:pt x="64" y="154"/>
                    </a:cubicBezTo>
                    <a:cubicBezTo>
                      <a:pt x="63" y="154"/>
                      <a:pt x="63" y="154"/>
                      <a:pt x="62" y="153"/>
                    </a:cubicBezTo>
                    <a:cubicBezTo>
                      <a:pt x="61" y="153"/>
                      <a:pt x="61" y="153"/>
                      <a:pt x="60" y="153"/>
                    </a:cubicBezTo>
                    <a:cubicBezTo>
                      <a:pt x="59" y="152"/>
                      <a:pt x="59" y="152"/>
                      <a:pt x="58" y="152"/>
                    </a:cubicBezTo>
                    <a:cubicBezTo>
                      <a:pt x="57" y="151"/>
                      <a:pt x="57" y="151"/>
                      <a:pt x="56" y="151"/>
                    </a:cubicBezTo>
                    <a:cubicBezTo>
                      <a:pt x="56" y="150"/>
                      <a:pt x="55" y="150"/>
                      <a:pt x="55" y="150"/>
                    </a:cubicBezTo>
                    <a:cubicBezTo>
                      <a:pt x="54" y="149"/>
                      <a:pt x="53" y="149"/>
                      <a:pt x="52" y="148"/>
                    </a:cubicBezTo>
                    <a:cubicBezTo>
                      <a:pt x="52" y="148"/>
                      <a:pt x="52" y="148"/>
                      <a:pt x="51" y="147"/>
                    </a:cubicBezTo>
                    <a:cubicBezTo>
                      <a:pt x="51" y="147"/>
                      <a:pt x="50" y="146"/>
                      <a:pt x="49" y="146"/>
                    </a:cubicBezTo>
                    <a:cubicBezTo>
                      <a:pt x="39" y="137"/>
                      <a:pt x="33" y="125"/>
                      <a:pt x="33" y="111"/>
                    </a:cubicBezTo>
                    <a:cubicBezTo>
                      <a:pt x="33" y="86"/>
                      <a:pt x="54" y="65"/>
                      <a:pt x="79" y="65"/>
                    </a:cubicBezTo>
                    <a:close/>
                    <a:moveTo>
                      <a:pt x="129" y="189"/>
                    </a:moveTo>
                    <a:cubicBezTo>
                      <a:pt x="128" y="190"/>
                      <a:pt x="128" y="191"/>
                      <a:pt x="128" y="192"/>
                    </a:cubicBezTo>
                    <a:cubicBezTo>
                      <a:pt x="128" y="194"/>
                      <a:pt x="128" y="195"/>
                      <a:pt x="128" y="196"/>
                    </a:cubicBezTo>
                    <a:cubicBezTo>
                      <a:pt x="128" y="196"/>
                      <a:pt x="128" y="196"/>
                      <a:pt x="128" y="196"/>
                    </a:cubicBezTo>
                    <a:cubicBezTo>
                      <a:pt x="128" y="268"/>
                      <a:pt x="128" y="268"/>
                      <a:pt x="128" y="268"/>
                    </a:cubicBezTo>
                    <a:cubicBezTo>
                      <a:pt x="43" y="268"/>
                      <a:pt x="43" y="268"/>
                      <a:pt x="43" y="268"/>
                    </a:cubicBezTo>
                    <a:cubicBezTo>
                      <a:pt x="43" y="206"/>
                      <a:pt x="43" y="206"/>
                      <a:pt x="43" y="206"/>
                    </a:cubicBezTo>
                    <a:cubicBezTo>
                      <a:pt x="43" y="202"/>
                      <a:pt x="39" y="198"/>
                      <a:pt x="35" y="198"/>
                    </a:cubicBezTo>
                    <a:cubicBezTo>
                      <a:pt x="31" y="198"/>
                      <a:pt x="27" y="202"/>
                      <a:pt x="27" y="206"/>
                    </a:cubicBezTo>
                    <a:cubicBezTo>
                      <a:pt x="27" y="268"/>
                      <a:pt x="27" y="268"/>
                      <a:pt x="27" y="268"/>
                    </a:cubicBezTo>
                    <a:cubicBezTo>
                      <a:pt x="17" y="268"/>
                      <a:pt x="17" y="268"/>
                      <a:pt x="17" y="268"/>
                    </a:cubicBezTo>
                    <a:cubicBezTo>
                      <a:pt x="17" y="268"/>
                      <a:pt x="17" y="268"/>
                      <a:pt x="17" y="268"/>
                    </a:cubicBezTo>
                    <a:cubicBezTo>
                      <a:pt x="16" y="268"/>
                      <a:pt x="16" y="267"/>
                      <a:pt x="16" y="266"/>
                    </a:cubicBezTo>
                    <a:cubicBezTo>
                      <a:pt x="16" y="198"/>
                      <a:pt x="16" y="198"/>
                      <a:pt x="16" y="198"/>
                    </a:cubicBezTo>
                    <a:cubicBezTo>
                      <a:pt x="16" y="191"/>
                      <a:pt x="19" y="182"/>
                      <a:pt x="25" y="174"/>
                    </a:cubicBezTo>
                    <a:cubicBezTo>
                      <a:pt x="30" y="168"/>
                      <a:pt x="36" y="163"/>
                      <a:pt x="42" y="160"/>
                    </a:cubicBezTo>
                    <a:cubicBezTo>
                      <a:pt x="42" y="161"/>
                      <a:pt x="42" y="161"/>
                      <a:pt x="43" y="161"/>
                    </a:cubicBezTo>
                    <a:cubicBezTo>
                      <a:pt x="44" y="162"/>
                      <a:pt x="45" y="162"/>
                      <a:pt x="46" y="163"/>
                    </a:cubicBezTo>
                    <a:cubicBezTo>
                      <a:pt x="46" y="163"/>
                      <a:pt x="47" y="164"/>
                      <a:pt x="47" y="164"/>
                    </a:cubicBezTo>
                    <a:cubicBezTo>
                      <a:pt x="48" y="164"/>
                      <a:pt x="49" y="165"/>
                      <a:pt x="50" y="166"/>
                    </a:cubicBezTo>
                    <a:cubicBezTo>
                      <a:pt x="50" y="166"/>
                      <a:pt x="51" y="166"/>
                      <a:pt x="51" y="166"/>
                    </a:cubicBezTo>
                    <a:cubicBezTo>
                      <a:pt x="53" y="167"/>
                      <a:pt x="55" y="168"/>
                      <a:pt x="57" y="169"/>
                    </a:cubicBezTo>
                    <a:cubicBezTo>
                      <a:pt x="58" y="169"/>
                      <a:pt x="59" y="169"/>
                      <a:pt x="60" y="170"/>
                    </a:cubicBezTo>
                    <a:cubicBezTo>
                      <a:pt x="60" y="170"/>
                      <a:pt x="61" y="170"/>
                      <a:pt x="62" y="170"/>
                    </a:cubicBezTo>
                    <a:cubicBezTo>
                      <a:pt x="63" y="171"/>
                      <a:pt x="64" y="171"/>
                      <a:pt x="65" y="171"/>
                    </a:cubicBezTo>
                    <a:cubicBezTo>
                      <a:pt x="66" y="171"/>
                      <a:pt x="67" y="171"/>
                      <a:pt x="67" y="172"/>
                    </a:cubicBezTo>
                    <a:cubicBezTo>
                      <a:pt x="69" y="172"/>
                      <a:pt x="70" y="172"/>
                      <a:pt x="71" y="172"/>
                    </a:cubicBezTo>
                    <a:cubicBezTo>
                      <a:pt x="72" y="172"/>
                      <a:pt x="72" y="172"/>
                      <a:pt x="73" y="172"/>
                    </a:cubicBezTo>
                    <a:cubicBezTo>
                      <a:pt x="75" y="173"/>
                      <a:pt x="77" y="173"/>
                      <a:pt x="79" y="173"/>
                    </a:cubicBezTo>
                    <a:cubicBezTo>
                      <a:pt x="81" y="173"/>
                      <a:pt x="83" y="173"/>
                      <a:pt x="85" y="172"/>
                    </a:cubicBezTo>
                    <a:cubicBezTo>
                      <a:pt x="85" y="172"/>
                      <a:pt x="86" y="172"/>
                      <a:pt x="86" y="172"/>
                    </a:cubicBezTo>
                    <a:cubicBezTo>
                      <a:pt x="88" y="172"/>
                      <a:pt x="89" y="172"/>
                      <a:pt x="90" y="172"/>
                    </a:cubicBezTo>
                    <a:cubicBezTo>
                      <a:pt x="91" y="171"/>
                      <a:pt x="92" y="171"/>
                      <a:pt x="92" y="171"/>
                    </a:cubicBezTo>
                    <a:cubicBezTo>
                      <a:pt x="94" y="171"/>
                      <a:pt x="95" y="171"/>
                      <a:pt x="96" y="170"/>
                    </a:cubicBezTo>
                    <a:cubicBezTo>
                      <a:pt x="96" y="170"/>
                      <a:pt x="97" y="170"/>
                      <a:pt x="98" y="170"/>
                    </a:cubicBezTo>
                    <a:cubicBezTo>
                      <a:pt x="99" y="169"/>
                      <a:pt x="100" y="169"/>
                      <a:pt x="101" y="169"/>
                    </a:cubicBezTo>
                    <a:cubicBezTo>
                      <a:pt x="103" y="168"/>
                      <a:pt x="105" y="167"/>
                      <a:pt x="107" y="166"/>
                    </a:cubicBezTo>
                    <a:cubicBezTo>
                      <a:pt x="107" y="166"/>
                      <a:pt x="108" y="166"/>
                      <a:pt x="108" y="166"/>
                    </a:cubicBezTo>
                    <a:cubicBezTo>
                      <a:pt x="109" y="165"/>
                      <a:pt x="110" y="164"/>
                      <a:pt x="111" y="164"/>
                    </a:cubicBezTo>
                    <a:cubicBezTo>
                      <a:pt x="111" y="164"/>
                      <a:pt x="112" y="163"/>
                      <a:pt x="112" y="163"/>
                    </a:cubicBezTo>
                    <a:cubicBezTo>
                      <a:pt x="113" y="162"/>
                      <a:pt x="114" y="162"/>
                      <a:pt x="115" y="161"/>
                    </a:cubicBezTo>
                    <a:cubicBezTo>
                      <a:pt x="115" y="161"/>
                      <a:pt x="116" y="161"/>
                      <a:pt x="116" y="160"/>
                    </a:cubicBezTo>
                    <a:cubicBezTo>
                      <a:pt x="122" y="163"/>
                      <a:pt x="128" y="168"/>
                      <a:pt x="133" y="174"/>
                    </a:cubicBezTo>
                    <a:cubicBezTo>
                      <a:pt x="131" y="179"/>
                      <a:pt x="129" y="184"/>
                      <a:pt x="129" y="189"/>
                    </a:cubicBezTo>
                    <a:close/>
                    <a:moveTo>
                      <a:pt x="318" y="288"/>
                    </a:moveTo>
                    <a:cubicBezTo>
                      <a:pt x="318" y="292"/>
                      <a:pt x="316" y="294"/>
                      <a:pt x="314" y="294"/>
                    </a:cubicBezTo>
                    <a:cubicBezTo>
                      <a:pt x="298" y="294"/>
                      <a:pt x="298" y="294"/>
                      <a:pt x="298" y="294"/>
                    </a:cubicBezTo>
                    <a:cubicBezTo>
                      <a:pt x="298" y="196"/>
                      <a:pt x="298" y="196"/>
                      <a:pt x="298" y="196"/>
                    </a:cubicBezTo>
                    <a:cubicBezTo>
                      <a:pt x="298" y="191"/>
                      <a:pt x="294" y="188"/>
                      <a:pt x="290" y="188"/>
                    </a:cubicBezTo>
                    <a:cubicBezTo>
                      <a:pt x="285" y="188"/>
                      <a:pt x="282" y="191"/>
                      <a:pt x="282" y="196"/>
                    </a:cubicBezTo>
                    <a:cubicBezTo>
                      <a:pt x="282" y="294"/>
                      <a:pt x="282" y="294"/>
                      <a:pt x="282" y="294"/>
                    </a:cubicBezTo>
                    <a:cubicBezTo>
                      <a:pt x="180" y="294"/>
                      <a:pt x="180" y="294"/>
                      <a:pt x="180" y="294"/>
                    </a:cubicBezTo>
                    <a:cubicBezTo>
                      <a:pt x="180" y="196"/>
                      <a:pt x="180" y="196"/>
                      <a:pt x="180" y="196"/>
                    </a:cubicBezTo>
                    <a:cubicBezTo>
                      <a:pt x="180" y="191"/>
                      <a:pt x="177" y="188"/>
                      <a:pt x="172" y="188"/>
                    </a:cubicBezTo>
                    <a:cubicBezTo>
                      <a:pt x="168" y="188"/>
                      <a:pt x="164" y="191"/>
                      <a:pt x="164" y="196"/>
                    </a:cubicBezTo>
                    <a:cubicBezTo>
                      <a:pt x="164" y="294"/>
                      <a:pt x="164" y="294"/>
                      <a:pt x="164" y="294"/>
                    </a:cubicBezTo>
                    <a:cubicBezTo>
                      <a:pt x="148" y="294"/>
                      <a:pt x="148" y="294"/>
                      <a:pt x="148" y="294"/>
                    </a:cubicBezTo>
                    <a:cubicBezTo>
                      <a:pt x="147" y="294"/>
                      <a:pt x="144" y="292"/>
                      <a:pt x="144" y="288"/>
                    </a:cubicBezTo>
                    <a:cubicBezTo>
                      <a:pt x="144" y="276"/>
                      <a:pt x="144" y="276"/>
                      <a:pt x="144" y="276"/>
                    </a:cubicBezTo>
                    <a:cubicBezTo>
                      <a:pt x="144" y="276"/>
                      <a:pt x="144" y="276"/>
                      <a:pt x="144" y="276"/>
                    </a:cubicBezTo>
                    <a:cubicBezTo>
                      <a:pt x="144" y="196"/>
                      <a:pt x="144" y="196"/>
                      <a:pt x="144" y="196"/>
                    </a:cubicBezTo>
                    <a:cubicBezTo>
                      <a:pt x="144" y="196"/>
                      <a:pt x="144" y="196"/>
                      <a:pt x="144" y="196"/>
                    </a:cubicBezTo>
                    <a:cubicBezTo>
                      <a:pt x="144" y="195"/>
                      <a:pt x="144" y="193"/>
                      <a:pt x="144" y="192"/>
                    </a:cubicBezTo>
                    <a:cubicBezTo>
                      <a:pt x="144" y="192"/>
                      <a:pt x="144" y="191"/>
                      <a:pt x="145" y="191"/>
                    </a:cubicBezTo>
                    <a:cubicBezTo>
                      <a:pt x="145" y="190"/>
                      <a:pt x="145" y="188"/>
                      <a:pt x="145" y="187"/>
                    </a:cubicBezTo>
                    <a:cubicBezTo>
                      <a:pt x="145" y="187"/>
                      <a:pt x="145" y="187"/>
                      <a:pt x="146" y="186"/>
                    </a:cubicBezTo>
                    <a:cubicBezTo>
                      <a:pt x="146" y="185"/>
                      <a:pt x="146" y="184"/>
                      <a:pt x="147" y="182"/>
                    </a:cubicBezTo>
                    <a:cubicBezTo>
                      <a:pt x="147" y="182"/>
                      <a:pt x="147" y="182"/>
                      <a:pt x="147" y="181"/>
                    </a:cubicBezTo>
                    <a:cubicBezTo>
                      <a:pt x="148" y="180"/>
                      <a:pt x="148" y="178"/>
                      <a:pt x="149" y="177"/>
                    </a:cubicBezTo>
                    <a:cubicBezTo>
                      <a:pt x="149" y="177"/>
                      <a:pt x="149" y="177"/>
                      <a:pt x="149" y="177"/>
                    </a:cubicBezTo>
                    <a:cubicBezTo>
                      <a:pt x="151" y="172"/>
                      <a:pt x="154" y="167"/>
                      <a:pt x="157" y="163"/>
                    </a:cubicBezTo>
                    <a:cubicBezTo>
                      <a:pt x="164" y="154"/>
                      <a:pt x="173" y="147"/>
                      <a:pt x="182" y="144"/>
                    </a:cubicBezTo>
                    <a:cubicBezTo>
                      <a:pt x="195" y="154"/>
                      <a:pt x="212" y="160"/>
                      <a:pt x="231" y="160"/>
                    </a:cubicBezTo>
                    <a:cubicBezTo>
                      <a:pt x="250" y="160"/>
                      <a:pt x="267" y="154"/>
                      <a:pt x="280" y="143"/>
                    </a:cubicBezTo>
                    <a:cubicBezTo>
                      <a:pt x="289" y="147"/>
                      <a:pt x="298" y="154"/>
                      <a:pt x="305" y="163"/>
                    </a:cubicBezTo>
                    <a:cubicBezTo>
                      <a:pt x="308" y="167"/>
                      <a:pt x="311" y="172"/>
                      <a:pt x="313" y="176"/>
                    </a:cubicBezTo>
                    <a:cubicBezTo>
                      <a:pt x="314" y="178"/>
                      <a:pt x="314" y="179"/>
                      <a:pt x="315" y="181"/>
                    </a:cubicBezTo>
                    <a:cubicBezTo>
                      <a:pt x="315" y="181"/>
                      <a:pt x="315" y="182"/>
                      <a:pt x="316" y="182"/>
                    </a:cubicBezTo>
                    <a:cubicBezTo>
                      <a:pt x="316" y="183"/>
                      <a:pt x="316" y="184"/>
                      <a:pt x="317" y="186"/>
                    </a:cubicBezTo>
                    <a:cubicBezTo>
                      <a:pt x="317" y="186"/>
                      <a:pt x="317" y="187"/>
                      <a:pt x="317" y="187"/>
                    </a:cubicBezTo>
                    <a:cubicBezTo>
                      <a:pt x="317" y="188"/>
                      <a:pt x="318" y="190"/>
                      <a:pt x="318" y="191"/>
                    </a:cubicBezTo>
                    <a:cubicBezTo>
                      <a:pt x="318" y="191"/>
                      <a:pt x="318" y="191"/>
                      <a:pt x="318" y="192"/>
                    </a:cubicBezTo>
                    <a:cubicBezTo>
                      <a:pt x="318" y="193"/>
                      <a:pt x="318" y="195"/>
                      <a:pt x="318" y="196"/>
                    </a:cubicBezTo>
                    <a:cubicBezTo>
                      <a:pt x="318" y="276"/>
                      <a:pt x="318" y="276"/>
                      <a:pt x="318" y="276"/>
                    </a:cubicBezTo>
                    <a:cubicBezTo>
                      <a:pt x="318" y="276"/>
                      <a:pt x="318" y="276"/>
                      <a:pt x="318" y="276"/>
                    </a:cubicBezTo>
                    <a:lnTo>
                      <a:pt x="318" y="288"/>
                    </a:lnTo>
                    <a:close/>
                    <a:moveTo>
                      <a:pt x="382" y="65"/>
                    </a:moveTo>
                    <a:cubicBezTo>
                      <a:pt x="389" y="65"/>
                      <a:pt x="396" y="67"/>
                      <a:pt x="402" y="70"/>
                    </a:cubicBezTo>
                    <a:cubicBezTo>
                      <a:pt x="412" y="74"/>
                      <a:pt x="419" y="82"/>
                      <a:pt x="424" y="92"/>
                    </a:cubicBezTo>
                    <a:cubicBezTo>
                      <a:pt x="427" y="97"/>
                      <a:pt x="428" y="104"/>
                      <a:pt x="428" y="111"/>
                    </a:cubicBezTo>
                    <a:cubicBezTo>
                      <a:pt x="428" y="125"/>
                      <a:pt x="422" y="137"/>
                      <a:pt x="412" y="146"/>
                    </a:cubicBezTo>
                    <a:cubicBezTo>
                      <a:pt x="411" y="146"/>
                      <a:pt x="411" y="147"/>
                      <a:pt x="410" y="147"/>
                    </a:cubicBezTo>
                    <a:cubicBezTo>
                      <a:pt x="410" y="148"/>
                      <a:pt x="409" y="148"/>
                      <a:pt x="409" y="148"/>
                    </a:cubicBezTo>
                    <a:cubicBezTo>
                      <a:pt x="408" y="149"/>
                      <a:pt x="407" y="149"/>
                      <a:pt x="407" y="150"/>
                    </a:cubicBezTo>
                    <a:cubicBezTo>
                      <a:pt x="406" y="150"/>
                      <a:pt x="406" y="150"/>
                      <a:pt x="405" y="151"/>
                    </a:cubicBezTo>
                    <a:cubicBezTo>
                      <a:pt x="405" y="151"/>
                      <a:pt x="404" y="151"/>
                      <a:pt x="403" y="152"/>
                    </a:cubicBezTo>
                    <a:cubicBezTo>
                      <a:pt x="403" y="152"/>
                      <a:pt x="402" y="152"/>
                      <a:pt x="401" y="153"/>
                    </a:cubicBezTo>
                    <a:cubicBezTo>
                      <a:pt x="401" y="153"/>
                      <a:pt x="400" y="153"/>
                      <a:pt x="399" y="153"/>
                    </a:cubicBezTo>
                    <a:cubicBezTo>
                      <a:pt x="399" y="154"/>
                      <a:pt x="398" y="154"/>
                      <a:pt x="397" y="154"/>
                    </a:cubicBezTo>
                    <a:cubicBezTo>
                      <a:pt x="397" y="154"/>
                      <a:pt x="396" y="155"/>
                      <a:pt x="396" y="155"/>
                    </a:cubicBezTo>
                    <a:cubicBezTo>
                      <a:pt x="395" y="155"/>
                      <a:pt x="394" y="155"/>
                      <a:pt x="393" y="156"/>
                    </a:cubicBezTo>
                    <a:cubicBezTo>
                      <a:pt x="392" y="156"/>
                      <a:pt x="392" y="156"/>
                      <a:pt x="391" y="156"/>
                    </a:cubicBezTo>
                    <a:cubicBezTo>
                      <a:pt x="390" y="156"/>
                      <a:pt x="389" y="156"/>
                      <a:pt x="388" y="156"/>
                    </a:cubicBezTo>
                    <a:cubicBezTo>
                      <a:pt x="388" y="156"/>
                      <a:pt x="387" y="156"/>
                      <a:pt x="387" y="156"/>
                    </a:cubicBezTo>
                    <a:cubicBezTo>
                      <a:pt x="385" y="157"/>
                      <a:pt x="384" y="157"/>
                      <a:pt x="382" y="157"/>
                    </a:cubicBezTo>
                    <a:cubicBezTo>
                      <a:pt x="382" y="157"/>
                      <a:pt x="382" y="157"/>
                      <a:pt x="382" y="157"/>
                    </a:cubicBezTo>
                    <a:cubicBezTo>
                      <a:pt x="381" y="157"/>
                      <a:pt x="379" y="157"/>
                      <a:pt x="378" y="156"/>
                    </a:cubicBezTo>
                    <a:cubicBezTo>
                      <a:pt x="378" y="156"/>
                      <a:pt x="377" y="156"/>
                      <a:pt x="377" y="156"/>
                    </a:cubicBezTo>
                    <a:cubicBezTo>
                      <a:pt x="376" y="156"/>
                      <a:pt x="375" y="156"/>
                      <a:pt x="374" y="156"/>
                    </a:cubicBezTo>
                    <a:cubicBezTo>
                      <a:pt x="373" y="156"/>
                      <a:pt x="373" y="156"/>
                      <a:pt x="372" y="155"/>
                    </a:cubicBezTo>
                    <a:cubicBezTo>
                      <a:pt x="371" y="155"/>
                      <a:pt x="370" y="155"/>
                      <a:pt x="369" y="155"/>
                    </a:cubicBezTo>
                    <a:cubicBezTo>
                      <a:pt x="369" y="155"/>
                      <a:pt x="368" y="154"/>
                      <a:pt x="368" y="154"/>
                    </a:cubicBezTo>
                    <a:cubicBezTo>
                      <a:pt x="367" y="154"/>
                      <a:pt x="366" y="154"/>
                      <a:pt x="365" y="153"/>
                    </a:cubicBezTo>
                    <a:cubicBezTo>
                      <a:pt x="365" y="153"/>
                      <a:pt x="364" y="153"/>
                      <a:pt x="363" y="153"/>
                    </a:cubicBezTo>
                    <a:cubicBezTo>
                      <a:pt x="363" y="152"/>
                      <a:pt x="362" y="152"/>
                      <a:pt x="362" y="152"/>
                    </a:cubicBezTo>
                    <a:cubicBezTo>
                      <a:pt x="361" y="151"/>
                      <a:pt x="360" y="151"/>
                      <a:pt x="360" y="151"/>
                    </a:cubicBezTo>
                    <a:cubicBezTo>
                      <a:pt x="359" y="150"/>
                      <a:pt x="359" y="150"/>
                      <a:pt x="358" y="150"/>
                    </a:cubicBezTo>
                    <a:cubicBezTo>
                      <a:pt x="357" y="149"/>
                      <a:pt x="357" y="149"/>
                      <a:pt x="356" y="148"/>
                    </a:cubicBezTo>
                    <a:cubicBezTo>
                      <a:pt x="356" y="148"/>
                      <a:pt x="355" y="148"/>
                      <a:pt x="355" y="148"/>
                    </a:cubicBezTo>
                    <a:cubicBezTo>
                      <a:pt x="354" y="147"/>
                      <a:pt x="353" y="146"/>
                      <a:pt x="353" y="146"/>
                    </a:cubicBezTo>
                    <a:cubicBezTo>
                      <a:pt x="343" y="137"/>
                      <a:pt x="337" y="125"/>
                      <a:pt x="337" y="111"/>
                    </a:cubicBezTo>
                    <a:cubicBezTo>
                      <a:pt x="337" y="86"/>
                      <a:pt x="357" y="65"/>
                      <a:pt x="382" y="65"/>
                    </a:cubicBezTo>
                    <a:close/>
                    <a:moveTo>
                      <a:pt x="445" y="266"/>
                    </a:moveTo>
                    <a:cubicBezTo>
                      <a:pt x="445" y="267"/>
                      <a:pt x="445" y="268"/>
                      <a:pt x="445" y="268"/>
                    </a:cubicBezTo>
                    <a:cubicBezTo>
                      <a:pt x="444" y="268"/>
                      <a:pt x="444" y="268"/>
                      <a:pt x="444" y="268"/>
                    </a:cubicBezTo>
                    <a:cubicBezTo>
                      <a:pt x="434" y="268"/>
                      <a:pt x="434" y="268"/>
                      <a:pt x="434" y="268"/>
                    </a:cubicBezTo>
                    <a:cubicBezTo>
                      <a:pt x="434" y="206"/>
                      <a:pt x="434" y="206"/>
                      <a:pt x="434" y="206"/>
                    </a:cubicBezTo>
                    <a:cubicBezTo>
                      <a:pt x="434" y="202"/>
                      <a:pt x="431" y="198"/>
                      <a:pt x="426" y="198"/>
                    </a:cubicBezTo>
                    <a:cubicBezTo>
                      <a:pt x="422" y="198"/>
                      <a:pt x="418" y="202"/>
                      <a:pt x="418" y="206"/>
                    </a:cubicBezTo>
                    <a:cubicBezTo>
                      <a:pt x="418" y="268"/>
                      <a:pt x="418" y="268"/>
                      <a:pt x="418" y="268"/>
                    </a:cubicBezTo>
                    <a:cubicBezTo>
                      <a:pt x="334" y="268"/>
                      <a:pt x="334" y="268"/>
                      <a:pt x="334" y="268"/>
                    </a:cubicBezTo>
                    <a:cubicBezTo>
                      <a:pt x="334" y="264"/>
                      <a:pt x="334" y="264"/>
                      <a:pt x="334" y="264"/>
                    </a:cubicBezTo>
                    <a:cubicBezTo>
                      <a:pt x="334" y="196"/>
                      <a:pt x="334" y="196"/>
                      <a:pt x="334" y="196"/>
                    </a:cubicBezTo>
                    <a:cubicBezTo>
                      <a:pt x="334" y="196"/>
                      <a:pt x="334" y="196"/>
                      <a:pt x="334" y="196"/>
                    </a:cubicBezTo>
                    <a:cubicBezTo>
                      <a:pt x="334" y="194"/>
                      <a:pt x="334" y="193"/>
                      <a:pt x="334" y="191"/>
                    </a:cubicBezTo>
                    <a:cubicBezTo>
                      <a:pt x="334" y="190"/>
                      <a:pt x="334" y="189"/>
                      <a:pt x="333" y="188"/>
                    </a:cubicBezTo>
                    <a:cubicBezTo>
                      <a:pt x="333" y="187"/>
                      <a:pt x="333" y="186"/>
                      <a:pt x="333" y="185"/>
                    </a:cubicBezTo>
                    <a:cubicBezTo>
                      <a:pt x="333" y="184"/>
                      <a:pt x="333" y="183"/>
                      <a:pt x="332" y="183"/>
                    </a:cubicBezTo>
                    <a:cubicBezTo>
                      <a:pt x="332" y="182"/>
                      <a:pt x="332" y="180"/>
                      <a:pt x="331" y="179"/>
                    </a:cubicBezTo>
                    <a:cubicBezTo>
                      <a:pt x="331" y="179"/>
                      <a:pt x="331" y="178"/>
                      <a:pt x="331" y="178"/>
                    </a:cubicBezTo>
                    <a:cubicBezTo>
                      <a:pt x="330" y="176"/>
                      <a:pt x="330" y="175"/>
                      <a:pt x="329" y="174"/>
                    </a:cubicBezTo>
                    <a:cubicBezTo>
                      <a:pt x="329" y="174"/>
                      <a:pt x="329" y="173"/>
                      <a:pt x="329" y="173"/>
                    </a:cubicBezTo>
                    <a:cubicBezTo>
                      <a:pt x="334" y="168"/>
                      <a:pt x="340" y="163"/>
                      <a:pt x="346" y="160"/>
                    </a:cubicBezTo>
                    <a:cubicBezTo>
                      <a:pt x="346" y="161"/>
                      <a:pt x="346" y="161"/>
                      <a:pt x="346" y="161"/>
                    </a:cubicBezTo>
                    <a:cubicBezTo>
                      <a:pt x="347" y="162"/>
                      <a:pt x="348" y="162"/>
                      <a:pt x="349" y="163"/>
                    </a:cubicBezTo>
                    <a:cubicBezTo>
                      <a:pt x="350" y="163"/>
                      <a:pt x="350" y="164"/>
                      <a:pt x="351" y="164"/>
                    </a:cubicBezTo>
                    <a:cubicBezTo>
                      <a:pt x="352" y="164"/>
                      <a:pt x="353" y="165"/>
                      <a:pt x="354" y="166"/>
                    </a:cubicBezTo>
                    <a:cubicBezTo>
                      <a:pt x="354" y="166"/>
                      <a:pt x="355" y="166"/>
                      <a:pt x="355" y="166"/>
                    </a:cubicBezTo>
                    <a:cubicBezTo>
                      <a:pt x="357" y="167"/>
                      <a:pt x="359" y="168"/>
                      <a:pt x="360" y="169"/>
                    </a:cubicBezTo>
                    <a:cubicBezTo>
                      <a:pt x="361" y="169"/>
                      <a:pt x="362" y="169"/>
                      <a:pt x="363" y="170"/>
                    </a:cubicBezTo>
                    <a:cubicBezTo>
                      <a:pt x="364" y="170"/>
                      <a:pt x="365" y="170"/>
                      <a:pt x="366" y="170"/>
                    </a:cubicBezTo>
                    <a:cubicBezTo>
                      <a:pt x="367" y="171"/>
                      <a:pt x="368" y="171"/>
                      <a:pt x="369" y="171"/>
                    </a:cubicBezTo>
                    <a:cubicBezTo>
                      <a:pt x="370" y="171"/>
                      <a:pt x="370" y="171"/>
                      <a:pt x="371" y="172"/>
                    </a:cubicBezTo>
                    <a:cubicBezTo>
                      <a:pt x="372" y="172"/>
                      <a:pt x="374" y="172"/>
                      <a:pt x="375" y="172"/>
                    </a:cubicBezTo>
                    <a:cubicBezTo>
                      <a:pt x="375" y="172"/>
                      <a:pt x="376" y="172"/>
                      <a:pt x="377" y="172"/>
                    </a:cubicBezTo>
                    <a:cubicBezTo>
                      <a:pt x="379" y="173"/>
                      <a:pt x="380" y="173"/>
                      <a:pt x="382" y="173"/>
                    </a:cubicBezTo>
                    <a:cubicBezTo>
                      <a:pt x="382" y="173"/>
                      <a:pt x="382" y="173"/>
                      <a:pt x="382" y="173"/>
                    </a:cubicBezTo>
                    <a:cubicBezTo>
                      <a:pt x="384" y="173"/>
                      <a:pt x="386" y="173"/>
                      <a:pt x="388" y="172"/>
                    </a:cubicBezTo>
                    <a:cubicBezTo>
                      <a:pt x="389" y="172"/>
                      <a:pt x="389" y="172"/>
                      <a:pt x="390" y="172"/>
                    </a:cubicBezTo>
                    <a:cubicBezTo>
                      <a:pt x="391" y="172"/>
                      <a:pt x="393" y="172"/>
                      <a:pt x="394" y="172"/>
                    </a:cubicBezTo>
                    <a:cubicBezTo>
                      <a:pt x="395" y="171"/>
                      <a:pt x="395" y="171"/>
                      <a:pt x="396" y="171"/>
                    </a:cubicBezTo>
                    <a:cubicBezTo>
                      <a:pt x="397" y="171"/>
                      <a:pt x="398" y="171"/>
                      <a:pt x="399" y="170"/>
                    </a:cubicBezTo>
                    <a:cubicBezTo>
                      <a:pt x="400" y="170"/>
                      <a:pt x="401" y="170"/>
                      <a:pt x="402" y="170"/>
                    </a:cubicBezTo>
                    <a:cubicBezTo>
                      <a:pt x="402" y="169"/>
                      <a:pt x="403" y="169"/>
                      <a:pt x="404" y="169"/>
                    </a:cubicBezTo>
                    <a:cubicBezTo>
                      <a:pt x="408" y="167"/>
                      <a:pt x="411" y="166"/>
                      <a:pt x="414" y="164"/>
                    </a:cubicBezTo>
                    <a:cubicBezTo>
                      <a:pt x="415" y="163"/>
                      <a:pt x="415" y="163"/>
                      <a:pt x="416" y="163"/>
                    </a:cubicBezTo>
                    <a:cubicBezTo>
                      <a:pt x="417" y="162"/>
                      <a:pt x="418" y="162"/>
                      <a:pt x="419" y="161"/>
                    </a:cubicBezTo>
                    <a:cubicBezTo>
                      <a:pt x="419" y="161"/>
                      <a:pt x="419" y="161"/>
                      <a:pt x="419" y="160"/>
                    </a:cubicBezTo>
                    <a:cubicBezTo>
                      <a:pt x="425" y="163"/>
                      <a:pt x="431" y="168"/>
                      <a:pt x="436" y="174"/>
                    </a:cubicBezTo>
                    <a:cubicBezTo>
                      <a:pt x="442" y="182"/>
                      <a:pt x="445" y="191"/>
                      <a:pt x="445" y="198"/>
                    </a:cubicBezTo>
                    <a:lnTo>
                      <a:pt x="445" y="2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77">
                  <a:defRPr/>
                </a:pPr>
                <a:endParaRPr lang="en-US">
                  <a:solidFill>
                    <a:schemeClr val="bg1"/>
                  </a:solidFill>
                </a:endParaRPr>
              </a:p>
            </p:txBody>
          </p:sp>
          <p:sp>
            <p:nvSpPr>
              <p:cNvPr id="131" name="Freeform 3"/>
              <p:cNvSpPr>
                <a:spLocks noChangeAspect="1" noEditPoints="1"/>
              </p:cNvSpPr>
              <p:nvPr/>
            </p:nvSpPr>
            <p:spPr bwMode="auto">
              <a:xfrm>
                <a:off x="7081506" y="2072202"/>
                <a:ext cx="423879" cy="281124"/>
              </a:xfrm>
              <a:custGeom>
                <a:avLst/>
                <a:gdLst>
                  <a:gd name="T0" fmla="*/ 790987 w 451"/>
                  <a:gd name="T1" fmla="*/ 938243 h 412"/>
                  <a:gd name="T2" fmla="*/ 731007 w 451"/>
                  <a:gd name="T3" fmla="*/ 1144657 h 412"/>
                  <a:gd name="T4" fmla="*/ 1679442 w 451"/>
                  <a:gd name="T5" fmla="*/ 761854 h 412"/>
                  <a:gd name="T6" fmla="*/ 1327059 w 451"/>
                  <a:gd name="T7" fmla="*/ 345274 h 412"/>
                  <a:gd name="T8" fmla="*/ 367378 w 451"/>
                  <a:gd name="T9" fmla="*/ 1204704 h 412"/>
                  <a:gd name="T10" fmla="*/ 491087 w 451"/>
                  <a:gd name="T11" fmla="*/ 900714 h 412"/>
                  <a:gd name="T12" fmla="*/ 491087 w 451"/>
                  <a:gd name="T13" fmla="*/ 236437 h 412"/>
                  <a:gd name="T14" fmla="*/ 663529 w 451"/>
                  <a:gd name="T15" fmla="*/ 510404 h 412"/>
                  <a:gd name="T16" fmla="*/ 1263330 w 451"/>
                  <a:gd name="T17" fmla="*/ 161378 h 412"/>
                  <a:gd name="T18" fmla="*/ 1357049 w 451"/>
                  <a:gd name="T19" fmla="*/ 255202 h 412"/>
                  <a:gd name="T20" fmla="*/ 1218345 w 451"/>
                  <a:gd name="T21" fmla="*/ 93824 h 412"/>
                  <a:gd name="T22" fmla="*/ 569811 w 451"/>
                  <a:gd name="T23" fmla="*/ 101330 h 412"/>
                  <a:gd name="T24" fmla="*/ 232423 w 451"/>
                  <a:gd name="T25" fmla="*/ 0 h 412"/>
                  <a:gd name="T26" fmla="*/ 0 w 451"/>
                  <a:gd name="T27" fmla="*/ 195155 h 412"/>
                  <a:gd name="T28" fmla="*/ 266162 w 451"/>
                  <a:gd name="T29" fmla="*/ 1279764 h 412"/>
                  <a:gd name="T30" fmla="*/ 427358 w 451"/>
                  <a:gd name="T31" fmla="*/ 1478671 h 412"/>
                  <a:gd name="T32" fmla="*/ 1548235 w 451"/>
                  <a:gd name="T33" fmla="*/ 1020809 h 412"/>
                  <a:gd name="T34" fmla="*/ 1158365 w 451"/>
                  <a:gd name="T35" fmla="*/ 93824 h 412"/>
                  <a:gd name="T36" fmla="*/ 629791 w 451"/>
                  <a:gd name="T37" fmla="*/ 416580 h 412"/>
                  <a:gd name="T38" fmla="*/ 258664 w 451"/>
                  <a:gd name="T39" fmla="*/ 570452 h 412"/>
                  <a:gd name="T40" fmla="*/ 198684 w 451"/>
                  <a:gd name="T41" fmla="*/ 93824 h 412"/>
                  <a:gd name="T42" fmla="*/ 431107 w 451"/>
                  <a:gd name="T43" fmla="*/ 236437 h 412"/>
                  <a:gd name="T44" fmla="*/ 404865 w 451"/>
                  <a:gd name="T45" fmla="*/ 810642 h 412"/>
                  <a:gd name="T46" fmla="*/ 232423 w 451"/>
                  <a:gd name="T47" fmla="*/ 1077103 h 412"/>
                  <a:gd name="T48" fmla="*/ 59980 w 451"/>
                  <a:gd name="T49" fmla="*/ 1170928 h 412"/>
                  <a:gd name="T50" fmla="*/ 138704 w 451"/>
                  <a:gd name="T51" fmla="*/ 236437 h 412"/>
                  <a:gd name="T52" fmla="*/ 138704 w 451"/>
                  <a:gd name="T53" fmla="*/ 900714 h 412"/>
                  <a:gd name="T54" fmla="*/ 307398 w 451"/>
                  <a:gd name="T55" fmla="*/ 1204704 h 412"/>
                  <a:gd name="T56" fmla="*/ 408614 w 451"/>
                  <a:gd name="T57" fmla="*/ 1422377 h 412"/>
                  <a:gd name="T58" fmla="*/ 352383 w 451"/>
                  <a:gd name="T59" fmla="*/ 1264752 h 412"/>
                  <a:gd name="T60" fmla="*/ 1536989 w 451"/>
                  <a:gd name="T61" fmla="*/ 675535 h 412"/>
                  <a:gd name="T62" fmla="*/ 1604467 w 451"/>
                  <a:gd name="T63" fmla="*/ 1358576 h 412"/>
                  <a:gd name="T64" fmla="*/ 952183 w 451"/>
                  <a:gd name="T65" fmla="*/ 649264 h 412"/>
                  <a:gd name="T66" fmla="*/ 731007 w 451"/>
                  <a:gd name="T67" fmla="*/ 709312 h 412"/>
                  <a:gd name="T68" fmla="*/ 671027 w 451"/>
                  <a:gd name="T69" fmla="*/ 795630 h 412"/>
                  <a:gd name="T70" fmla="*/ 719761 w 451"/>
                  <a:gd name="T71" fmla="*/ 412827 h 412"/>
                  <a:gd name="T72" fmla="*/ 1068395 w 451"/>
                  <a:gd name="T73" fmla="*/ 101330 h 412"/>
                  <a:gd name="T74" fmla="*/ 719761 w 451"/>
                  <a:gd name="T75" fmla="*/ 412827 h 412"/>
                  <a:gd name="T76" fmla="*/ 731007 w 451"/>
                  <a:gd name="T77" fmla="*/ 352779 h 412"/>
                  <a:gd name="T78" fmla="*/ 892203 w 451"/>
                  <a:gd name="T79" fmla="*/ 998291 h 412"/>
                  <a:gd name="T80" fmla="*/ 832223 w 451"/>
                  <a:gd name="T81" fmla="*/ 795630 h 412"/>
                  <a:gd name="T82" fmla="*/ 1057149 w 451"/>
                  <a:gd name="T83" fmla="*/ 589217 h 412"/>
                  <a:gd name="T84" fmla="*/ 1057149 w 451"/>
                  <a:gd name="T85" fmla="*/ 589217 h 412"/>
                  <a:gd name="T86" fmla="*/ 952183 w 451"/>
                  <a:gd name="T87" fmla="*/ 1084609 h 412"/>
                  <a:gd name="T88" fmla="*/ 1057149 w 451"/>
                  <a:gd name="T89" fmla="*/ 1144657 h 412"/>
                  <a:gd name="T90" fmla="*/ 997169 w 451"/>
                  <a:gd name="T91" fmla="*/ 795630 h 412"/>
                  <a:gd name="T92" fmla="*/ 1057149 w 451"/>
                  <a:gd name="T93" fmla="*/ 878196 h 412"/>
                  <a:gd name="T94" fmla="*/ 1057149 w 451"/>
                  <a:gd name="T95" fmla="*/ 878196 h 4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51" h="412">
                    <a:moveTo>
                      <a:pt x="195" y="234"/>
                    </a:moveTo>
                    <a:cubicBezTo>
                      <a:pt x="186" y="234"/>
                      <a:pt x="179" y="242"/>
                      <a:pt x="179" y="250"/>
                    </a:cubicBezTo>
                    <a:cubicBezTo>
                      <a:pt x="179" y="259"/>
                      <a:pt x="186" y="266"/>
                      <a:pt x="195" y="266"/>
                    </a:cubicBezTo>
                    <a:cubicBezTo>
                      <a:pt x="204" y="266"/>
                      <a:pt x="211" y="259"/>
                      <a:pt x="211" y="250"/>
                    </a:cubicBezTo>
                    <a:cubicBezTo>
                      <a:pt x="211" y="242"/>
                      <a:pt x="204" y="234"/>
                      <a:pt x="195" y="234"/>
                    </a:cubicBezTo>
                    <a:close/>
                    <a:moveTo>
                      <a:pt x="195" y="273"/>
                    </a:moveTo>
                    <a:cubicBezTo>
                      <a:pt x="186" y="273"/>
                      <a:pt x="179" y="280"/>
                      <a:pt x="179" y="289"/>
                    </a:cubicBezTo>
                    <a:cubicBezTo>
                      <a:pt x="179" y="298"/>
                      <a:pt x="186" y="305"/>
                      <a:pt x="195" y="305"/>
                    </a:cubicBezTo>
                    <a:cubicBezTo>
                      <a:pt x="204" y="305"/>
                      <a:pt x="211" y="298"/>
                      <a:pt x="211" y="289"/>
                    </a:cubicBezTo>
                    <a:cubicBezTo>
                      <a:pt x="211" y="280"/>
                      <a:pt x="204" y="273"/>
                      <a:pt x="195" y="273"/>
                    </a:cubicBezTo>
                    <a:close/>
                    <a:moveTo>
                      <a:pt x="413" y="272"/>
                    </a:moveTo>
                    <a:cubicBezTo>
                      <a:pt x="439" y="247"/>
                      <a:pt x="451" y="223"/>
                      <a:pt x="448" y="203"/>
                    </a:cubicBezTo>
                    <a:cubicBezTo>
                      <a:pt x="447" y="192"/>
                      <a:pt x="440" y="177"/>
                      <a:pt x="417" y="166"/>
                    </a:cubicBezTo>
                    <a:cubicBezTo>
                      <a:pt x="394" y="155"/>
                      <a:pt x="374" y="157"/>
                      <a:pt x="362" y="161"/>
                    </a:cubicBezTo>
                    <a:cubicBezTo>
                      <a:pt x="362" y="100"/>
                      <a:pt x="362" y="100"/>
                      <a:pt x="362" y="100"/>
                    </a:cubicBezTo>
                    <a:cubicBezTo>
                      <a:pt x="362" y="95"/>
                      <a:pt x="359" y="92"/>
                      <a:pt x="354" y="92"/>
                    </a:cubicBezTo>
                    <a:cubicBezTo>
                      <a:pt x="350" y="92"/>
                      <a:pt x="346" y="95"/>
                      <a:pt x="346" y="100"/>
                    </a:cubicBezTo>
                    <a:cubicBezTo>
                      <a:pt x="346" y="312"/>
                      <a:pt x="346" y="312"/>
                      <a:pt x="346" y="312"/>
                    </a:cubicBezTo>
                    <a:cubicBezTo>
                      <a:pt x="346" y="317"/>
                      <a:pt x="342" y="321"/>
                      <a:pt x="337" y="321"/>
                    </a:cubicBezTo>
                    <a:cubicBezTo>
                      <a:pt x="98" y="321"/>
                      <a:pt x="98" y="321"/>
                      <a:pt x="98" y="321"/>
                    </a:cubicBezTo>
                    <a:cubicBezTo>
                      <a:pt x="98" y="315"/>
                      <a:pt x="97" y="308"/>
                      <a:pt x="96" y="303"/>
                    </a:cubicBezTo>
                    <a:cubicBezTo>
                      <a:pt x="106" y="303"/>
                      <a:pt x="106" y="303"/>
                      <a:pt x="106" y="303"/>
                    </a:cubicBezTo>
                    <a:cubicBezTo>
                      <a:pt x="119" y="303"/>
                      <a:pt x="131" y="292"/>
                      <a:pt x="131" y="278"/>
                    </a:cubicBezTo>
                    <a:cubicBezTo>
                      <a:pt x="131" y="240"/>
                      <a:pt x="131" y="240"/>
                      <a:pt x="131" y="240"/>
                    </a:cubicBezTo>
                    <a:cubicBezTo>
                      <a:pt x="131" y="226"/>
                      <a:pt x="127" y="217"/>
                      <a:pt x="122" y="208"/>
                    </a:cubicBezTo>
                    <a:cubicBezTo>
                      <a:pt x="121" y="205"/>
                      <a:pt x="116" y="183"/>
                      <a:pt x="115" y="152"/>
                    </a:cubicBezTo>
                    <a:cubicBezTo>
                      <a:pt x="116" y="120"/>
                      <a:pt x="121" y="98"/>
                      <a:pt x="122" y="95"/>
                    </a:cubicBezTo>
                    <a:cubicBezTo>
                      <a:pt x="127" y="86"/>
                      <a:pt x="131" y="77"/>
                      <a:pt x="131" y="63"/>
                    </a:cubicBezTo>
                    <a:cubicBezTo>
                      <a:pt x="131" y="43"/>
                      <a:pt x="131" y="43"/>
                      <a:pt x="131" y="43"/>
                    </a:cubicBezTo>
                    <a:cubicBezTo>
                      <a:pt x="152" y="43"/>
                      <a:pt x="152" y="43"/>
                      <a:pt x="152" y="43"/>
                    </a:cubicBezTo>
                    <a:cubicBezTo>
                      <a:pt x="152" y="111"/>
                      <a:pt x="152" y="111"/>
                      <a:pt x="152" y="111"/>
                    </a:cubicBezTo>
                    <a:cubicBezTo>
                      <a:pt x="152" y="125"/>
                      <a:pt x="163" y="136"/>
                      <a:pt x="177" y="136"/>
                    </a:cubicBezTo>
                    <a:cubicBezTo>
                      <a:pt x="300" y="136"/>
                      <a:pt x="300" y="136"/>
                      <a:pt x="300" y="136"/>
                    </a:cubicBezTo>
                    <a:cubicBezTo>
                      <a:pt x="314" y="136"/>
                      <a:pt x="325" y="125"/>
                      <a:pt x="325" y="111"/>
                    </a:cubicBezTo>
                    <a:cubicBezTo>
                      <a:pt x="325" y="43"/>
                      <a:pt x="325" y="43"/>
                      <a:pt x="325" y="43"/>
                    </a:cubicBezTo>
                    <a:cubicBezTo>
                      <a:pt x="337" y="43"/>
                      <a:pt x="337" y="43"/>
                      <a:pt x="337" y="43"/>
                    </a:cubicBezTo>
                    <a:cubicBezTo>
                      <a:pt x="342" y="43"/>
                      <a:pt x="346" y="47"/>
                      <a:pt x="346" y="52"/>
                    </a:cubicBezTo>
                    <a:cubicBezTo>
                      <a:pt x="346" y="68"/>
                      <a:pt x="346" y="68"/>
                      <a:pt x="346" y="68"/>
                    </a:cubicBezTo>
                    <a:cubicBezTo>
                      <a:pt x="346" y="72"/>
                      <a:pt x="350" y="76"/>
                      <a:pt x="354" y="76"/>
                    </a:cubicBezTo>
                    <a:cubicBezTo>
                      <a:pt x="359" y="76"/>
                      <a:pt x="362" y="72"/>
                      <a:pt x="362" y="68"/>
                    </a:cubicBezTo>
                    <a:cubicBezTo>
                      <a:pt x="362" y="52"/>
                      <a:pt x="362" y="52"/>
                      <a:pt x="362" y="52"/>
                    </a:cubicBezTo>
                    <a:cubicBezTo>
                      <a:pt x="362" y="38"/>
                      <a:pt x="351" y="27"/>
                      <a:pt x="337" y="27"/>
                    </a:cubicBezTo>
                    <a:cubicBezTo>
                      <a:pt x="325" y="27"/>
                      <a:pt x="325" y="27"/>
                      <a:pt x="325" y="27"/>
                    </a:cubicBezTo>
                    <a:cubicBezTo>
                      <a:pt x="325" y="25"/>
                      <a:pt x="325" y="25"/>
                      <a:pt x="325" y="25"/>
                    </a:cubicBezTo>
                    <a:cubicBezTo>
                      <a:pt x="325" y="11"/>
                      <a:pt x="314" y="0"/>
                      <a:pt x="300" y="0"/>
                    </a:cubicBezTo>
                    <a:cubicBezTo>
                      <a:pt x="177" y="0"/>
                      <a:pt x="177" y="0"/>
                      <a:pt x="177" y="0"/>
                    </a:cubicBezTo>
                    <a:cubicBezTo>
                      <a:pt x="163" y="0"/>
                      <a:pt x="152" y="11"/>
                      <a:pt x="152" y="25"/>
                    </a:cubicBezTo>
                    <a:cubicBezTo>
                      <a:pt x="152" y="27"/>
                      <a:pt x="152" y="27"/>
                      <a:pt x="152" y="27"/>
                    </a:cubicBezTo>
                    <a:cubicBezTo>
                      <a:pt x="131" y="27"/>
                      <a:pt x="131" y="27"/>
                      <a:pt x="131" y="27"/>
                    </a:cubicBezTo>
                    <a:cubicBezTo>
                      <a:pt x="131" y="25"/>
                      <a:pt x="131" y="25"/>
                      <a:pt x="131" y="25"/>
                    </a:cubicBezTo>
                    <a:cubicBezTo>
                      <a:pt x="131" y="11"/>
                      <a:pt x="119" y="0"/>
                      <a:pt x="106" y="0"/>
                    </a:cubicBezTo>
                    <a:cubicBezTo>
                      <a:pt x="62" y="0"/>
                      <a:pt x="62" y="0"/>
                      <a:pt x="62" y="0"/>
                    </a:cubicBezTo>
                    <a:cubicBezTo>
                      <a:pt x="48" y="0"/>
                      <a:pt x="37" y="11"/>
                      <a:pt x="37" y="25"/>
                    </a:cubicBezTo>
                    <a:cubicBezTo>
                      <a:pt x="37" y="27"/>
                      <a:pt x="37" y="27"/>
                      <a:pt x="37" y="27"/>
                    </a:cubicBezTo>
                    <a:cubicBezTo>
                      <a:pt x="25" y="27"/>
                      <a:pt x="25" y="27"/>
                      <a:pt x="25" y="27"/>
                    </a:cubicBezTo>
                    <a:cubicBezTo>
                      <a:pt x="11" y="27"/>
                      <a:pt x="0" y="38"/>
                      <a:pt x="0" y="52"/>
                    </a:cubicBezTo>
                    <a:cubicBezTo>
                      <a:pt x="0" y="312"/>
                      <a:pt x="0" y="312"/>
                      <a:pt x="0" y="312"/>
                    </a:cubicBezTo>
                    <a:cubicBezTo>
                      <a:pt x="0" y="326"/>
                      <a:pt x="11" y="337"/>
                      <a:pt x="25" y="337"/>
                    </a:cubicBezTo>
                    <a:cubicBezTo>
                      <a:pt x="75" y="337"/>
                      <a:pt x="75" y="337"/>
                      <a:pt x="75" y="337"/>
                    </a:cubicBezTo>
                    <a:cubicBezTo>
                      <a:pt x="74" y="339"/>
                      <a:pt x="73" y="340"/>
                      <a:pt x="71" y="341"/>
                    </a:cubicBezTo>
                    <a:cubicBezTo>
                      <a:pt x="61" y="350"/>
                      <a:pt x="49" y="363"/>
                      <a:pt x="50" y="378"/>
                    </a:cubicBezTo>
                    <a:cubicBezTo>
                      <a:pt x="50" y="384"/>
                      <a:pt x="52" y="392"/>
                      <a:pt x="62" y="399"/>
                    </a:cubicBezTo>
                    <a:cubicBezTo>
                      <a:pt x="66" y="402"/>
                      <a:pt x="70" y="403"/>
                      <a:pt x="76" y="403"/>
                    </a:cubicBezTo>
                    <a:cubicBezTo>
                      <a:pt x="86" y="403"/>
                      <a:pt x="99" y="399"/>
                      <a:pt x="114" y="394"/>
                    </a:cubicBezTo>
                    <a:cubicBezTo>
                      <a:pt x="149" y="382"/>
                      <a:pt x="198" y="366"/>
                      <a:pt x="258" y="381"/>
                    </a:cubicBezTo>
                    <a:cubicBezTo>
                      <a:pt x="381" y="412"/>
                      <a:pt x="429" y="409"/>
                      <a:pt x="443" y="368"/>
                    </a:cubicBezTo>
                    <a:cubicBezTo>
                      <a:pt x="450" y="350"/>
                      <a:pt x="435" y="335"/>
                      <a:pt x="423" y="322"/>
                    </a:cubicBezTo>
                    <a:cubicBezTo>
                      <a:pt x="404" y="302"/>
                      <a:pt x="395" y="290"/>
                      <a:pt x="413" y="272"/>
                    </a:cubicBezTo>
                    <a:close/>
                    <a:moveTo>
                      <a:pt x="168" y="25"/>
                    </a:moveTo>
                    <a:cubicBezTo>
                      <a:pt x="168" y="20"/>
                      <a:pt x="172" y="16"/>
                      <a:pt x="177" y="16"/>
                    </a:cubicBezTo>
                    <a:cubicBezTo>
                      <a:pt x="300" y="16"/>
                      <a:pt x="300" y="16"/>
                      <a:pt x="300" y="16"/>
                    </a:cubicBezTo>
                    <a:cubicBezTo>
                      <a:pt x="305" y="16"/>
                      <a:pt x="309" y="20"/>
                      <a:pt x="309" y="25"/>
                    </a:cubicBezTo>
                    <a:cubicBezTo>
                      <a:pt x="309" y="111"/>
                      <a:pt x="309" y="111"/>
                      <a:pt x="309" y="111"/>
                    </a:cubicBezTo>
                    <a:cubicBezTo>
                      <a:pt x="309" y="116"/>
                      <a:pt x="305" y="120"/>
                      <a:pt x="300" y="120"/>
                    </a:cubicBezTo>
                    <a:cubicBezTo>
                      <a:pt x="177" y="120"/>
                      <a:pt x="177" y="120"/>
                      <a:pt x="177" y="120"/>
                    </a:cubicBezTo>
                    <a:cubicBezTo>
                      <a:pt x="172" y="120"/>
                      <a:pt x="168" y="116"/>
                      <a:pt x="168" y="111"/>
                    </a:cubicBezTo>
                    <a:lnTo>
                      <a:pt x="168" y="25"/>
                    </a:lnTo>
                    <a:close/>
                    <a:moveTo>
                      <a:pt x="53" y="240"/>
                    </a:moveTo>
                    <a:cubicBezTo>
                      <a:pt x="53" y="229"/>
                      <a:pt x="55" y="223"/>
                      <a:pt x="59" y="216"/>
                    </a:cubicBezTo>
                    <a:cubicBezTo>
                      <a:pt x="62" y="209"/>
                      <a:pt x="67" y="183"/>
                      <a:pt x="69" y="152"/>
                    </a:cubicBezTo>
                    <a:cubicBezTo>
                      <a:pt x="69" y="152"/>
                      <a:pt x="69" y="151"/>
                      <a:pt x="69" y="151"/>
                    </a:cubicBezTo>
                    <a:cubicBezTo>
                      <a:pt x="67" y="120"/>
                      <a:pt x="62" y="94"/>
                      <a:pt x="59" y="87"/>
                    </a:cubicBezTo>
                    <a:cubicBezTo>
                      <a:pt x="55" y="80"/>
                      <a:pt x="53" y="74"/>
                      <a:pt x="53" y="63"/>
                    </a:cubicBezTo>
                    <a:cubicBezTo>
                      <a:pt x="53" y="25"/>
                      <a:pt x="53" y="25"/>
                      <a:pt x="53" y="25"/>
                    </a:cubicBezTo>
                    <a:cubicBezTo>
                      <a:pt x="53" y="20"/>
                      <a:pt x="57" y="16"/>
                      <a:pt x="62" y="16"/>
                    </a:cubicBezTo>
                    <a:cubicBezTo>
                      <a:pt x="106" y="16"/>
                      <a:pt x="106" y="16"/>
                      <a:pt x="106" y="16"/>
                    </a:cubicBezTo>
                    <a:cubicBezTo>
                      <a:pt x="111" y="16"/>
                      <a:pt x="115" y="20"/>
                      <a:pt x="115" y="25"/>
                    </a:cubicBezTo>
                    <a:cubicBezTo>
                      <a:pt x="115" y="63"/>
                      <a:pt x="115" y="63"/>
                      <a:pt x="115" y="63"/>
                    </a:cubicBezTo>
                    <a:cubicBezTo>
                      <a:pt x="115" y="74"/>
                      <a:pt x="113" y="80"/>
                      <a:pt x="108" y="87"/>
                    </a:cubicBezTo>
                    <a:cubicBezTo>
                      <a:pt x="105" y="94"/>
                      <a:pt x="100" y="120"/>
                      <a:pt x="99" y="151"/>
                    </a:cubicBezTo>
                    <a:cubicBezTo>
                      <a:pt x="99" y="151"/>
                      <a:pt x="99" y="152"/>
                      <a:pt x="99" y="152"/>
                    </a:cubicBezTo>
                    <a:cubicBezTo>
                      <a:pt x="100" y="183"/>
                      <a:pt x="105" y="209"/>
                      <a:pt x="108" y="216"/>
                    </a:cubicBezTo>
                    <a:cubicBezTo>
                      <a:pt x="113" y="223"/>
                      <a:pt x="115" y="229"/>
                      <a:pt x="115" y="240"/>
                    </a:cubicBezTo>
                    <a:cubicBezTo>
                      <a:pt x="115" y="278"/>
                      <a:pt x="115" y="278"/>
                      <a:pt x="115" y="278"/>
                    </a:cubicBezTo>
                    <a:cubicBezTo>
                      <a:pt x="115" y="283"/>
                      <a:pt x="111" y="287"/>
                      <a:pt x="106" y="287"/>
                    </a:cubicBezTo>
                    <a:cubicBezTo>
                      <a:pt x="62" y="287"/>
                      <a:pt x="62" y="287"/>
                      <a:pt x="62" y="287"/>
                    </a:cubicBezTo>
                    <a:cubicBezTo>
                      <a:pt x="57" y="287"/>
                      <a:pt x="53" y="283"/>
                      <a:pt x="53" y="278"/>
                    </a:cubicBezTo>
                    <a:lnTo>
                      <a:pt x="53" y="240"/>
                    </a:lnTo>
                    <a:close/>
                    <a:moveTo>
                      <a:pt x="25" y="321"/>
                    </a:moveTo>
                    <a:cubicBezTo>
                      <a:pt x="20" y="321"/>
                      <a:pt x="16" y="317"/>
                      <a:pt x="16" y="312"/>
                    </a:cubicBezTo>
                    <a:cubicBezTo>
                      <a:pt x="16" y="52"/>
                      <a:pt x="16" y="52"/>
                      <a:pt x="16" y="52"/>
                    </a:cubicBezTo>
                    <a:cubicBezTo>
                      <a:pt x="16" y="47"/>
                      <a:pt x="20" y="43"/>
                      <a:pt x="25" y="43"/>
                    </a:cubicBezTo>
                    <a:cubicBezTo>
                      <a:pt x="37" y="43"/>
                      <a:pt x="37" y="43"/>
                      <a:pt x="37" y="43"/>
                    </a:cubicBezTo>
                    <a:cubicBezTo>
                      <a:pt x="37" y="63"/>
                      <a:pt x="37" y="63"/>
                      <a:pt x="37" y="63"/>
                    </a:cubicBezTo>
                    <a:cubicBezTo>
                      <a:pt x="37" y="77"/>
                      <a:pt x="40" y="86"/>
                      <a:pt x="45" y="95"/>
                    </a:cubicBezTo>
                    <a:cubicBezTo>
                      <a:pt x="46" y="98"/>
                      <a:pt x="51" y="120"/>
                      <a:pt x="53" y="152"/>
                    </a:cubicBezTo>
                    <a:cubicBezTo>
                      <a:pt x="51" y="183"/>
                      <a:pt x="46" y="205"/>
                      <a:pt x="45" y="208"/>
                    </a:cubicBezTo>
                    <a:cubicBezTo>
                      <a:pt x="40" y="217"/>
                      <a:pt x="37" y="226"/>
                      <a:pt x="37" y="240"/>
                    </a:cubicBezTo>
                    <a:cubicBezTo>
                      <a:pt x="37" y="278"/>
                      <a:pt x="37" y="278"/>
                      <a:pt x="37" y="278"/>
                    </a:cubicBezTo>
                    <a:cubicBezTo>
                      <a:pt x="37" y="292"/>
                      <a:pt x="48" y="303"/>
                      <a:pt x="62" y="303"/>
                    </a:cubicBezTo>
                    <a:cubicBezTo>
                      <a:pt x="79" y="303"/>
                      <a:pt x="79" y="303"/>
                      <a:pt x="79" y="303"/>
                    </a:cubicBezTo>
                    <a:cubicBezTo>
                      <a:pt x="80" y="307"/>
                      <a:pt x="83" y="314"/>
                      <a:pt x="82" y="321"/>
                    </a:cubicBezTo>
                    <a:lnTo>
                      <a:pt x="25" y="321"/>
                    </a:lnTo>
                    <a:close/>
                    <a:moveTo>
                      <a:pt x="428" y="362"/>
                    </a:moveTo>
                    <a:cubicBezTo>
                      <a:pt x="420" y="387"/>
                      <a:pt x="388" y="397"/>
                      <a:pt x="262" y="366"/>
                    </a:cubicBezTo>
                    <a:cubicBezTo>
                      <a:pt x="197" y="349"/>
                      <a:pt x="144" y="367"/>
                      <a:pt x="109" y="379"/>
                    </a:cubicBezTo>
                    <a:cubicBezTo>
                      <a:pt x="92" y="384"/>
                      <a:pt x="76" y="390"/>
                      <a:pt x="71" y="386"/>
                    </a:cubicBezTo>
                    <a:cubicBezTo>
                      <a:pt x="66" y="383"/>
                      <a:pt x="66" y="379"/>
                      <a:pt x="66" y="377"/>
                    </a:cubicBezTo>
                    <a:cubicBezTo>
                      <a:pt x="65" y="371"/>
                      <a:pt x="71" y="362"/>
                      <a:pt x="81" y="354"/>
                    </a:cubicBezTo>
                    <a:cubicBezTo>
                      <a:pt x="87" y="349"/>
                      <a:pt x="91" y="343"/>
                      <a:pt x="94" y="337"/>
                    </a:cubicBezTo>
                    <a:cubicBezTo>
                      <a:pt x="337" y="337"/>
                      <a:pt x="337" y="337"/>
                      <a:pt x="337" y="337"/>
                    </a:cubicBezTo>
                    <a:cubicBezTo>
                      <a:pt x="351" y="337"/>
                      <a:pt x="362" y="326"/>
                      <a:pt x="362" y="312"/>
                    </a:cubicBezTo>
                    <a:cubicBezTo>
                      <a:pt x="362" y="178"/>
                      <a:pt x="362" y="178"/>
                      <a:pt x="362" y="178"/>
                    </a:cubicBezTo>
                    <a:cubicBezTo>
                      <a:pt x="370" y="175"/>
                      <a:pt x="388" y="170"/>
                      <a:pt x="410" y="180"/>
                    </a:cubicBezTo>
                    <a:cubicBezTo>
                      <a:pt x="423" y="187"/>
                      <a:pt x="431" y="195"/>
                      <a:pt x="432" y="205"/>
                    </a:cubicBezTo>
                    <a:cubicBezTo>
                      <a:pt x="435" y="220"/>
                      <a:pt x="424" y="240"/>
                      <a:pt x="402" y="261"/>
                    </a:cubicBezTo>
                    <a:cubicBezTo>
                      <a:pt x="371" y="290"/>
                      <a:pt x="395" y="315"/>
                      <a:pt x="411" y="332"/>
                    </a:cubicBezTo>
                    <a:cubicBezTo>
                      <a:pt x="421" y="344"/>
                      <a:pt x="431" y="354"/>
                      <a:pt x="428" y="362"/>
                    </a:cubicBezTo>
                    <a:close/>
                    <a:moveTo>
                      <a:pt x="238" y="157"/>
                    </a:moveTo>
                    <a:cubicBezTo>
                      <a:pt x="229" y="157"/>
                      <a:pt x="222" y="164"/>
                      <a:pt x="222" y="173"/>
                    </a:cubicBezTo>
                    <a:cubicBezTo>
                      <a:pt x="222" y="182"/>
                      <a:pt x="229" y="189"/>
                      <a:pt x="238" y="189"/>
                    </a:cubicBezTo>
                    <a:cubicBezTo>
                      <a:pt x="247" y="189"/>
                      <a:pt x="254" y="182"/>
                      <a:pt x="254" y="173"/>
                    </a:cubicBezTo>
                    <a:cubicBezTo>
                      <a:pt x="254" y="164"/>
                      <a:pt x="247" y="157"/>
                      <a:pt x="238" y="157"/>
                    </a:cubicBezTo>
                    <a:close/>
                    <a:moveTo>
                      <a:pt x="195" y="157"/>
                    </a:moveTo>
                    <a:cubicBezTo>
                      <a:pt x="186" y="157"/>
                      <a:pt x="179" y="164"/>
                      <a:pt x="179" y="173"/>
                    </a:cubicBezTo>
                    <a:cubicBezTo>
                      <a:pt x="179" y="182"/>
                      <a:pt x="186" y="189"/>
                      <a:pt x="195" y="189"/>
                    </a:cubicBezTo>
                    <a:cubicBezTo>
                      <a:pt x="204" y="189"/>
                      <a:pt x="211" y="182"/>
                      <a:pt x="211" y="173"/>
                    </a:cubicBezTo>
                    <a:cubicBezTo>
                      <a:pt x="211" y="164"/>
                      <a:pt x="204" y="157"/>
                      <a:pt x="195" y="157"/>
                    </a:cubicBezTo>
                    <a:close/>
                    <a:moveTo>
                      <a:pt x="195" y="196"/>
                    </a:moveTo>
                    <a:cubicBezTo>
                      <a:pt x="186" y="196"/>
                      <a:pt x="179" y="203"/>
                      <a:pt x="179" y="212"/>
                    </a:cubicBezTo>
                    <a:cubicBezTo>
                      <a:pt x="179" y="221"/>
                      <a:pt x="186" y="228"/>
                      <a:pt x="195" y="228"/>
                    </a:cubicBezTo>
                    <a:cubicBezTo>
                      <a:pt x="204" y="228"/>
                      <a:pt x="211" y="221"/>
                      <a:pt x="211" y="212"/>
                    </a:cubicBezTo>
                    <a:cubicBezTo>
                      <a:pt x="211" y="203"/>
                      <a:pt x="204" y="196"/>
                      <a:pt x="195" y="196"/>
                    </a:cubicBezTo>
                    <a:close/>
                    <a:moveTo>
                      <a:pt x="192" y="110"/>
                    </a:moveTo>
                    <a:cubicBezTo>
                      <a:pt x="285" y="110"/>
                      <a:pt x="285" y="110"/>
                      <a:pt x="285" y="110"/>
                    </a:cubicBezTo>
                    <a:cubicBezTo>
                      <a:pt x="292" y="110"/>
                      <a:pt x="298" y="105"/>
                      <a:pt x="298" y="97"/>
                    </a:cubicBezTo>
                    <a:cubicBezTo>
                      <a:pt x="298" y="40"/>
                      <a:pt x="298" y="40"/>
                      <a:pt x="298" y="40"/>
                    </a:cubicBezTo>
                    <a:cubicBezTo>
                      <a:pt x="298" y="33"/>
                      <a:pt x="292" y="27"/>
                      <a:pt x="285" y="27"/>
                    </a:cubicBezTo>
                    <a:cubicBezTo>
                      <a:pt x="192" y="27"/>
                      <a:pt x="192" y="27"/>
                      <a:pt x="192" y="27"/>
                    </a:cubicBezTo>
                    <a:cubicBezTo>
                      <a:pt x="185" y="27"/>
                      <a:pt x="179" y="33"/>
                      <a:pt x="179" y="40"/>
                    </a:cubicBezTo>
                    <a:cubicBezTo>
                      <a:pt x="179" y="97"/>
                      <a:pt x="179" y="97"/>
                      <a:pt x="179" y="97"/>
                    </a:cubicBezTo>
                    <a:cubicBezTo>
                      <a:pt x="179" y="105"/>
                      <a:pt x="185" y="110"/>
                      <a:pt x="192" y="110"/>
                    </a:cubicBezTo>
                    <a:close/>
                    <a:moveTo>
                      <a:pt x="195" y="43"/>
                    </a:moveTo>
                    <a:cubicBezTo>
                      <a:pt x="282" y="43"/>
                      <a:pt x="282" y="43"/>
                      <a:pt x="282" y="43"/>
                    </a:cubicBezTo>
                    <a:cubicBezTo>
                      <a:pt x="282" y="94"/>
                      <a:pt x="282" y="94"/>
                      <a:pt x="282" y="94"/>
                    </a:cubicBezTo>
                    <a:cubicBezTo>
                      <a:pt x="195" y="94"/>
                      <a:pt x="195" y="94"/>
                      <a:pt x="195" y="94"/>
                    </a:cubicBezTo>
                    <a:lnTo>
                      <a:pt x="195" y="43"/>
                    </a:lnTo>
                    <a:close/>
                    <a:moveTo>
                      <a:pt x="238" y="234"/>
                    </a:moveTo>
                    <a:cubicBezTo>
                      <a:pt x="229" y="234"/>
                      <a:pt x="222" y="242"/>
                      <a:pt x="222" y="250"/>
                    </a:cubicBezTo>
                    <a:cubicBezTo>
                      <a:pt x="222" y="259"/>
                      <a:pt x="229" y="266"/>
                      <a:pt x="238" y="266"/>
                    </a:cubicBezTo>
                    <a:cubicBezTo>
                      <a:pt x="247" y="266"/>
                      <a:pt x="254" y="259"/>
                      <a:pt x="254" y="250"/>
                    </a:cubicBezTo>
                    <a:cubicBezTo>
                      <a:pt x="254" y="242"/>
                      <a:pt x="247" y="234"/>
                      <a:pt x="238" y="234"/>
                    </a:cubicBezTo>
                    <a:close/>
                    <a:moveTo>
                      <a:pt x="238" y="196"/>
                    </a:moveTo>
                    <a:cubicBezTo>
                      <a:pt x="229" y="196"/>
                      <a:pt x="222" y="203"/>
                      <a:pt x="222" y="212"/>
                    </a:cubicBezTo>
                    <a:cubicBezTo>
                      <a:pt x="222" y="221"/>
                      <a:pt x="229" y="228"/>
                      <a:pt x="238" y="228"/>
                    </a:cubicBezTo>
                    <a:cubicBezTo>
                      <a:pt x="247" y="228"/>
                      <a:pt x="254" y="221"/>
                      <a:pt x="254" y="212"/>
                    </a:cubicBezTo>
                    <a:cubicBezTo>
                      <a:pt x="254" y="203"/>
                      <a:pt x="247" y="196"/>
                      <a:pt x="238" y="196"/>
                    </a:cubicBezTo>
                    <a:close/>
                    <a:moveTo>
                      <a:pt x="282" y="157"/>
                    </a:moveTo>
                    <a:cubicBezTo>
                      <a:pt x="273" y="157"/>
                      <a:pt x="266" y="164"/>
                      <a:pt x="266" y="173"/>
                    </a:cubicBezTo>
                    <a:cubicBezTo>
                      <a:pt x="266" y="182"/>
                      <a:pt x="273" y="189"/>
                      <a:pt x="282" y="189"/>
                    </a:cubicBezTo>
                    <a:cubicBezTo>
                      <a:pt x="290" y="189"/>
                      <a:pt x="298" y="182"/>
                      <a:pt x="298" y="173"/>
                    </a:cubicBezTo>
                    <a:cubicBezTo>
                      <a:pt x="298" y="164"/>
                      <a:pt x="290" y="157"/>
                      <a:pt x="282" y="157"/>
                    </a:cubicBezTo>
                    <a:close/>
                    <a:moveTo>
                      <a:pt x="238" y="273"/>
                    </a:moveTo>
                    <a:cubicBezTo>
                      <a:pt x="229" y="273"/>
                      <a:pt x="222" y="280"/>
                      <a:pt x="222" y="289"/>
                    </a:cubicBezTo>
                    <a:cubicBezTo>
                      <a:pt x="222" y="298"/>
                      <a:pt x="229" y="305"/>
                      <a:pt x="238" y="305"/>
                    </a:cubicBezTo>
                    <a:cubicBezTo>
                      <a:pt x="247" y="305"/>
                      <a:pt x="254" y="298"/>
                      <a:pt x="254" y="289"/>
                    </a:cubicBezTo>
                    <a:cubicBezTo>
                      <a:pt x="254" y="280"/>
                      <a:pt x="247" y="273"/>
                      <a:pt x="238" y="273"/>
                    </a:cubicBezTo>
                    <a:close/>
                    <a:moveTo>
                      <a:pt x="282" y="273"/>
                    </a:moveTo>
                    <a:cubicBezTo>
                      <a:pt x="273" y="273"/>
                      <a:pt x="266" y="280"/>
                      <a:pt x="266" y="289"/>
                    </a:cubicBezTo>
                    <a:cubicBezTo>
                      <a:pt x="266" y="298"/>
                      <a:pt x="273" y="305"/>
                      <a:pt x="282" y="305"/>
                    </a:cubicBezTo>
                    <a:cubicBezTo>
                      <a:pt x="290" y="305"/>
                      <a:pt x="298" y="298"/>
                      <a:pt x="298" y="289"/>
                    </a:cubicBezTo>
                    <a:cubicBezTo>
                      <a:pt x="298" y="280"/>
                      <a:pt x="290" y="273"/>
                      <a:pt x="282" y="273"/>
                    </a:cubicBezTo>
                    <a:close/>
                    <a:moveTo>
                      <a:pt x="282" y="196"/>
                    </a:moveTo>
                    <a:cubicBezTo>
                      <a:pt x="273" y="196"/>
                      <a:pt x="266" y="203"/>
                      <a:pt x="266" y="212"/>
                    </a:cubicBezTo>
                    <a:cubicBezTo>
                      <a:pt x="266" y="221"/>
                      <a:pt x="273" y="228"/>
                      <a:pt x="282" y="228"/>
                    </a:cubicBezTo>
                    <a:cubicBezTo>
                      <a:pt x="290" y="228"/>
                      <a:pt x="298" y="221"/>
                      <a:pt x="298" y="212"/>
                    </a:cubicBezTo>
                    <a:cubicBezTo>
                      <a:pt x="298" y="203"/>
                      <a:pt x="290" y="196"/>
                      <a:pt x="282" y="196"/>
                    </a:cubicBezTo>
                    <a:close/>
                    <a:moveTo>
                      <a:pt x="282" y="234"/>
                    </a:moveTo>
                    <a:cubicBezTo>
                      <a:pt x="273" y="234"/>
                      <a:pt x="266" y="242"/>
                      <a:pt x="266" y="250"/>
                    </a:cubicBezTo>
                    <a:cubicBezTo>
                      <a:pt x="266" y="259"/>
                      <a:pt x="273" y="266"/>
                      <a:pt x="282" y="266"/>
                    </a:cubicBezTo>
                    <a:cubicBezTo>
                      <a:pt x="290" y="266"/>
                      <a:pt x="298" y="259"/>
                      <a:pt x="298" y="250"/>
                    </a:cubicBezTo>
                    <a:cubicBezTo>
                      <a:pt x="298" y="242"/>
                      <a:pt x="290" y="234"/>
                      <a:pt x="282" y="2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bg1"/>
                  </a:solidFill>
                </a:endParaRPr>
              </a:p>
            </p:txBody>
          </p:sp>
          <p:sp>
            <p:nvSpPr>
              <p:cNvPr id="132" name="Freeform 3"/>
              <p:cNvSpPr>
                <a:spLocks noChangeAspect="1"/>
              </p:cNvSpPr>
              <p:nvPr/>
            </p:nvSpPr>
            <p:spPr bwMode="auto">
              <a:xfrm>
                <a:off x="7772557" y="987899"/>
                <a:ext cx="1119402" cy="642870"/>
              </a:xfrm>
              <a:custGeom>
                <a:avLst/>
                <a:gdLst>
                  <a:gd name="T0" fmla="*/ 1450708 w 393"/>
                  <a:gd name="T1" fmla="*/ 356085 h 324"/>
                  <a:gd name="T2" fmla="*/ 1446960 w 393"/>
                  <a:gd name="T3" fmla="*/ 348588 h 324"/>
                  <a:gd name="T4" fmla="*/ 1439463 w 393"/>
                  <a:gd name="T5" fmla="*/ 326099 h 324"/>
                  <a:gd name="T6" fmla="*/ 1439463 w 393"/>
                  <a:gd name="T7" fmla="*/ 326099 h 324"/>
                  <a:gd name="T8" fmla="*/ 1390731 w 393"/>
                  <a:gd name="T9" fmla="*/ 224896 h 324"/>
                  <a:gd name="T10" fmla="*/ 1349496 w 393"/>
                  <a:gd name="T11" fmla="*/ 217399 h 324"/>
                  <a:gd name="T12" fmla="*/ 1338250 w 393"/>
                  <a:gd name="T13" fmla="*/ 258630 h 324"/>
                  <a:gd name="T14" fmla="*/ 1338250 w 393"/>
                  <a:gd name="T15" fmla="*/ 258630 h 324"/>
                  <a:gd name="T16" fmla="*/ 1383234 w 393"/>
                  <a:gd name="T17" fmla="*/ 344840 h 324"/>
                  <a:gd name="T18" fmla="*/ 1405725 w 393"/>
                  <a:gd name="T19" fmla="*/ 573484 h 324"/>
                  <a:gd name="T20" fmla="*/ 1405725 w 393"/>
                  <a:gd name="T21" fmla="*/ 577232 h 324"/>
                  <a:gd name="T22" fmla="*/ 1401977 w 393"/>
                  <a:gd name="T23" fmla="*/ 595974 h 324"/>
                  <a:gd name="T24" fmla="*/ 1401977 w 393"/>
                  <a:gd name="T25" fmla="*/ 599722 h 324"/>
                  <a:gd name="T26" fmla="*/ 1401977 w 393"/>
                  <a:gd name="T27" fmla="*/ 607219 h 324"/>
                  <a:gd name="T28" fmla="*/ 974636 w 393"/>
                  <a:gd name="T29" fmla="*/ 948310 h 324"/>
                  <a:gd name="T30" fmla="*/ 599776 w 393"/>
                  <a:gd name="T31" fmla="*/ 948310 h 324"/>
                  <a:gd name="T32" fmla="*/ 584782 w 393"/>
                  <a:gd name="T33" fmla="*/ 952059 h 324"/>
                  <a:gd name="T34" fmla="*/ 318631 w 393"/>
                  <a:gd name="T35" fmla="*/ 1109486 h 324"/>
                  <a:gd name="T36" fmla="*/ 382357 w 393"/>
                  <a:gd name="T37" fmla="*/ 970800 h 324"/>
                  <a:gd name="T38" fmla="*/ 386106 w 393"/>
                  <a:gd name="T39" fmla="*/ 963303 h 324"/>
                  <a:gd name="T40" fmla="*/ 367363 w 393"/>
                  <a:gd name="T41" fmla="*/ 929569 h 324"/>
                  <a:gd name="T42" fmla="*/ 59978 w 393"/>
                  <a:gd name="T43" fmla="*/ 513512 h 324"/>
                  <a:gd name="T44" fmla="*/ 59978 w 393"/>
                  <a:gd name="T45" fmla="*/ 494771 h 324"/>
                  <a:gd name="T46" fmla="*/ 494815 w 393"/>
                  <a:gd name="T47" fmla="*/ 59972 h 324"/>
                  <a:gd name="T48" fmla="*/ 974636 w 393"/>
                  <a:gd name="T49" fmla="*/ 59972 h 324"/>
                  <a:gd name="T50" fmla="*/ 1267027 w 393"/>
                  <a:gd name="T51" fmla="*/ 172420 h 324"/>
                  <a:gd name="T52" fmla="*/ 1267027 w 393"/>
                  <a:gd name="T53" fmla="*/ 172420 h 324"/>
                  <a:gd name="T54" fmla="*/ 1285770 w 393"/>
                  <a:gd name="T55" fmla="*/ 179917 h 324"/>
                  <a:gd name="T56" fmla="*/ 1308262 w 393"/>
                  <a:gd name="T57" fmla="*/ 168672 h 324"/>
                  <a:gd name="T58" fmla="*/ 1308262 w 393"/>
                  <a:gd name="T59" fmla="*/ 127441 h 324"/>
                  <a:gd name="T60" fmla="*/ 974636 w 393"/>
                  <a:gd name="T61" fmla="*/ 0 h 324"/>
                  <a:gd name="T62" fmla="*/ 494815 w 393"/>
                  <a:gd name="T63" fmla="*/ 0 h 324"/>
                  <a:gd name="T64" fmla="*/ 0 w 393"/>
                  <a:gd name="T65" fmla="*/ 494771 h 324"/>
                  <a:gd name="T66" fmla="*/ 0 w 393"/>
                  <a:gd name="T67" fmla="*/ 513512 h 324"/>
                  <a:gd name="T68" fmla="*/ 314882 w 393"/>
                  <a:gd name="T69" fmla="*/ 974548 h 324"/>
                  <a:gd name="T70" fmla="*/ 221167 w 393"/>
                  <a:gd name="T71" fmla="*/ 1169458 h 324"/>
                  <a:gd name="T72" fmla="*/ 228665 w 393"/>
                  <a:gd name="T73" fmla="*/ 1206940 h 324"/>
                  <a:gd name="T74" fmla="*/ 247408 w 393"/>
                  <a:gd name="T75" fmla="*/ 1214437 h 324"/>
                  <a:gd name="T76" fmla="*/ 262402 w 393"/>
                  <a:gd name="T77" fmla="*/ 1210689 h 324"/>
                  <a:gd name="T78" fmla="*/ 611022 w 393"/>
                  <a:gd name="T79" fmla="*/ 1008283 h 324"/>
                  <a:gd name="T80" fmla="*/ 974636 w 393"/>
                  <a:gd name="T81" fmla="*/ 1008283 h 324"/>
                  <a:gd name="T82" fmla="*/ 1435714 w 393"/>
                  <a:gd name="T83" fmla="*/ 697177 h 324"/>
                  <a:gd name="T84" fmla="*/ 1435714 w 393"/>
                  <a:gd name="T85" fmla="*/ 697177 h 324"/>
                  <a:gd name="T86" fmla="*/ 1454457 w 393"/>
                  <a:gd name="T87" fmla="*/ 640953 h 324"/>
                  <a:gd name="T88" fmla="*/ 1465703 w 393"/>
                  <a:gd name="T89" fmla="*/ 569736 h 324"/>
                  <a:gd name="T90" fmla="*/ 1465703 w 393"/>
                  <a:gd name="T91" fmla="*/ 569736 h 324"/>
                  <a:gd name="T92" fmla="*/ 1450708 w 393"/>
                  <a:gd name="T93" fmla="*/ 356085 h 32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93" h="324">
                    <a:moveTo>
                      <a:pt x="387" y="95"/>
                    </a:moveTo>
                    <a:cubicBezTo>
                      <a:pt x="387" y="95"/>
                      <a:pt x="387" y="94"/>
                      <a:pt x="386" y="93"/>
                    </a:cubicBezTo>
                    <a:cubicBezTo>
                      <a:pt x="386" y="91"/>
                      <a:pt x="385" y="89"/>
                      <a:pt x="384" y="87"/>
                    </a:cubicBezTo>
                    <a:cubicBezTo>
                      <a:pt x="384" y="87"/>
                      <a:pt x="384" y="87"/>
                      <a:pt x="384" y="87"/>
                    </a:cubicBezTo>
                    <a:cubicBezTo>
                      <a:pt x="381" y="77"/>
                      <a:pt x="376" y="68"/>
                      <a:pt x="371" y="60"/>
                    </a:cubicBezTo>
                    <a:cubicBezTo>
                      <a:pt x="368" y="56"/>
                      <a:pt x="363" y="55"/>
                      <a:pt x="360" y="58"/>
                    </a:cubicBezTo>
                    <a:cubicBezTo>
                      <a:pt x="356" y="60"/>
                      <a:pt x="355" y="65"/>
                      <a:pt x="357" y="69"/>
                    </a:cubicBezTo>
                    <a:cubicBezTo>
                      <a:pt x="357" y="69"/>
                      <a:pt x="357" y="69"/>
                      <a:pt x="357" y="69"/>
                    </a:cubicBezTo>
                    <a:cubicBezTo>
                      <a:pt x="362" y="76"/>
                      <a:pt x="366" y="84"/>
                      <a:pt x="369" y="92"/>
                    </a:cubicBezTo>
                    <a:cubicBezTo>
                      <a:pt x="378" y="116"/>
                      <a:pt x="377" y="137"/>
                      <a:pt x="375" y="153"/>
                    </a:cubicBezTo>
                    <a:cubicBezTo>
                      <a:pt x="375" y="153"/>
                      <a:pt x="375" y="154"/>
                      <a:pt x="375" y="154"/>
                    </a:cubicBezTo>
                    <a:cubicBezTo>
                      <a:pt x="375" y="156"/>
                      <a:pt x="374" y="158"/>
                      <a:pt x="374" y="159"/>
                    </a:cubicBezTo>
                    <a:cubicBezTo>
                      <a:pt x="374" y="159"/>
                      <a:pt x="374" y="160"/>
                      <a:pt x="374" y="160"/>
                    </a:cubicBezTo>
                    <a:cubicBezTo>
                      <a:pt x="374" y="160"/>
                      <a:pt x="374" y="161"/>
                      <a:pt x="374" y="162"/>
                    </a:cubicBezTo>
                    <a:cubicBezTo>
                      <a:pt x="362" y="214"/>
                      <a:pt x="316" y="253"/>
                      <a:pt x="260" y="253"/>
                    </a:cubicBezTo>
                    <a:cubicBezTo>
                      <a:pt x="160" y="253"/>
                      <a:pt x="160" y="253"/>
                      <a:pt x="160" y="253"/>
                    </a:cubicBezTo>
                    <a:cubicBezTo>
                      <a:pt x="159" y="253"/>
                      <a:pt x="158" y="254"/>
                      <a:pt x="156" y="254"/>
                    </a:cubicBezTo>
                    <a:cubicBezTo>
                      <a:pt x="85" y="296"/>
                      <a:pt x="85" y="296"/>
                      <a:pt x="85" y="296"/>
                    </a:cubicBezTo>
                    <a:cubicBezTo>
                      <a:pt x="102" y="259"/>
                      <a:pt x="102" y="259"/>
                      <a:pt x="102" y="259"/>
                    </a:cubicBezTo>
                    <a:cubicBezTo>
                      <a:pt x="103" y="259"/>
                      <a:pt x="103" y="258"/>
                      <a:pt x="103" y="257"/>
                    </a:cubicBezTo>
                    <a:cubicBezTo>
                      <a:pt x="104" y="253"/>
                      <a:pt x="101" y="249"/>
                      <a:pt x="98" y="248"/>
                    </a:cubicBezTo>
                    <a:cubicBezTo>
                      <a:pt x="50" y="233"/>
                      <a:pt x="16" y="189"/>
                      <a:pt x="16" y="137"/>
                    </a:cubicBezTo>
                    <a:cubicBezTo>
                      <a:pt x="16" y="132"/>
                      <a:pt x="16" y="132"/>
                      <a:pt x="16" y="132"/>
                    </a:cubicBezTo>
                    <a:cubicBezTo>
                      <a:pt x="16" y="68"/>
                      <a:pt x="68" y="16"/>
                      <a:pt x="132" y="16"/>
                    </a:cubicBezTo>
                    <a:cubicBezTo>
                      <a:pt x="260" y="16"/>
                      <a:pt x="260" y="16"/>
                      <a:pt x="260" y="16"/>
                    </a:cubicBezTo>
                    <a:cubicBezTo>
                      <a:pt x="290" y="16"/>
                      <a:pt x="318" y="27"/>
                      <a:pt x="338" y="46"/>
                    </a:cubicBezTo>
                    <a:cubicBezTo>
                      <a:pt x="338" y="46"/>
                      <a:pt x="338" y="46"/>
                      <a:pt x="338" y="46"/>
                    </a:cubicBezTo>
                    <a:cubicBezTo>
                      <a:pt x="340" y="48"/>
                      <a:pt x="341" y="48"/>
                      <a:pt x="343" y="48"/>
                    </a:cubicBezTo>
                    <a:cubicBezTo>
                      <a:pt x="346" y="48"/>
                      <a:pt x="348" y="47"/>
                      <a:pt x="349" y="45"/>
                    </a:cubicBezTo>
                    <a:cubicBezTo>
                      <a:pt x="352" y="42"/>
                      <a:pt x="352" y="37"/>
                      <a:pt x="349" y="34"/>
                    </a:cubicBezTo>
                    <a:cubicBezTo>
                      <a:pt x="325" y="13"/>
                      <a:pt x="294" y="0"/>
                      <a:pt x="260" y="0"/>
                    </a:cubicBezTo>
                    <a:cubicBezTo>
                      <a:pt x="132" y="0"/>
                      <a:pt x="132" y="0"/>
                      <a:pt x="132" y="0"/>
                    </a:cubicBezTo>
                    <a:cubicBezTo>
                      <a:pt x="59" y="0"/>
                      <a:pt x="0" y="59"/>
                      <a:pt x="0" y="132"/>
                    </a:cubicBezTo>
                    <a:cubicBezTo>
                      <a:pt x="0" y="137"/>
                      <a:pt x="0" y="137"/>
                      <a:pt x="0" y="137"/>
                    </a:cubicBezTo>
                    <a:cubicBezTo>
                      <a:pt x="0" y="193"/>
                      <a:pt x="35" y="241"/>
                      <a:pt x="84" y="260"/>
                    </a:cubicBezTo>
                    <a:cubicBezTo>
                      <a:pt x="59" y="312"/>
                      <a:pt x="59" y="312"/>
                      <a:pt x="59" y="312"/>
                    </a:cubicBezTo>
                    <a:cubicBezTo>
                      <a:pt x="58" y="316"/>
                      <a:pt x="58" y="319"/>
                      <a:pt x="61" y="322"/>
                    </a:cubicBezTo>
                    <a:cubicBezTo>
                      <a:pt x="62" y="323"/>
                      <a:pt x="64" y="324"/>
                      <a:pt x="66" y="324"/>
                    </a:cubicBezTo>
                    <a:cubicBezTo>
                      <a:pt x="68" y="324"/>
                      <a:pt x="69" y="323"/>
                      <a:pt x="70" y="323"/>
                    </a:cubicBezTo>
                    <a:cubicBezTo>
                      <a:pt x="163" y="269"/>
                      <a:pt x="163" y="269"/>
                      <a:pt x="163" y="269"/>
                    </a:cubicBezTo>
                    <a:cubicBezTo>
                      <a:pt x="260" y="269"/>
                      <a:pt x="260" y="269"/>
                      <a:pt x="260" y="269"/>
                    </a:cubicBezTo>
                    <a:cubicBezTo>
                      <a:pt x="316" y="269"/>
                      <a:pt x="363" y="235"/>
                      <a:pt x="383" y="186"/>
                    </a:cubicBezTo>
                    <a:cubicBezTo>
                      <a:pt x="383" y="186"/>
                      <a:pt x="383" y="186"/>
                      <a:pt x="383" y="186"/>
                    </a:cubicBezTo>
                    <a:cubicBezTo>
                      <a:pt x="383" y="186"/>
                      <a:pt x="385" y="180"/>
                      <a:pt x="388" y="171"/>
                    </a:cubicBezTo>
                    <a:cubicBezTo>
                      <a:pt x="389" y="165"/>
                      <a:pt x="391" y="159"/>
                      <a:pt x="391" y="152"/>
                    </a:cubicBezTo>
                    <a:cubicBezTo>
                      <a:pt x="391" y="152"/>
                      <a:pt x="391" y="152"/>
                      <a:pt x="391" y="152"/>
                    </a:cubicBezTo>
                    <a:cubicBezTo>
                      <a:pt x="393" y="136"/>
                      <a:pt x="393" y="116"/>
                      <a:pt x="387" y="9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bg1"/>
                  </a:solidFill>
                </a:endParaRPr>
              </a:p>
            </p:txBody>
          </p:sp>
          <p:sp>
            <p:nvSpPr>
              <p:cNvPr id="83" name="TextBox 82"/>
              <p:cNvSpPr txBox="1"/>
              <p:nvPr/>
            </p:nvSpPr>
            <p:spPr>
              <a:xfrm>
                <a:off x="7923872" y="985053"/>
                <a:ext cx="864097" cy="430887"/>
              </a:xfrm>
              <a:prstGeom prst="rect">
                <a:avLst/>
              </a:prstGeom>
              <a:noFill/>
            </p:spPr>
            <p:txBody>
              <a:bodyPr wrap="square" rtlCol="0">
                <a:spAutoFit/>
              </a:bodyPr>
              <a:lstStyle/>
              <a:p>
                <a:r>
                  <a:rPr lang="en-US" sz="1100" dirty="0">
                    <a:solidFill>
                      <a:schemeClr val="bg1"/>
                    </a:solidFill>
                    <a:latin typeface="Arial" pitchFamily="34" charset="0"/>
                    <a:cs typeface="Arial" pitchFamily="34" charset="0"/>
                  </a:rPr>
                  <a:t>ECR approved</a:t>
                </a:r>
                <a:r>
                  <a:rPr lang="en-US" sz="1000" dirty="0">
                    <a:solidFill>
                      <a:schemeClr val="bg1"/>
                    </a:solidFill>
                    <a:latin typeface="Arial" pitchFamily="34" charset="0"/>
                    <a:cs typeface="Arial" pitchFamily="34" charset="0"/>
                  </a:rPr>
                  <a:t>.</a:t>
                </a:r>
              </a:p>
            </p:txBody>
          </p:sp>
          <p:cxnSp>
            <p:nvCxnSpPr>
              <p:cNvPr id="126" name="Straight Arrow Connector 125"/>
              <p:cNvCxnSpPr/>
              <p:nvPr/>
            </p:nvCxnSpPr>
            <p:spPr>
              <a:xfrm>
                <a:off x="4090866" y="1928220"/>
                <a:ext cx="3489268"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42" name="Oval 141"/>
              <p:cNvSpPr/>
              <p:nvPr/>
            </p:nvSpPr>
            <p:spPr bwMode="auto">
              <a:xfrm>
                <a:off x="7188263" y="1159835"/>
                <a:ext cx="216000" cy="216000"/>
              </a:xfrm>
              <a:prstGeom prst="ellipse">
                <a:avLst/>
              </a:prstGeom>
              <a:solidFill>
                <a:schemeClr val="tx1"/>
              </a:solidFill>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algn="ctr" defTabSz="914377" fontAlgn="base">
                  <a:spcBef>
                    <a:spcPct val="50000"/>
                  </a:spcBef>
                  <a:spcAft>
                    <a:spcPct val="0"/>
                  </a:spcAft>
                </a:pPr>
                <a:r>
                  <a:rPr lang="en-US" sz="1000" dirty="0">
                    <a:solidFill>
                      <a:schemeClr val="bg1"/>
                    </a:solidFill>
                    <a:latin typeface="+mj-lt"/>
                  </a:rPr>
                  <a:t>6</a:t>
                </a:r>
              </a:p>
            </p:txBody>
          </p:sp>
        </p:grpSp>
      </p:grpSp>
      <p:grpSp>
        <p:nvGrpSpPr>
          <p:cNvPr id="2053" name="Group 2052"/>
          <p:cNvGrpSpPr/>
          <p:nvPr/>
        </p:nvGrpSpPr>
        <p:grpSpPr>
          <a:xfrm>
            <a:off x="1656602" y="4789073"/>
            <a:ext cx="3746876" cy="1758059"/>
            <a:chOff x="132598" y="4789073"/>
            <a:chExt cx="3746876" cy="1758059"/>
          </a:xfrm>
        </p:grpSpPr>
        <p:sp>
          <p:nvSpPr>
            <p:cNvPr id="124" name="Freeform 33"/>
            <p:cNvSpPr>
              <a:spLocks noChangeAspect="1" noEditPoints="1"/>
            </p:cNvSpPr>
            <p:nvPr/>
          </p:nvSpPr>
          <p:spPr bwMode="auto">
            <a:xfrm>
              <a:off x="1883539" y="5104046"/>
              <a:ext cx="408307" cy="586953"/>
            </a:xfrm>
            <a:custGeom>
              <a:avLst/>
              <a:gdLst>
                <a:gd name="T0" fmla="*/ 5219154 w 409"/>
                <a:gd name="T1" fmla="*/ 749817 h 589"/>
                <a:gd name="T2" fmla="*/ 4710866 w 409"/>
                <a:gd name="T3" fmla="*/ 0 h 589"/>
                <a:gd name="T4" fmla="*/ 0 w 409"/>
                <a:gd name="T5" fmla="*/ 506747 h 589"/>
                <a:gd name="T6" fmla="*/ 507566 w 409"/>
                <a:gd name="T7" fmla="*/ 7506861 h 589"/>
                <a:gd name="T8" fmla="*/ 5219154 w 409"/>
                <a:gd name="T9" fmla="*/ 6999550 h 589"/>
                <a:gd name="T10" fmla="*/ 5115837 w 409"/>
                <a:gd name="T11" fmla="*/ 1057394 h 589"/>
                <a:gd name="T12" fmla="*/ 5012933 w 409"/>
                <a:gd name="T13" fmla="*/ 6999550 h 589"/>
                <a:gd name="T14" fmla="*/ 507566 w 409"/>
                <a:gd name="T15" fmla="*/ 7300391 h 589"/>
                <a:gd name="T16" fmla="*/ 206221 w 409"/>
                <a:gd name="T17" fmla="*/ 506747 h 589"/>
                <a:gd name="T18" fmla="*/ 4710866 w 409"/>
                <a:gd name="T19" fmla="*/ 206149 h 589"/>
                <a:gd name="T20" fmla="*/ 5012933 w 409"/>
                <a:gd name="T21" fmla="*/ 749817 h 589"/>
                <a:gd name="T22" fmla="*/ 4065998 w 409"/>
                <a:gd name="T23" fmla="*/ 1948647 h 589"/>
                <a:gd name="T24" fmla="*/ 4169622 w 409"/>
                <a:gd name="T25" fmla="*/ 1846214 h 589"/>
                <a:gd name="T26" fmla="*/ 4132810 w 409"/>
                <a:gd name="T27" fmla="*/ 1018923 h 589"/>
                <a:gd name="T28" fmla="*/ 3316398 w 409"/>
                <a:gd name="T29" fmla="*/ 993568 h 589"/>
                <a:gd name="T30" fmla="*/ 3316398 w 409"/>
                <a:gd name="T31" fmla="*/ 1196749 h 589"/>
                <a:gd name="T32" fmla="*/ 2527120 w 409"/>
                <a:gd name="T33" fmla="*/ 2488719 h 589"/>
                <a:gd name="T34" fmla="*/ 1749813 w 409"/>
                <a:gd name="T35" fmla="*/ 1196749 h 589"/>
                <a:gd name="T36" fmla="*/ 1749813 w 409"/>
                <a:gd name="T37" fmla="*/ 993568 h 589"/>
                <a:gd name="T38" fmla="*/ 928687 w 409"/>
                <a:gd name="T39" fmla="*/ 1018923 h 589"/>
                <a:gd name="T40" fmla="*/ 891720 w 409"/>
                <a:gd name="T41" fmla="*/ 1846214 h 589"/>
                <a:gd name="T42" fmla="*/ 1095175 w 409"/>
                <a:gd name="T43" fmla="*/ 1846214 h 589"/>
                <a:gd name="T44" fmla="*/ 2387699 w 409"/>
                <a:gd name="T45" fmla="*/ 2622935 h 589"/>
                <a:gd name="T46" fmla="*/ 1095175 w 409"/>
                <a:gd name="T47" fmla="*/ 3416674 h 589"/>
                <a:gd name="T48" fmla="*/ 891720 w 409"/>
                <a:gd name="T49" fmla="*/ 3416674 h 589"/>
                <a:gd name="T50" fmla="*/ 891720 w 409"/>
                <a:gd name="T51" fmla="*/ 4165620 h 589"/>
                <a:gd name="T52" fmla="*/ 994630 w 409"/>
                <a:gd name="T53" fmla="*/ 4269203 h 589"/>
                <a:gd name="T54" fmla="*/ 1847495 w 409"/>
                <a:gd name="T55" fmla="*/ 4165620 h 589"/>
                <a:gd name="T56" fmla="*/ 1237323 w 409"/>
                <a:gd name="T57" fmla="*/ 4062776 h 589"/>
                <a:gd name="T58" fmla="*/ 3812519 w 409"/>
                <a:gd name="T59" fmla="*/ 4062776 h 589"/>
                <a:gd name="T60" fmla="*/ 3213150 w 409"/>
                <a:gd name="T61" fmla="*/ 4165620 h 589"/>
                <a:gd name="T62" fmla="*/ 3316398 w 409"/>
                <a:gd name="T63" fmla="*/ 4269203 h 589"/>
                <a:gd name="T64" fmla="*/ 4132810 w 409"/>
                <a:gd name="T65" fmla="*/ 4232404 h 589"/>
                <a:gd name="T66" fmla="*/ 4169622 w 409"/>
                <a:gd name="T67" fmla="*/ 3416674 h 589"/>
                <a:gd name="T68" fmla="*/ 3970319 w 409"/>
                <a:gd name="T69" fmla="*/ 3416674 h 589"/>
                <a:gd name="T70" fmla="*/ 2678439 w 409"/>
                <a:gd name="T71" fmla="*/ 2622935 h 589"/>
                <a:gd name="T72" fmla="*/ 3970319 w 409"/>
                <a:gd name="T73" fmla="*/ 1846214 h 58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589"/>
                <a:gd name="T113" fmla="*/ 409 w 409"/>
                <a:gd name="T114" fmla="*/ 589 h 58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319" y="153"/>
                  </a:moveTo>
                  <a:cubicBezTo>
                    <a:pt x="323" y="153"/>
                    <a:pt x="327" y="149"/>
                    <a:pt x="327" y="145"/>
                  </a:cubicBezTo>
                  <a:cubicBezTo>
                    <a:pt x="327" y="145"/>
                    <a:pt x="327" y="145"/>
                    <a:pt x="327" y="145"/>
                  </a:cubicBezTo>
                  <a:cubicBezTo>
                    <a:pt x="327" y="86"/>
                    <a:pt x="327" y="86"/>
                    <a:pt x="327" y="86"/>
                  </a:cubicBezTo>
                  <a:cubicBezTo>
                    <a:pt x="327" y="84"/>
                    <a:pt x="326" y="82"/>
                    <a:pt x="324" y="80"/>
                  </a:cubicBezTo>
                  <a:cubicBezTo>
                    <a:pt x="323" y="79"/>
                    <a:pt x="321" y="78"/>
                    <a:pt x="319" y="78"/>
                  </a:cubicBezTo>
                  <a:cubicBezTo>
                    <a:pt x="260" y="78"/>
                    <a:pt x="260" y="78"/>
                    <a:pt x="260" y="78"/>
                  </a:cubicBezTo>
                  <a:cubicBezTo>
                    <a:pt x="255" y="78"/>
                    <a:pt x="252" y="82"/>
                    <a:pt x="252" y="86"/>
                  </a:cubicBezTo>
                  <a:cubicBezTo>
                    <a:pt x="252" y="91"/>
                    <a:pt x="255" y="94"/>
                    <a:pt x="260" y="94"/>
                  </a:cubicBezTo>
                  <a:cubicBezTo>
                    <a:pt x="299" y="94"/>
                    <a:pt x="299" y="94"/>
                    <a:pt x="299" y="94"/>
                  </a:cubicBezTo>
                  <a:cubicBezTo>
                    <a:pt x="198" y="195"/>
                    <a:pt x="198" y="195"/>
                    <a:pt x="198" y="195"/>
                  </a:cubicBezTo>
                  <a:cubicBezTo>
                    <a:pt x="97" y="94"/>
                    <a:pt x="97" y="94"/>
                    <a:pt x="97" y="94"/>
                  </a:cubicBezTo>
                  <a:cubicBezTo>
                    <a:pt x="137" y="94"/>
                    <a:pt x="137" y="94"/>
                    <a:pt x="137" y="94"/>
                  </a:cubicBezTo>
                  <a:cubicBezTo>
                    <a:pt x="141" y="94"/>
                    <a:pt x="145" y="91"/>
                    <a:pt x="145" y="86"/>
                  </a:cubicBezTo>
                  <a:cubicBezTo>
                    <a:pt x="145" y="82"/>
                    <a:pt x="141" y="78"/>
                    <a:pt x="137" y="78"/>
                  </a:cubicBezTo>
                  <a:cubicBezTo>
                    <a:pt x="78" y="78"/>
                    <a:pt x="78" y="78"/>
                    <a:pt x="78" y="78"/>
                  </a:cubicBezTo>
                  <a:cubicBezTo>
                    <a:pt x="76" y="78"/>
                    <a:pt x="74" y="79"/>
                    <a:pt x="73" y="80"/>
                  </a:cubicBezTo>
                  <a:cubicBezTo>
                    <a:pt x="71" y="82"/>
                    <a:pt x="70" y="84"/>
                    <a:pt x="70" y="86"/>
                  </a:cubicBezTo>
                  <a:cubicBezTo>
                    <a:pt x="70" y="145"/>
                    <a:pt x="70" y="145"/>
                    <a:pt x="70" y="145"/>
                  </a:cubicBezTo>
                  <a:cubicBezTo>
                    <a:pt x="70" y="149"/>
                    <a:pt x="74" y="153"/>
                    <a:pt x="78" y="153"/>
                  </a:cubicBezTo>
                  <a:cubicBezTo>
                    <a:pt x="83" y="153"/>
                    <a:pt x="86" y="149"/>
                    <a:pt x="86" y="145"/>
                  </a:cubicBezTo>
                  <a:cubicBezTo>
                    <a:pt x="86" y="105"/>
                    <a:pt x="86" y="105"/>
                    <a:pt x="86" y="105"/>
                  </a:cubicBezTo>
                  <a:cubicBezTo>
                    <a:pt x="187" y="206"/>
                    <a:pt x="187" y="206"/>
                    <a:pt x="187" y="206"/>
                  </a:cubicBezTo>
                  <a:cubicBezTo>
                    <a:pt x="86" y="307"/>
                    <a:pt x="86" y="307"/>
                    <a:pt x="86" y="307"/>
                  </a:cubicBezTo>
                  <a:cubicBezTo>
                    <a:pt x="86" y="268"/>
                    <a:pt x="86" y="268"/>
                    <a:pt x="86" y="268"/>
                  </a:cubicBezTo>
                  <a:cubicBezTo>
                    <a:pt x="86" y="263"/>
                    <a:pt x="83" y="260"/>
                    <a:pt x="78" y="260"/>
                  </a:cubicBezTo>
                  <a:cubicBezTo>
                    <a:pt x="74" y="260"/>
                    <a:pt x="70" y="263"/>
                    <a:pt x="70" y="268"/>
                  </a:cubicBezTo>
                  <a:cubicBezTo>
                    <a:pt x="70" y="268"/>
                    <a:pt x="70" y="268"/>
                    <a:pt x="70" y="268"/>
                  </a:cubicBezTo>
                  <a:cubicBezTo>
                    <a:pt x="70" y="327"/>
                    <a:pt x="70" y="327"/>
                    <a:pt x="70" y="327"/>
                  </a:cubicBezTo>
                  <a:cubicBezTo>
                    <a:pt x="70" y="329"/>
                    <a:pt x="71" y="331"/>
                    <a:pt x="73" y="332"/>
                  </a:cubicBezTo>
                  <a:cubicBezTo>
                    <a:pt x="74" y="334"/>
                    <a:pt x="76" y="335"/>
                    <a:pt x="78" y="335"/>
                  </a:cubicBezTo>
                  <a:cubicBezTo>
                    <a:pt x="137" y="335"/>
                    <a:pt x="137" y="335"/>
                    <a:pt x="137" y="335"/>
                  </a:cubicBezTo>
                  <a:cubicBezTo>
                    <a:pt x="141" y="335"/>
                    <a:pt x="145" y="331"/>
                    <a:pt x="145" y="327"/>
                  </a:cubicBezTo>
                  <a:cubicBezTo>
                    <a:pt x="145" y="322"/>
                    <a:pt x="141" y="319"/>
                    <a:pt x="137" y="319"/>
                  </a:cubicBezTo>
                  <a:cubicBezTo>
                    <a:pt x="97" y="319"/>
                    <a:pt x="97" y="319"/>
                    <a:pt x="97" y="319"/>
                  </a:cubicBezTo>
                  <a:cubicBezTo>
                    <a:pt x="198" y="218"/>
                    <a:pt x="198" y="218"/>
                    <a:pt x="198" y="218"/>
                  </a:cubicBezTo>
                  <a:cubicBezTo>
                    <a:pt x="299" y="319"/>
                    <a:pt x="299" y="319"/>
                    <a:pt x="299" y="319"/>
                  </a:cubicBezTo>
                  <a:cubicBezTo>
                    <a:pt x="260" y="319"/>
                    <a:pt x="260" y="319"/>
                    <a:pt x="260" y="319"/>
                  </a:cubicBezTo>
                  <a:cubicBezTo>
                    <a:pt x="255" y="319"/>
                    <a:pt x="252" y="322"/>
                    <a:pt x="252" y="327"/>
                  </a:cubicBezTo>
                  <a:cubicBezTo>
                    <a:pt x="252" y="331"/>
                    <a:pt x="255" y="335"/>
                    <a:pt x="260" y="335"/>
                  </a:cubicBezTo>
                  <a:cubicBezTo>
                    <a:pt x="260" y="335"/>
                    <a:pt x="260" y="335"/>
                    <a:pt x="260" y="335"/>
                  </a:cubicBezTo>
                  <a:cubicBezTo>
                    <a:pt x="319" y="335"/>
                    <a:pt x="319" y="335"/>
                    <a:pt x="319" y="335"/>
                  </a:cubicBezTo>
                  <a:cubicBezTo>
                    <a:pt x="321" y="335"/>
                    <a:pt x="323" y="334"/>
                    <a:pt x="324" y="332"/>
                  </a:cubicBezTo>
                  <a:cubicBezTo>
                    <a:pt x="326" y="331"/>
                    <a:pt x="327" y="329"/>
                    <a:pt x="327" y="327"/>
                  </a:cubicBezTo>
                  <a:cubicBezTo>
                    <a:pt x="327" y="268"/>
                    <a:pt x="327" y="268"/>
                    <a:pt x="327" y="268"/>
                  </a:cubicBezTo>
                  <a:cubicBezTo>
                    <a:pt x="327" y="263"/>
                    <a:pt x="323" y="260"/>
                    <a:pt x="319" y="260"/>
                  </a:cubicBezTo>
                  <a:cubicBezTo>
                    <a:pt x="314" y="260"/>
                    <a:pt x="311" y="263"/>
                    <a:pt x="311" y="268"/>
                  </a:cubicBezTo>
                  <a:cubicBezTo>
                    <a:pt x="311" y="307"/>
                    <a:pt x="311" y="307"/>
                    <a:pt x="311" y="307"/>
                  </a:cubicBezTo>
                  <a:cubicBezTo>
                    <a:pt x="210" y="206"/>
                    <a:pt x="210" y="206"/>
                    <a:pt x="210" y="206"/>
                  </a:cubicBezTo>
                  <a:cubicBezTo>
                    <a:pt x="311" y="105"/>
                    <a:pt x="311" y="105"/>
                    <a:pt x="311" y="105"/>
                  </a:cubicBezTo>
                  <a:cubicBezTo>
                    <a:pt x="311" y="145"/>
                    <a:pt x="311" y="145"/>
                    <a:pt x="311" y="145"/>
                  </a:cubicBezTo>
                  <a:cubicBezTo>
                    <a:pt x="311" y="149"/>
                    <a:pt x="314" y="153"/>
                    <a:pt x="319" y="153"/>
                  </a:cubicBez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solidFill>
                  <a:schemeClr val="bg1"/>
                </a:solidFill>
              </a:endParaRPr>
            </a:p>
          </p:txBody>
        </p:sp>
        <p:sp>
          <p:nvSpPr>
            <p:cNvPr id="107" name="Freeform 3"/>
            <p:cNvSpPr>
              <a:spLocks noChangeAspect="1" noEditPoints="1"/>
            </p:cNvSpPr>
            <p:nvPr/>
          </p:nvSpPr>
          <p:spPr bwMode="auto">
            <a:xfrm>
              <a:off x="3003121" y="5019476"/>
              <a:ext cx="430710" cy="620205"/>
            </a:xfrm>
            <a:custGeom>
              <a:avLst/>
              <a:gdLst>
                <a:gd name="T0" fmla="*/ 164400 w 409"/>
                <a:gd name="T1" fmla="*/ 27411 h 589"/>
                <a:gd name="T2" fmla="*/ 167720 w 409"/>
                <a:gd name="T3" fmla="*/ 24105 h 589"/>
                <a:gd name="T4" fmla="*/ 167720 w 409"/>
                <a:gd name="T5" fmla="*/ 16291 h 589"/>
                <a:gd name="T6" fmla="*/ 151386 w 409"/>
                <a:gd name="T7" fmla="*/ 0 h 589"/>
                <a:gd name="T8" fmla="*/ 16311 w 409"/>
                <a:gd name="T9" fmla="*/ 0 h 589"/>
                <a:gd name="T10" fmla="*/ 0 w 409"/>
                <a:gd name="T11" fmla="*/ 16291 h 589"/>
                <a:gd name="T12" fmla="*/ 0 w 409"/>
                <a:gd name="T13" fmla="*/ 225021 h 589"/>
                <a:gd name="T14" fmla="*/ 16311 w 409"/>
                <a:gd name="T15" fmla="*/ 241330 h 589"/>
                <a:gd name="T16" fmla="*/ 151386 w 409"/>
                <a:gd name="T17" fmla="*/ 241330 h 589"/>
                <a:gd name="T18" fmla="*/ 167720 w 409"/>
                <a:gd name="T19" fmla="*/ 225021 h 589"/>
                <a:gd name="T20" fmla="*/ 167720 w 409"/>
                <a:gd name="T21" fmla="*/ 37328 h 589"/>
                <a:gd name="T22" fmla="*/ 164400 w 409"/>
                <a:gd name="T23" fmla="*/ 33993 h 589"/>
                <a:gd name="T24" fmla="*/ 161093 w 409"/>
                <a:gd name="T25" fmla="*/ 37328 h 589"/>
                <a:gd name="T26" fmla="*/ 161093 w 409"/>
                <a:gd name="T27" fmla="*/ 225021 h 589"/>
                <a:gd name="T28" fmla="*/ 151386 w 409"/>
                <a:gd name="T29" fmla="*/ 234692 h 589"/>
                <a:gd name="T30" fmla="*/ 16311 w 409"/>
                <a:gd name="T31" fmla="*/ 234692 h 589"/>
                <a:gd name="T32" fmla="*/ 6627 w 409"/>
                <a:gd name="T33" fmla="*/ 225021 h 589"/>
                <a:gd name="T34" fmla="*/ 6627 w 409"/>
                <a:gd name="T35" fmla="*/ 16291 h 589"/>
                <a:gd name="T36" fmla="*/ 16311 w 409"/>
                <a:gd name="T37" fmla="*/ 6627 h 589"/>
                <a:gd name="T38" fmla="*/ 151386 w 409"/>
                <a:gd name="T39" fmla="*/ 6627 h 589"/>
                <a:gd name="T40" fmla="*/ 161093 w 409"/>
                <a:gd name="T41" fmla="*/ 16291 h 589"/>
                <a:gd name="T42" fmla="*/ 161093 w 409"/>
                <a:gd name="T43" fmla="*/ 24105 h 589"/>
                <a:gd name="T44" fmla="*/ 164400 w 409"/>
                <a:gd name="T45" fmla="*/ 27411 h 589"/>
                <a:gd name="T46" fmla="*/ 34044 w 409"/>
                <a:gd name="T47" fmla="*/ 130610 h 589"/>
                <a:gd name="T48" fmla="*/ 30709 w 409"/>
                <a:gd name="T49" fmla="*/ 133916 h 589"/>
                <a:gd name="T50" fmla="*/ 34044 w 409"/>
                <a:gd name="T51" fmla="*/ 137246 h 589"/>
                <a:gd name="T52" fmla="*/ 63862 w 409"/>
                <a:gd name="T53" fmla="*/ 137246 h 589"/>
                <a:gd name="T54" fmla="*/ 66812 w 409"/>
                <a:gd name="T55" fmla="*/ 135678 h 589"/>
                <a:gd name="T56" fmla="*/ 83648 w 409"/>
                <a:gd name="T57" fmla="*/ 111367 h 589"/>
                <a:gd name="T58" fmla="*/ 100818 w 409"/>
                <a:gd name="T59" fmla="*/ 135678 h 589"/>
                <a:gd name="T60" fmla="*/ 103256 w 409"/>
                <a:gd name="T61" fmla="*/ 137246 h 589"/>
                <a:gd name="T62" fmla="*/ 133691 w 409"/>
                <a:gd name="T63" fmla="*/ 137246 h 589"/>
                <a:gd name="T64" fmla="*/ 137011 w 409"/>
                <a:gd name="T65" fmla="*/ 133916 h 589"/>
                <a:gd name="T66" fmla="*/ 133691 w 409"/>
                <a:gd name="T67" fmla="*/ 130610 h 589"/>
                <a:gd name="T68" fmla="*/ 133691 w 409"/>
                <a:gd name="T69" fmla="*/ 130610 h 589"/>
                <a:gd name="T70" fmla="*/ 105403 w 409"/>
                <a:gd name="T71" fmla="*/ 130610 h 589"/>
                <a:gd name="T72" fmla="*/ 87698 w 409"/>
                <a:gd name="T73" fmla="*/ 106165 h 589"/>
                <a:gd name="T74" fmla="*/ 136419 w 409"/>
                <a:gd name="T75" fmla="*/ 37328 h 589"/>
                <a:gd name="T76" fmla="*/ 135734 w 409"/>
                <a:gd name="T77" fmla="*/ 32756 h 589"/>
                <a:gd name="T78" fmla="*/ 131253 w 409"/>
                <a:gd name="T79" fmla="*/ 33124 h 589"/>
                <a:gd name="T80" fmla="*/ 83648 w 409"/>
                <a:gd name="T81" fmla="*/ 100407 h 589"/>
                <a:gd name="T82" fmla="*/ 36443 w 409"/>
                <a:gd name="T83" fmla="*/ 33124 h 589"/>
                <a:gd name="T84" fmla="*/ 31963 w 409"/>
                <a:gd name="T85" fmla="*/ 32756 h 589"/>
                <a:gd name="T86" fmla="*/ 31238 w 409"/>
                <a:gd name="T87" fmla="*/ 37328 h 589"/>
                <a:gd name="T88" fmla="*/ 80039 w 409"/>
                <a:gd name="T89" fmla="*/ 106165 h 589"/>
                <a:gd name="T90" fmla="*/ 62332 w 409"/>
                <a:gd name="T91" fmla="*/ 130610 h 589"/>
                <a:gd name="T92" fmla="*/ 34044 w 409"/>
                <a:gd name="T93" fmla="*/ 130610 h 58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9"/>
                <a:gd name="T142" fmla="*/ 0 h 589"/>
                <a:gd name="T143" fmla="*/ 409 w 409"/>
                <a:gd name="T144" fmla="*/ 589 h 58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3" y="319"/>
                  </a:moveTo>
                  <a:cubicBezTo>
                    <a:pt x="78" y="319"/>
                    <a:pt x="75" y="322"/>
                    <a:pt x="75" y="327"/>
                  </a:cubicBezTo>
                  <a:cubicBezTo>
                    <a:pt x="75" y="331"/>
                    <a:pt x="78" y="335"/>
                    <a:pt x="83" y="335"/>
                  </a:cubicBezTo>
                  <a:cubicBezTo>
                    <a:pt x="156" y="335"/>
                    <a:pt x="156" y="335"/>
                    <a:pt x="156" y="335"/>
                  </a:cubicBezTo>
                  <a:cubicBezTo>
                    <a:pt x="159" y="335"/>
                    <a:pt x="161" y="333"/>
                    <a:pt x="163" y="331"/>
                  </a:cubicBezTo>
                  <a:cubicBezTo>
                    <a:pt x="204" y="272"/>
                    <a:pt x="204" y="272"/>
                    <a:pt x="204" y="272"/>
                  </a:cubicBezTo>
                  <a:cubicBezTo>
                    <a:pt x="246" y="331"/>
                    <a:pt x="246" y="331"/>
                    <a:pt x="246" y="331"/>
                  </a:cubicBezTo>
                  <a:cubicBezTo>
                    <a:pt x="247" y="333"/>
                    <a:pt x="250" y="335"/>
                    <a:pt x="252" y="335"/>
                  </a:cubicBezTo>
                  <a:cubicBezTo>
                    <a:pt x="326" y="335"/>
                    <a:pt x="326" y="335"/>
                    <a:pt x="326" y="335"/>
                  </a:cubicBezTo>
                  <a:cubicBezTo>
                    <a:pt x="331" y="335"/>
                    <a:pt x="334" y="331"/>
                    <a:pt x="334" y="327"/>
                  </a:cubicBezTo>
                  <a:cubicBezTo>
                    <a:pt x="334" y="322"/>
                    <a:pt x="331" y="319"/>
                    <a:pt x="326" y="319"/>
                  </a:cubicBezTo>
                  <a:cubicBezTo>
                    <a:pt x="326" y="319"/>
                    <a:pt x="326" y="319"/>
                    <a:pt x="326" y="319"/>
                  </a:cubicBezTo>
                  <a:cubicBezTo>
                    <a:pt x="257" y="319"/>
                    <a:pt x="257" y="319"/>
                    <a:pt x="257" y="319"/>
                  </a:cubicBezTo>
                  <a:cubicBezTo>
                    <a:pt x="214" y="259"/>
                    <a:pt x="214" y="259"/>
                    <a:pt x="214" y="259"/>
                  </a:cubicBezTo>
                  <a:cubicBezTo>
                    <a:pt x="333" y="91"/>
                    <a:pt x="333" y="91"/>
                    <a:pt x="333" y="91"/>
                  </a:cubicBezTo>
                  <a:cubicBezTo>
                    <a:pt x="335" y="87"/>
                    <a:pt x="334" y="82"/>
                    <a:pt x="331" y="80"/>
                  </a:cubicBezTo>
                  <a:cubicBezTo>
                    <a:pt x="327" y="77"/>
                    <a:pt x="322" y="78"/>
                    <a:pt x="320" y="81"/>
                  </a:cubicBezTo>
                  <a:cubicBezTo>
                    <a:pt x="204" y="245"/>
                    <a:pt x="204" y="245"/>
                    <a:pt x="204" y="245"/>
                  </a:cubicBezTo>
                  <a:cubicBezTo>
                    <a:pt x="89" y="81"/>
                    <a:pt x="89" y="81"/>
                    <a:pt x="89" y="81"/>
                  </a:cubicBezTo>
                  <a:cubicBezTo>
                    <a:pt x="87" y="78"/>
                    <a:pt x="82" y="77"/>
                    <a:pt x="78" y="80"/>
                  </a:cubicBezTo>
                  <a:cubicBezTo>
                    <a:pt x="74" y="82"/>
                    <a:pt x="74" y="87"/>
                    <a:pt x="76" y="91"/>
                  </a:cubicBezTo>
                  <a:cubicBezTo>
                    <a:pt x="195" y="259"/>
                    <a:pt x="195" y="259"/>
                    <a:pt x="195" y="259"/>
                  </a:cubicBezTo>
                  <a:cubicBezTo>
                    <a:pt x="152" y="319"/>
                    <a:pt x="152" y="319"/>
                    <a:pt x="152" y="319"/>
                  </a:cubicBezTo>
                  <a:lnTo>
                    <a:pt x="83" y="319"/>
                  </a:lnTo>
                  <a:close/>
                </a:path>
              </a:pathLst>
            </a:custGeom>
            <a:solidFill>
              <a:srgbClr val="7B06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solidFill>
                  <a:schemeClr val="bg1"/>
                </a:solidFill>
              </a:endParaRPr>
            </a:p>
          </p:txBody>
        </p:sp>
        <p:sp>
          <p:nvSpPr>
            <p:cNvPr id="106" name="Freeform 13"/>
            <p:cNvSpPr>
              <a:spLocks noChangeAspect="1" noEditPoints="1"/>
            </p:cNvSpPr>
            <p:nvPr/>
          </p:nvSpPr>
          <p:spPr bwMode="auto">
            <a:xfrm>
              <a:off x="3519054" y="5302963"/>
              <a:ext cx="360420" cy="610730"/>
            </a:xfrm>
            <a:custGeom>
              <a:avLst/>
              <a:gdLst>
                <a:gd name="T0" fmla="*/ 167720 w 409"/>
                <a:gd name="T1" fmla="*/ 24105 h 589"/>
                <a:gd name="T2" fmla="*/ 151386 w 409"/>
                <a:gd name="T3" fmla="*/ 0 h 589"/>
                <a:gd name="T4" fmla="*/ 0 w 409"/>
                <a:gd name="T5" fmla="*/ 16291 h 589"/>
                <a:gd name="T6" fmla="*/ 16311 w 409"/>
                <a:gd name="T7" fmla="*/ 241330 h 589"/>
                <a:gd name="T8" fmla="*/ 167720 w 409"/>
                <a:gd name="T9" fmla="*/ 225021 h 589"/>
                <a:gd name="T10" fmla="*/ 164400 w 409"/>
                <a:gd name="T11" fmla="*/ 33993 h 589"/>
                <a:gd name="T12" fmla="*/ 161093 w 409"/>
                <a:gd name="T13" fmla="*/ 225021 h 589"/>
                <a:gd name="T14" fmla="*/ 16311 w 409"/>
                <a:gd name="T15" fmla="*/ 234692 h 589"/>
                <a:gd name="T16" fmla="*/ 6627 w 409"/>
                <a:gd name="T17" fmla="*/ 16291 h 589"/>
                <a:gd name="T18" fmla="*/ 151386 w 409"/>
                <a:gd name="T19" fmla="*/ 6627 h 589"/>
                <a:gd name="T20" fmla="*/ 161093 w 409"/>
                <a:gd name="T21" fmla="*/ 24105 h 589"/>
                <a:gd name="T22" fmla="*/ 60279 w 409"/>
                <a:gd name="T23" fmla="*/ 84322 h 589"/>
                <a:gd name="T24" fmla="*/ 109883 w 409"/>
                <a:gd name="T25" fmla="*/ 82716 h 589"/>
                <a:gd name="T26" fmla="*/ 86442 w 409"/>
                <a:gd name="T27" fmla="*/ 32756 h 589"/>
                <a:gd name="T28" fmla="*/ 80686 w 409"/>
                <a:gd name="T29" fmla="*/ 32756 h 589"/>
                <a:gd name="T30" fmla="*/ 57469 w 409"/>
                <a:gd name="T31" fmla="*/ 82716 h 589"/>
                <a:gd name="T32" fmla="*/ 83648 w 409"/>
                <a:gd name="T33" fmla="*/ 41808 h 589"/>
                <a:gd name="T34" fmla="*/ 65624 w 409"/>
                <a:gd name="T35" fmla="*/ 77858 h 589"/>
                <a:gd name="T36" fmla="*/ 36968 w 409"/>
                <a:gd name="T37" fmla="*/ 99604 h 589"/>
                <a:gd name="T38" fmla="*/ 30709 w 409"/>
                <a:gd name="T39" fmla="*/ 105633 h 589"/>
                <a:gd name="T40" fmla="*/ 32768 w 409"/>
                <a:gd name="T41" fmla="*/ 129963 h 589"/>
                <a:gd name="T42" fmla="*/ 83648 w 409"/>
                <a:gd name="T43" fmla="*/ 137246 h 589"/>
                <a:gd name="T44" fmla="*/ 130663 w 409"/>
                <a:gd name="T45" fmla="*/ 131859 h 589"/>
                <a:gd name="T46" fmla="*/ 137011 w 409"/>
                <a:gd name="T47" fmla="*/ 125762 h 589"/>
                <a:gd name="T48" fmla="*/ 134494 w 409"/>
                <a:gd name="T49" fmla="*/ 101656 h 589"/>
                <a:gd name="T50" fmla="*/ 83648 w 409"/>
                <a:gd name="T51" fmla="*/ 94189 h 589"/>
                <a:gd name="T52" fmla="*/ 36968 w 409"/>
                <a:gd name="T53" fmla="*/ 99604 h 589"/>
                <a:gd name="T54" fmla="*/ 125535 w 409"/>
                <a:gd name="T55" fmla="*/ 127011 h 589"/>
                <a:gd name="T56" fmla="*/ 49105 w 409"/>
                <a:gd name="T57" fmla="*/ 128182 h 589"/>
                <a:gd name="T58" fmla="*/ 37341 w 409"/>
                <a:gd name="T59" fmla="*/ 124892 h 589"/>
                <a:gd name="T60" fmla="*/ 40147 w 409"/>
                <a:gd name="T61" fmla="*/ 113514 h 589"/>
                <a:gd name="T62" fmla="*/ 119801 w 409"/>
                <a:gd name="T63" fmla="*/ 115181 h 589"/>
                <a:gd name="T64" fmla="*/ 130384 w 409"/>
                <a:gd name="T65" fmla="*/ 124892 h 589"/>
                <a:gd name="T66" fmla="*/ 128235 w 409"/>
                <a:gd name="T67" fmla="*/ 105633 h 589"/>
                <a:gd name="T68" fmla="*/ 125535 w 409"/>
                <a:gd name="T69" fmla="*/ 106890 h 589"/>
                <a:gd name="T70" fmla="*/ 49105 w 409"/>
                <a:gd name="T71" fmla="*/ 108562 h 589"/>
                <a:gd name="T72" fmla="*/ 38524 w 409"/>
                <a:gd name="T73" fmla="*/ 105633 h 589"/>
                <a:gd name="T74" fmla="*/ 83648 w 409"/>
                <a:gd name="T75" fmla="*/ 100787 h 5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09"/>
                <a:gd name="T115" fmla="*/ 0 h 589"/>
                <a:gd name="T116" fmla="*/ 409 w 409"/>
                <a:gd name="T117" fmla="*/ 589 h 5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147" y="206"/>
                  </a:moveTo>
                  <a:cubicBezTo>
                    <a:pt x="261" y="206"/>
                    <a:pt x="261" y="206"/>
                    <a:pt x="261" y="206"/>
                  </a:cubicBezTo>
                  <a:cubicBezTo>
                    <a:pt x="264" y="206"/>
                    <a:pt x="266" y="204"/>
                    <a:pt x="268" y="202"/>
                  </a:cubicBezTo>
                  <a:cubicBezTo>
                    <a:pt x="269" y="200"/>
                    <a:pt x="269" y="197"/>
                    <a:pt x="268" y="194"/>
                  </a:cubicBezTo>
                  <a:cubicBezTo>
                    <a:pt x="211" y="80"/>
                    <a:pt x="211" y="80"/>
                    <a:pt x="211" y="80"/>
                  </a:cubicBezTo>
                  <a:cubicBezTo>
                    <a:pt x="210" y="78"/>
                    <a:pt x="207" y="76"/>
                    <a:pt x="204" y="76"/>
                  </a:cubicBezTo>
                  <a:cubicBezTo>
                    <a:pt x="201" y="76"/>
                    <a:pt x="198" y="78"/>
                    <a:pt x="197" y="80"/>
                  </a:cubicBezTo>
                  <a:cubicBezTo>
                    <a:pt x="140" y="194"/>
                    <a:pt x="140" y="194"/>
                    <a:pt x="140" y="194"/>
                  </a:cubicBezTo>
                  <a:cubicBezTo>
                    <a:pt x="139" y="197"/>
                    <a:pt x="139" y="200"/>
                    <a:pt x="140" y="202"/>
                  </a:cubicBezTo>
                  <a:cubicBezTo>
                    <a:pt x="142" y="204"/>
                    <a:pt x="144" y="206"/>
                    <a:pt x="147" y="206"/>
                  </a:cubicBezTo>
                  <a:close/>
                  <a:moveTo>
                    <a:pt x="204" y="102"/>
                  </a:moveTo>
                  <a:cubicBezTo>
                    <a:pt x="248" y="190"/>
                    <a:pt x="248" y="190"/>
                    <a:pt x="248" y="190"/>
                  </a:cubicBezTo>
                  <a:cubicBezTo>
                    <a:pt x="160" y="190"/>
                    <a:pt x="160" y="190"/>
                    <a:pt x="160" y="190"/>
                  </a:cubicBezTo>
                  <a:lnTo>
                    <a:pt x="204" y="102"/>
                  </a:lnTo>
                  <a:close/>
                  <a:moveTo>
                    <a:pt x="90" y="243"/>
                  </a:moveTo>
                  <a:cubicBezTo>
                    <a:pt x="86" y="244"/>
                    <a:pt x="83" y="246"/>
                    <a:pt x="80" y="248"/>
                  </a:cubicBezTo>
                  <a:cubicBezTo>
                    <a:pt x="78" y="250"/>
                    <a:pt x="75" y="254"/>
                    <a:pt x="75" y="258"/>
                  </a:cubicBezTo>
                  <a:cubicBezTo>
                    <a:pt x="75" y="307"/>
                    <a:pt x="75" y="307"/>
                    <a:pt x="75" y="307"/>
                  </a:cubicBezTo>
                  <a:cubicBezTo>
                    <a:pt x="75" y="311"/>
                    <a:pt x="78" y="315"/>
                    <a:pt x="80" y="317"/>
                  </a:cubicBezTo>
                  <a:cubicBezTo>
                    <a:pt x="85" y="321"/>
                    <a:pt x="91" y="323"/>
                    <a:pt x="98" y="325"/>
                  </a:cubicBezTo>
                  <a:cubicBezTo>
                    <a:pt x="121" y="331"/>
                    <a:pt x="160" y="335"/>
                    <a:pt x="204" y="335"/>
                  </a:cubicBezTo>
                  <a:cubicBezTo>
                    <a:pt x="238" y="335"/>
                    <a:pt x="269" y="333"/>
                    <a:pt x="292" y="329"/>
                  </a:cubicBezTo>
                  <a:cubicBezTo>
                    <a:pt x="303" y="327"/>
                    <a:pt x="312" y="325"/>
                    <a:pt x="319" y="322"/>
                  </a:cubicBezTo>
                  <a:cubicBezTo>
                    <a:pt x="323" y="321"/>
                    <a:pt x="326" y="319"/>
                    <a:pt x="328" y="317"/>
                  </a:cubicBezTo>
                  <a:cubicBezTo>
                    <a:pt x="331" y="315"/>
                    <a:pt x="334" y="311"/>
                    <a:pt x="334" y="307"/>
                  </a:cubicBezTo>
                  <a:cubicBezTo>
                    <a:pt x="334" y="258"/>
                    <a:pt x="334" y="258"/>
                    <a:pt x="334" y="258"/>
                  </a:cubicBezTo>
                  <a:cubicBezTo>
                    <a:pt x="334" y="254"/>
                    <a:pt x="331" y="250"/>
                    <a:pt x="328" y="248"/>
                  </a:cubicBezTo>
                  <a:cubicBezTo>
                    <a:pt x="324" y="244"/>
                    <a:pt x="318" y="242"/>
                    <a:pt x="310" y="240"/>
                  </a:cubicBezTo>
                  <a:cubicBezTo>
                    <a:pt x="288" y="234"/>
                    <a:pt x="249" y="230"/>
                    <a:pt x="204" y="230"/>
                  </a:cubicBezTo>
                  <a:cubicBezTo>
                    <a:pt x="171" y="230"/>
                    <a:pt x="140" y="232"/>
                    <a:pt x="117" y="236"/>
                  </a:cubicBezTo>
                  <a:cubicBezTo>
                    <a:pt x="106" y="238"/>
                    <a:pt x="97" y="240"/>
                    <a:pt x="90" y="243"/>
                  </a:cubicBezTo>
                  <a:close/>
                  <a:moveTo>
                    <a:pt x="318" y="305"/>
                  </a:moveTo>
                  <a:cubicBezTo>
                    <a:pt x="316" y="306"/>
                    <a:pt x="312" y="308"/>
                    <a:pt x="306" y="310"/>
                  </a:cubicBezTo>
                  <a:cubicBezTo>
                    <a:pt x="286" y="315"/>
                    <a:pt x="248" y="319"/>
                    <a:pt x="204" y="319"/>
                  </a:cubicBezTo>
                  <a:cubicBezTo>
                    <a:pt x="171" y="319"/>
                    <a:pt x="141" y="317"/>
                    <a:pt x="120" y="313"/>
                  </a:cubicBezTo>
                  <a:cubicBezTo>
                    <a:pt x="109" y="312"/>
                    <a:pt x="101" y="309"/>
                    <a:pt x="96" y="307"/>
                  </a:cubicBezTo>
                  <a:cubicBezTo>
                    <a:pt x="93" y="306"/>
                    <a:pt x="92" y="306"/>
                    <a:pt x="91" y="305"/>
                  </a:cubicBezTo>
                  <a:cubicBezTo>
                    <a:pt x="91" y="274"/>
                    <a:pt x="91" y="274"/>
                    <a:pt x="91" y="274"/>
                  </a:cubicBezTo>
                  <a:cubicBezTo>
                    <a:pt x="93" y="275"/>
                    <a:pt x="96" y="276"/>
                    <a:pt x="98" y="277"/>
                  </a:cubicBezTo>
                  <a:cubicBezTo>
                    <a:pt x="121" y="283"/>
                    <a:pt x="160" y="287"/>
                    <a:pt x="204" y="287"/>
                  </a:cubicBezTo>
                  <a:cubicBezTo>
                    <a:pt x="238" y="287"/>
                    <a:pt x="269" y="285"/>
                    <a:pt x="292" y="281"/>
                  </a:cubicBezTo>
                  <a:cubicBezTo>
                    <a:pt x="302" y="279"/>
                    <a:pt x="311" y="277"/>
                    <a:pt x="318" y="274"/>
                  </a:cubicBezTo>
                  <a:lnTo>
                    <a:pt x="318" y="305"/>
                  </a:lnTo>
                  <a:close/>
                  <a:moveTo>
                    <a:pt x="289" y="252"/>
                  </a:moveTo>
                  <a:cubicBezTo>
                    <a:pt x="299" y="253"/>
                    <a:pt x="308" y="256"/>
                    <a:pt x="313" y="258"/>
                  </a:cubicBezTo>
                  <a:cubicBezTo>
                    <a:pt x="314" y="258"/>
                    <a:pt x="314" y="258"/>
                    <a:pt x="315" y="258"/>
                  </a:cubicBezTo>
                  <a:cubicBezTo>
                    <a:pt x="313" y="259"/>
                    <a:pt x="310" y="260"/>
                    <a:pt x="306" y="261"/>
                  </a:cubicBezTo>
                  <a:cubicBezTo>
                    <a:pt x="286" y="267"/>
                    <a:pt x="248" y="271"/>
                    <a:pt x="204" y="271"/>
                  </a:cubicBezTo>
                  <a:cubicBezTo>
                    <a:pt x="171" y="271"/>
                    <a:pt x="141" y="269"/>
                    <a:pt x="120" y="265"/>
                  </a:cubicBezTo>
                  <a:cubicBezTo>
                    <a:pt x="109" y="263"/>
                    <a:pt x="101" y="261"/>
                    <a:pt x="96" y="259"/>
                  </a:cubicBezTo>
                  <a:cubicBezTo>
                    <a:pt x="95" y="259"/>
                    <a:pt x="95" y="259"/>
                    <a:pt x="94" y="258"/>
                  </a:cubicBezTo>
                  <a:cubicBezTo>
                    <a:pt x="96" y="257"/>
                    <a:pt x="99" y="256"/>
                    <a:pt x="103" y="255"/>
                  </a:cubicBezTo>
                  <a:cubicBezTo>
                    <a:pt x="122" y="250"/>
                    <a:pt x="161" y="246"/>
                    <a:pt x="204" y="246"/>
                  </a:cubicBezTo>
                  <a:cubicBezTo>
                    <a:pt x="238" y="246"/>
                    <a:pt x="268" y="248"/>
                    <a:pt x="289" y="252"/>
                  </a:cubicBezTo>
                  <a:close/>
                </a:path>
              </a:pathLst>
            </a:custGeom>
            <a:solidFill>
              <a:srgbClr val="F08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solidFill>
                  <a:schemeClr val="bg1"/>
                </a:solidFill>
              </a:endParaRPr>
            </a:p>
          </p:txBody>
        </p:sp>
        <p:sp>
          <p:nvSpPr>
            <p:cNvPr id="95" name="Freeform 10"/>
            <p:cNvSpPr>
              <a:spLocks noChangeAspect="1"/>
            </p:cNvSpPr>
            <p:nvPr/>
          </p:nvSpPr>
          <p:spPr bwMode="auto">
            <a:xfrm>
              <a:off x="1295191" y="5529623"/>
              <a:ext cx="2505323" cy="868787"/>
            </a:xfrm>
            <a:custGeom>
              <a:avLst/>
              <a:gdLst>
                <a:gd name="T0" fmla="*/ 1162651 w 522"/>
                <a:gd name="T1" fmla="*/ 4534757 h 399"/>
                <a:gd name="T2" fmla="*/ 329473 w 522"/>
                <a:gd name="T3" fmla="*/ 3404336 h 399"/>
                <a:gd name="T4" fmla="*/ 0 w 522"/>
                <a:gd name="T5" fmla="*/ 2605100 h 399"/>
                <a:gd name="T6" fmla="*/ 1020227 w 522"/>
                <a:gd name="T7" fmla="*/ 1410115 h 399"/>
                <a:gd name="T8" fmla="*/ 1913836 w 522"/>
                <a:gd name="T9" fmla="*/ 522097 h 399"/>
                <a:gd name="T10" fmla="*/ 3552297 w 522"/>
                <a:gd name="T11" fmla="*/ 0 h 399"/>
                <a:gd name="T12" fmla="*/ 4802296 w 522"/>
                <a:gd name="T13" fmla="*/ 914141 h 399"/>
                <a:gd name="T14" fmla="*/ 5493554 w 522"/>
                <a:gd name="T15" fmla="*/ 1082091 h 399"/>
                <a:gd name="T16" fmla="*/ 5513690 w 522"/>
                <a:gd name="T17" fmla="*/ 1221188 h 399"/>
                <a:gd name="T18" fmla="*/ 5374300 w 522"/>
                <a:gd name="T19" fmla="*/ 1241938 h 399"/>
                <a:gd name="T20" fmla="*/ 4752306 w 522"/>
                <a:gd name="T21" fmla="*/ 1118477 h 399"/>
                <a:gd name="T22" fmla="*/ 4632948 w 522"/>
                <a:gd name="T23" fmla="*/ 1043287 h 399"/>
                <a:gd name="T24" fmla="*/ 2540594 w 522"/>
                <a:gd name="T25" fmla="*/ 877226 h 399"/>
                <a:gd name="T26" fmla="*/ 2465223 w 522"/>
                <a:gd name="T27" fmla="*/ 925573 h 399"/>
                <a:gd name="T28" fmla="*/ 1913836 w 522"/>
                <a:gd name="T29" fmla="*/ 726960 h 399"/>
                <a:gd name="T30" fmla="*/ 1226686 w 522"/>
                <a:gd name="T31" fmla="*/ 1410115 h 399"/>
                <a:gd name="T32" fmla="*/ 1226686 w 522"/>
                <a:gd name="T33" fmla="*/ 1613570 h 399"/>
                <a:gd name="T34" fmla="*/ 1151197 w 522"/>
                <a:gd name="T35" fmla="*/ 1652537 h 399"/>
                <a:gd name="T36" fmla="*/ 507873 w 522"/>
                <a:gd name="T37" fmla="*/ 3303665 h 399"/>
                <a:gd name="T38" fmla="*/ 535798 w 522"/>
                <a:gd name="T39" fmla="*/ 3415756 h 399"/>
                <a:gd name="T40" fmla="*/ 1162651 w 522"/>
                <a:gd name="T41" fmla="*/ 4331949 h 399"/>
                <a:gd name="T42" fmla="*/ 1433384 w 522"/>
                <a:gd name="T43" fmla="*/ 4281784 h 399"/>
                <a:gd name="T44" fmla="*/ 1572869 w 522"/>
                <a:gd name="T45" fmla="*/ 4331949 h 399"/>
                <a:gd name="T46" fmla="*/ 2352732 w 522"/>
                <a:gd name="T47" fmla="*/ 4862691 h 399"/>
                <a:gd name="T48" fmla="*/ 3092076 w 522"/>
                <a:gd name="T49" fmla="*/ 4482454 h 399"/>
                <a:gd name="T50" fmla="*/ 3167950 w 522"/>
                <a:gd name="T51" fmla="*/ 4507390 h 399"/>
                <a:gd name="T52" fmla="*/ 4394502 w 522"/>
                <a:gd name="T53" fmla="*/ 4293154 h 399"/>
                <a:gd name="T54" fmla="*/ 4470086 w 522"/>
                <a:gd name="T55" fmla="*/ 4244874 h 399"/>
                <a:gd name="T56" fmla="*/ 5044798 w 522"/>
                <a:gd name="T57" fmla="*/ 4432212 h 399"/>
                <a:gd name="T58" fmla="*/ 5811205 w 522"/>
                <a:gd name="T59" fmla="*/ 3668875 h 399"/>
                <a:gd name="T60" fmla="*/ 5898644 w 522"/>
                <a:gd name="T61" fmla="*/ 3556874 h 399"/>
                <a:gd name="T62" fmla="*/ 6461492 w 522"/>
                <a:gd name="T63" fmla="*/ 2910095 h 399"/>
                <a:gd name="T64" fmla="*/ 5811205 w 522"/>
                <a:gd name="T65" fmla="*/ 2222098 h 399"/>
                <a:gd name="T66" fmla="*/ 5784149 w 522"/>
                <a:gd name="T67" fmla="*/ 2146761 h 399"/>
                <a:gd name="T68" fmla="*/ 5644660 w 522"/>
                <a:gd name="T69" fmla="*/ 1510772 h 399"/>
                <a:gd name="T70" fmla="*/ 5671798 w 522"/>
                <a:gd name="T71" fmla="*/ 1360239 h 399"/>
                <a:gd name="T72" fmla="*/ 6001058 w 522"/>
                <a:gd name="T73" fmla="*/ 2007704 h 399"/>
                <a:gd name="T74" fmla="*/ 6001058 w 522"/>
                <a:gd name="T75" fmla="*/ 2083008 h 399"/>
                <a:gd name="T76" fmla="*/ 6017586 w 522"/>
                <a:gd name="T77" fmla="*/ 3732620 h 399"/>
                <a:gd name="T78" fmla="*/ 5044798 w 522"/>
                <a:gd name="T79" fmla="*/ 4636944 h 399"/>
                <a:gd name="T80" fmla="*/ 3675438 w 522"/>
                <a:gd name="T81" fmla="*/ 4889535 h 399"/>
                <a:gd name="T82" fmla="*/ 3130970 w 522"/>
                <a:gd name="T83" fmla="*/ 4723691 h 399"/>
                <a:gd name="T84" fmla="*/ 1416540 w 522"/>
                <a:gd name="T85" fmla="*/ 4498005 h 3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2"/>
                <a:gd name="T130" fmla="*/ 0 h 399"/>
                <a:gd name="T131" fmla="*/ 522 w 522"/>
                <a:gd name="T132" fmla="*/ 399 h 3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2" h="399">
                  <a:moveTo>
                    <a:pt x="111" y="354"/>
                  </a:moveTo>
                  <a:cubicBezTo>
                    <a:pt x="105" y="356"/>
                    <a:pt x="98" y="357"/>
                    <a:pt x="91" y="357"/>
                  </a:cubicBezTo>
                  <a:cubicBezTo>
                    <a:pt x="91" y="357"/>
                    <a:pt x="91" y="357"/>
                    <a:pt x="91" y="357"/>
                  </a:cubicBezTo>
                  <a:cubicBezTo>
                    <a:pt x="53" y="357"/>
                    <a:pt x="23" y="326"/>
                    <a:pt x="23" y="288"/>
                  </a:cubicBezTo>
                  <a:cubicBezTo>
                    <a:pt x="23" y="288"/>
                    <a:pt x="23" y="288"/>
                    <a:pt x="23" y="288"/>
                  </a:cubicBezTo>
                  <a:cubicBezTo>
                    <a:pt x="23" y="281"/>
                    <a:pt x="24" y="275"/>
                    <a:pt x="26" y="268"/>
                  </a:cubicBezTo>
                  <a:cubicBezTo>
                    <a:pt x="26" y="268"/>
                    <a:pt x="26" y="268"/>
                    <a:pt x="26" y="268"/>
                  </a:cubicBezTo>
                  <a:cubicBezTo>
                    <a:pt x="10" y="252"/>
                    <a:pt x="0" y="230"/>
                    <a:pt x="0" y="205"/>
                  </a:cubicBezTo>
                  <a:cubicBezTo>
                    <a:pt x="0" y="205"/>
                    <a:pt x="0" y="205"/>
                    <a:pt x="0" y="205"/>
                  </a:cubicBezTo>
                  <a:cubicBezTo>
                    <a:pt x="0" y="159"/>
                    <a:pt x="35" y="120"/>
                    <a:pt x="81" y="115"/>
                  </a:cubicBezTo>
                  <a:cubicBezTo>
                    <a:pt x="81" y="115"/>
                    <a:pt x="81" y="115"/>
                    <a:pt x="81" y="115"/>
                  </a:cubicBezTo>
                  <a:cubicBezTo>
                    <a:pt x="80" y="114"/>
                    <a:pt x="80" y="112"/>
                    <a:pt x="80" y="111"/>
                  </a:cubicBezTo>
                  <a:cubicBezTo>
                    <a:pt x="80" y="111"/>
                    <a:pt x="80" y="111"/>
                    <a:pt x="80" y="111"/>
                  </a:cubicBezTo>
                  <a:cubicBezTo>
                    <a:pt x="80" y="72"/>
                    <a:pt x="111" y="41"/>
                    <a:pt x="150" y="41"/>
                  </a:cubicBezTo>
                  <a:cubicBezTo>
                    <a:pt x="150" y="41"/>
                    <a:pt x="150" y="41"/>
                    <a:pt x="150" y="41"/>
                  </a:cubicBezTo>
                  <a:cubicBezTo>
                    <a:pt x="164" y="41"/>
                    <a:pt x="177" y="46"/>
                    <a:pt x="188" y="53"/>
                  </a:cubicBezTo>
                  <a:cubicBezTo>
                    <a:pt x="188" y="53"/>
                    <a:pt x="188" y="53"/>
                    <a:pt x="188" y="53"/>
                  </a:cubicBezTo>
                  <a:cubicBezTo>
                    <a:pt x="206" y="21"/>
                    <a:pt x="240" y="0"/>
                    <a:pt x="278" y="0"/>
                  </a:cubicBezTo>
                  <a:cubicBezTo>
                    <a:pt x="278" y="0"/>
                    <a:pt x="278" y="0"/>
                    <a:pt x="278" y="0"/>
                  </a:cubicBezTo>
                  <a:cubicBezTo>
                    <a:pt x="324" y="0"/>
                    <a:pt x="363" y="30"/>
                    <a:pt x="376" y="72"/>
                  </a:cubicBezTo>
                  <a:cubicBezTo>
                    <a:pt x="376" y="72"/>
                    <a:pt x="376" y="72"/>
                    <a:pt x="376" y="72"/>
                  </a:cubicBezTo>
                  <a:cubicBezTo>
                    <a:pt x="379" y="72"/>
                    <a:pt x="381" y="71"/>
                    <a:pt x="383" y="71"/>
                  </a:cubicBezTo>
                  <a:cubicBezTo>
                    <a:pt x="383" y="71"/>
                    <a:pt x="383" y="71"/>
                    <a:pt x="383" y="71"/>
                  </a:cubicBezTo>
                  <a:cubicBezTo>
                    <a:pt x="400" y="71"/>
                    <a:pt x="416" y="76"/>
                    <a:pt x="430" y="85"/>
                  </a:cubicBezTo>
                  <a:cubicBezTo>
                    <a:pt x="430" y="85"/>
                    <a:pt x="430" y="85"/>
                    <a:pt x="430" y="85"/>
                  </a:cubicBezTo>
                  <a:cubicBezTo>
                    <a:pt x="430" y="85"/>
                    <a:pt x="430" y="85"/>
                    <a:pt x="430" y="85"/>
                  </a:cubicBezTo>
                  <a:cubicBezTo>
                    <a:pt x="433" y="87"/>
                    <a:pt x="434" y="92"/>
                    <a:pt x="432" y="96"/>
                  </a:cubicBezTo>
                  <a:cubicBezTo>
                    <a:pt x="432" y="96"/>
                    <a:pt x="432" y="96"/>
                    <a:pt x="432" y="96"/>
                  </a:cubicBezTo>
                  <a:cubicBezTo>
                    <a:pt x="430" y="100"/>
                    <a:pt x="425" y="101"/>
                    <a:pt x="421" y="98"/>
                  </a:cubicBezTo>
                  <a:cubicBezTo>
                    <a:pt x="421" y="98"/>
                    <a:pt x="421" y="98"/>
                    <a:pt x="421" y="98"/>
                  </a:cubicBezTo>
                  <a:cubicBezTo>
                    <a:pt x="410" y="91"/>
                    <a:pt x="397" y="87"/>
                    <a:pt x="383" y="87"/>
                  </a:cubicBezTo>
                  <a:cubicBezTo>
                    <a:pt x="383" y="87"/>
                    <a:pt x="383" y="87"/>
                    <a:pt x="383" y="87"/>
                  </a:cubicBezTo>
                  <a:cubicBezTo>
                    <a:pt x="379" y="87"/>
                    <a:pt x="376" y="88"/>
                    <a:pt x="372" y="88"/>
                  </a:cubicBezTo>
                  <a:cubicBezTo>
                    <a:pt x="372" y="88"/>
                    <a:pt x="372" y="88"/>
                    <a:pt x="372" y="88"/>
                  </a:cubicBezTo>
                  <a:cubicBezTo>
                    <a:pt x="368" y="89"/>
                    <a:pt x="364" y="86"/>
                    <a:pt x="363" y="82"/>
                  </a:cubicBezTo>
                  <a:cubicBezTo>
                    <a:pt x="363" y="82"/>
                    <a:pt x="363" y="82"/>
                    <a:pt x="363" y="82"/>
                  </a:cubicBezTo>
                  <a:cubicBezTo>
                    <a:pt x="354" y="44"/>
                    <a:pt x="319" y="16"/>
                    <a:pt x="278" y="16"/>
                  </a:cubicBezTo>
                  <a:cubicBezTo>
                    <a:pt x="278" y="16"/>
                    <a:pt x="278" y="16"/>
                    <a:pt x="278" y="16"/>
                  </a:cubicBezTo>
                  <a:cubicBezTo>
                    <a:pt x="242" y="16"/>
                    <a:pt x="212" y="38"/>
                    <a:pt x="199" y="69"/>
                  </a:cubicBezTo>
                  <a:cubicBezTo>
                    <a:pt x="199" y="69"/>
                    <a:pt x="199" y="69"/>
                    <a:pt x="199" y="69"/>
                  </a:cubicBezTo>
                  <a:cubicBezTo>
                    <a:pt x="198" y="71"/>
                    <a:pt x="195" y="73"/>
                    <a:pt x="193" y="73"/>
                  </a:cubicBezTo>
                  <a:cubicBezTo>
                    <a:pt x="193" y="73"/>
                    <a:pt x="193" y="73"/>
                    <a:pt x="193" y="73"/>
                  </a:cubicBezTo>
                  <a:cubicBezTo>
                    <a:pt x="190" y="74"/>
                    <a:pt x="188" y="73"/>
                    <a:pt x="186" y="72"/>
                  </a:cubicBezTo>
                  <a:cubicBezTo>
                    <a:pt x="186" y="72"/>
                    <a:pt x="186" y="72"/>
                    <a:pt x="186" y="72"/>
                  </a:cubicBezTo>
                  <a:cubicBezTo>
                    <a:pt x="176" y="63"/>
                    <a:pt x="164" y="57"/>
                    <a:pt x="150" y="57"/>
                  </a:cubicBezTo>
                  <a:cubicBezTo>
                    <a:pt x="150" y="57"/>
                    <a:pt x="150" y="57"/>
                    <a:pt x="150" y="57"/>
                  </a:cubicBezTo>
                  <a:cubicBezTo>
                    <a:pt x="120" y="57"/>
                    <a:pt x="96" y="81"/>
                    <a:pt x="96" y="111"/>
                  </a:cubicBezTo>
                  <a:cubicBezTo>
                    <a:pt x="96" y="111"/>
                    <a:pt x="96" y="111"/>
                    <a:pt x="96" y="111"/>
                  </a:cubicBezTo>
                  <a:cubicBezTo>
                    <a:pt x="96" y="114"/>
                    <a:pt x="97" y="118"/>
                    <a:pt x="97" y="121"/>
                  </a:cubicBezTo>
                  <a:cubicBezTo>
                    <a:pt x="97" y="121"/>
                    <a:pt x="97" y="121"/>
                    <a:pt x="97" y="121"/>
                  </a:cubicBezTo>
                  <a:cubicBezTo>
                    <a:pt x="98" y="123"/>
                    <a:pt x="97" y="126"/>
                    <a:pt x="96" y="127"/>
                  </a:cubicBezTo>
                  <a:cubicBezTo>
                    <a:pt x="96" y="127"/>
                    <a:pt x="96" y="127"/>
                    <a:pt x="96" y="127"/>
                  </a:cubicBezTo>
                  <a:cubicBezTo>
                    <a:pt x="94" y="129"/>
                    <a:pt x="92" y="130"/>
                    <a:pt x="90" y="130"/>
                  </a:cubicBezTo>
                  <a:cubicBezTo>
                    <a:pt x="90" y="130"/>
                    <a:pt x="90" y="130"/>
                    <a:pt x="90" y="130"/>
                  </a:cubicBezTo>
                  <a:cubicBezTo>
                    <a:pt x="49" y="131"/>
                    <a:pt x="16" y="164"/>
                    <a:pt x="16" y="205"/>
                  </a:cubicBezTo>
                  <a:cubicBezTo>
                    <a:pt x="16" y="205"/>
                    <a:pt x="16" y="205"/>
                    <a:pt x="16" y="205"/>
                  </a:cubicBezTo>
                  <a:cubicBezTo>
                    <a:pt x="16" y="227"/>
                    <a:pt x="25" y="247"/>
                    <a:pt x="40" y="260"/>
                  </a:cubicBezTo>
                  <a:cubicBezTo>
                    <a:pt x="40" y="260"/>
                    <a:pt x="40" y="260"/>
                    <a:pt x="40" y="260"/>
                  </a:cubicBezTo>
                  <a:cubicBezTo>
                    <a:pt x="43" y="263"/>
                    <a:pt x="43" y="266"/>
                    <a:pt x="42" y="269"/>
                  </a:cubicBezTo>
                  <a:cubicBezTo>
                    <a:pt x="42" y="269"/>
                    <a:pt x="42" y="269"/>
                    <a:pt x="42" y="269"/>
                  </a:cubicBezTo>
                  <a:cubicBezTo>
                    <a:pt x="40" y="275"/>
                    <a:pt x="39" y="282"/>
                    <a:pt x="39" y="288"/>
                  </a:cubicBezTo>
                  <a:cubicBezTo>
                    <a:pt x="39" y="288"/>
                    <a:pt x="39" y="288"/>
                    <a:pt x="39" y="288"/>
                  </a:cubicBezTo>
                  <a:cubicBezTo>
                    <a:pt x="39" y="318"/>
                    <a:pt x="62" y="341"/>
                    <a:pt x="91" y="341"/>
                  </a:cubicBezTo>
                  <a:cubicBezTo>
                    <a:pt x="91" y="341"/>
                    <a:pt x="91" y="341"/>
                    <a:pt x="91" y="341"/>
                  </a:cubicBezTo>
                  <a:cubicBezTo>
                    <a:pt x="99" y="341"/>
                    <a:pt x="106" y="340"/>
                    <a:pt x="112" y="337"/>
                  </a:cubicBezTo>
                  <a:cubicBezTo>
                    <a:pt x="112" y="337"/>
                    <a:pt x="112" y="337"/>
                    <a:pt x="112" y="337"/>
                  </a:cubicBezTo>
                  <a:cubicBezTo>
                    <a:pt x="114" y="336"/>
                    <a:pt x="116" y="336"/>
                    <a:pt x="118" y="337"/>
                  </a:cubicBezTo>
                  <a:cubicBezTo>
                    <a:pt x="118" y="337"/>
                    <a:pt x="118" y="337"/>
                    <a:pt x="118" y="337"/>
                  </a:cubicBezTo>
                  <a:cubicBezTo>
                    <a:pt x="120" y="338"/>
                    <a:pt x="122" y="339"/>
                    <a:pt x="123" y="341"/>
                  </a:cubicBezTo>
                  <a:cubicBezTo>
                    <a:pt x="123" y="341"/>
                    <a:pt x="123" y="341"/>
                    <a:pt x="123" y="341"/>
                  </a:cubicBezTo>
                  <a:cubicBezTo>
                    <a:pt x="132" y="366"/>
                    <a:pt x="156" y="383"/>
                    <a:pt x="184" y="383"/>
                  </a:cubicBezTo>
                  <a:cubicBezTo>
                    <a:pt x="184" y="383"/>
                    <a:pt x="184" y="383"/>
                    <a:pt x="184" y="383"/>
                  </a:cubicBezTo>
                  <a:cubicBezTo>
                    <a:pt x="206" y="383"/>
                    <a:pt x="225" y="373"/>
                    <a:pt x="237" y="357"/>
                  </a:cubicBezTo>
                  <a:cubicBezTo>
                    <a:pt x="237" y="357"/>
                    <a:pt x="237" y="357"/>
                    <a:pt x="237" y="357"/>
                  </a:cubicBezTo>
                  <a:cubicBezTo>
                    <a:pt x="238" y="355"/>
                    <a:pt x="240" y="354"/>
                    <a:pt x="242" y="353"/>
                  </a:cubicBezTo>
                  <a:cubicBezTo>
                    <a:pt x="242" y="353"/>
                    <a:pt x="242" y="353"/>
                    <a:pt x="242" y="353"/>
                  </a:cubicBezTo>
                  <a:cubicBezTo>
                    <a:pt x="244" y="353"/>
                    <a:pt x="246" y="354"/>
                    <a:pt x="248" y="355"/>
                  </a:cubicBezTo>
                  <a:cubicBezTo>
                    <a:pt x="248" y="355"/>
                    <a:pt x="248" y="355"/>
                    <a:pt x="248" y="355"/>
                  </a:cubicBezTo>
                  <a:cubicBezTo>
                    <a:pt x="259" y="364"/>
                    <a:pt x="273" y="369"/>
                    <a:pt x="288" y="369"/>
                  </a:cubicBezTo>
                  <a:cubicBezTo>
                    <a:pt x="288" y="369"/>
                    <a:pt x="288" y="369"/>
                    <a:pt x="288" y="369"/>
                  </a:cubicBezTo>
                  <a:cubicBezTo>
                    <a:pt x="312" y="369"/>
                    <a:pt x="333" y="356"/>
                    <a:pt x="344" y="338"/>
                  </a:cubicBezTo>
                  <a:cubicBezTo>
                    <a:pt x="344" y="338"/>
                    <a:pt x="344" y="338"/>
                    <a:pt x="344" y="338"/>
                  </a:cubicBezTo>
                  <a:cubicBezTo>
                    <a:pt x="345" y="336"/>
                    <a:pt x="347" y="334"/>
                    <a:pt x="350" y="334"/>
                  </a:cubicBezTo>
                  <a:cubicBezTo>
                    <a:pt x="350" y="334"/>
                    <a:pt x="350" y="334"/>
                    <a:pt x="350" y="334"/>
                  </a:cubicBezTo>
                  <a:cubicBezTo>
                    <a:pt x="352" y="334"/>
                    <a:pt x="354" y="334"/>
                    <a:pt x="356" y="336"/>
                  </a:cubicBezTo>
                  <a:cubicBezTo>
                    <a:pt x="356" y="336"/>
                    <a:pt x="356" y="336"/>
                    <a:pt x="356" y="336"/>
                  </a:cubicBezTo>
                  <a:cubicBezTo>
                    <a:pt x="367" y="344"/>
                    <a:pt x="380" y="349"/>
                    <a:pt x="395" y="349"/>
                  </a:cubicBezTo>
                  <a:cubicBezTo>
                    <a:pt x="395" y="349"/>
                    <a:pt x="395" y="349"/>
                    <a:pt x="395" y="349"/>
                  </a:cubicBezTo>
                  <a:cubicBezTo>
                    <a:pt x="428" y="349"/>
                    <a:pt x="455" y="322"/>
                    <a:pt x="455" y="289"/>
                  </a:cubicBezTo>
                  <a:cubicBezTo>
                    <a:pt x="455" y="289"/>
                    <a:pt x="455" y="289"/>
                    <a:pt x="455" y="289"/>
                  </a:cubicBezTo>
                  <a:cubicBezTo>
                    <a:pt x="455" y="289"/>
                    <a:pt x="455" y="288"/>
                    <a:pt x="455" y="288"/>
                  </a:cubicBezTo>
                  <a:cubicBezTo>
                    <a:pt x="455" y="288"/>
                    <a:pt x="455" y="288"/>
                    <a:pt x="455" y="288"/>
                  </a:cubicBezTo>
                  <a:cubicBezTo>
                    <a:pt x="455" y="284"/>
                    <a:pt x="458" y="280"/>
                    <a:pt x="462" y="280"/>
                  </a:cubicBezTo>
                  <a:cubicBezTo>
                    <a:pt x="462" y="280"/>
                    <a:pt x="462" y="280"/>
                    <a:pt x="462" y="280"/>
                  </a:cubicBezTo>
                  <a:cubicBezTo>
                    <a:pt x="487" y="276"/>
                    <a:pt x="506" y="255"/>
                    <a:pt x="506" y="229"/>
                  </a:cubicBezTo>
                  <a:cubicBezTo>
                    <a:pt x="506" y="229"/>
                    <a:pt x="506" y="229"/>
                    <a:pt x="506" y="229"/>
                  </a:cubicBezTo>
                  <a:cubicBezTo>
                    <a:pt x="506" y="203"/>
                    <a:pt x="486" y="181"/>
                    <a:pt x="460" y="178"/>
                  </a:cubicBezTo>
                  <a:cubicBezTo>
                    <a:pt x="460" y="178"/>
                    <a:pt x="460" y="178"/>
                    <a:pt x="460" y="178"/>
                  </a:cubicBezTo>
                  <a:cubicBezTo>
                    <a:pt x="458" y="178"/>
                    <a:pt x="456" y="177"/>
                    <a:pt x="455" y="175"/>
                  </a:cubicBezTo>
                  <a:cubicBezTo>
                    <a:pt x="455" y="175"/>
                    <a:pt x="455" y="175"/>
                    <a:pt x="455" y="175"/>
                  </a:cubicBezTo>
                  <a:cubicBezTo>
                    <a:pt x="453" y="173"/>
                    <a:pt x="453" y="171"/>
                    <a:pt x="453" y="169"/>
                  </a:cubicBezTo>
                  <a:cubicBezTo>
                    <a:pt x="453" y="169"/>
                    <a:pt x="453" y="169"/>
                    <a:pt x="453" y="169"/>
                  </a:cubicBezTo>
                  <a:cubicBezTo>
                    <a:pt x="454" y="165"/>
                    <a:pt x="454" y="162"/>
                    <a:pt x="454" y="158"/>
                  </a:cubicBezTo>
                  <a:cubicBezTo>
                    <a:pt x="454" y="158"/>
                    <a:pt x="454" y="158"/>
                    <a:pt x="454" y="158"/>
                  </a:cubicBezTo>
                  <a:cubicBezTo>
                    <a:pt x="454" y="143"/>
                    <a:pt x="449" y="130"/>
                    <a:pt x="442" y="119"/>
                  </a:cubicBezTo>
                  <a:cubicBezTo>
                    <a:pt x="442" y="119"/>
                    <a:pt x="442" y="119"/>
                    <a:pt x="442" y="119"/>
                  </a:cubicBezTo>
                  <a:cubicBezTo>
                    <a:pt x="439" y="115"/>
                    <a:pt x="440" y="110"/>
                    <a:pt x="444" y="107"/>
                  </a:cubicBezTo>
                  <a:cubicBezTo>
                    <a:pt x="444" y="107"/>
                    <a:pt x="444" y="107"/>
                    <a:pt x="444" y="107"/>
                  </a:cubicBezTo>
                  <a:cubicBezTo>
                    <a:pt x="448" y="105"/>
                    <a:pt x="453" y="106"/>
                    <a:pt x="455" y="110"/>
                  </a:cubicBezTo>
                  <a:cubicBezTo>
                    <a:pt x="455" y="110"/>
                    <a:pt x="455" y="110"/>
                    <a:pt x="455" y="110"/>
                  </a:cubicBezTo>
                  <a:cubicBezTo>
                    <a:pt x="464" y="123"/>
                    <a:pt x="470" y="140"/>
                    <a:pt x="470" y="158"/>
                  </a:cubicBezTo>
                  <a:cubicBezTo>
                    <a:pt x="470" y="158"/>
                    <a:pt x="470" y="158"/>
                    <a:pt x="470" y="158"/>
                  </a:cubicBezTo>
                  <a:cubicBezTo>
                    <a:pt x="470" y="160"/>
                    <a:pt x="470" y="162"/>
                    <a:pt x="470" y="164"/>
                  </a:cubicBezTo>
                  <a:cubicBezTo>
                    <a:pt x="470" y="164"/>
                    <a:pt x="470" y="164"/>
                    <a:pt x="470" y="164"/>
                  </a:cubicBezTo>
                  <a:cubicBezTo>
                    <a:pt x="500" y="170"/>
                    <a:pt x="522" y="197"/>
                    <a:pt x="522" y="229"/>
                  </a:cubicBezTo>
                  <a:cubicBezTo>
                    <a:pt x="522" y="229"/>
                    <a:pt x="522" y="229"/>
                    <a:pt x="522" y="229"/>
                  </a:cubicBezTo>
                  <a:cubicBezTo>
                    <a:pt x="522" y="261"/>
                    <a:pt x="500" y="287"/>
                    <a:pt x="471" y="294"/>
                  </a:cubicBezTo>
                  <a:cubicBezTo>
                    <a:pt x="471" y="294"/>
                    <a:pt x="471" y="294"/>
                    <a:pt x="471" y="294"/>
                  </a:cubicBezTo>
                  <a:cubicBezTo>
                    <a:pt x="468" y="334"/>
                    <a:pt x="435" y="365"/>
                    <a:pt x="395" y="365"/>
                  </a:cubicBezTo>
                  <a:cubicBezTo>
                    <a:pt x="395" y="365"/>
                    <a:pt x="395" y="365"/>
                    <a:pt x="395" y="365"/>
                  </a:cubicBezTo>
                  <a:cubicBezTo>
                    <a:pt x="379" y="365"/>
                    <a:pt x="365" y="361"/>
                    <a:pt x="353" y="353"/>
                  </a:cubicBezTo>
                  <a:cubicBezTo>
                    <a:pt x="353" y="353"/>
                    <a:pt x="353" y="353"/>
                    <a:pt x="353" y="353"/>
                  </a:cubicBezTo>
                  <a:cubicBezTo>
                    <a:pt x="338" y="372"/>
                    <a:pt x="315" y="385"/>
                    <a:pt x="288" y="385"/>
                  </a:cubicBezTo>
                  <a:cubicBezTo>
                    <a:pt x="288" y="385"/>
                    <a:pt x="288" y="385"/>
                    <a:pt x="288" y="385"/>
                  </a:cubicBezTo>
                  <a:cubicBezTo>
                    <a:pt x="272" y="385"/>
                    <a:pt x="257" y="380"/>
                    <a:pt x="245" y="372"/>
                  </a:cubicBezTo>
                  <a:cubicBezTo>
                    <a:pt x="245" y="372"/>
                    <a:pt x="245" y="372"/>
                    <a:pt x="245" y="372"/>
                  </a:cubicBezTo>
                  <a:cubicBezTo>
                    <a:pt x="230" y="389"/>
                    <a:pt x="208" y="399"/>
                    <a:pt x="184" y="399"/>
                  </a:cubicBezTo>
                  <a:cubicBezTo>
                    <a:pt x="184" y="399"/>
                    <a:pt x="184" y="399"/>
                    <a:pt x="184" y="399"/>
                  </a:cubicBezTo>
                  <a:cubicBezTo>
                    <a:pt x="152" y="399"/>
                    <a:pt x="125" y="381"/>
                    <a:pt x="111" y="354"/>
                  </a:cubicBezTo>
                  <a:close/>
                </a:path>
              </a:pathLst>
            </a:custGeom>
            <a:solidFill>
              <a:srgbClr val="00B050"/>
            </a:solidFill>
            <a:ln>
              <a:noFill/>
            </a:ln>
          </p:spPr>
          <p:txBody>
            <a:bodyPr anchor="ctr"/>
            <a:lstStyle/>
            <a:p>
              <a:endParaRPr lang="en-US">
                <a:solidFill>
                  <a:schemeClr val="bg1"/>
                </a:solidFill>
              </a:endParaRPr>
            </a:p>
          </p:txBody>
        </p:sp>
        <p:sp>
          <p:nvSpPr>
            <p:cNvPr id="96" name="Text Box 11"/>
            <p:cNvSpPr txBox="1">
              <a:spLocks noChangeAspect="1" noChangeArrowheads="1"/>
            </p:cNvSpPr>
            <p:nvPr/>
          </p:nvSpPr>
          <p:spPr bwMode="auto">
            <a:xfrm>
              <a:off x="1877896" y="5850140"/>
              <a:ext cx="1339911" cy="22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rIns="0"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algn="ctr" eaLnBrk="0" fontAlgn="base" hangingPunct="0">
                <a:spcBef>
                  <a:spcPct val="0"/>
                </a:spcBef>
                <a:spcAft>
                  <a:spcPct val="0"/>
                </a:spcAft>
                <a:defRPr sz="2000">
                  <a:solidFill>
                    <a:schemeClr val="tx1"/>
                  </a:solidFill>
                  <a:latin typeface="Arial" charset="0"/>
                </a:defRPr>
              </a:lvl6pPr>
              <a:lvl7pPr marL="2971800" indent="-228600" algn="ctr" eaLnBrk="0" fontAlgn="base" hangingPunct="0">
                <a:spcBef>
                  <a:spcPct val="0"/>
                </a:spcBef>
                <a:spcAft>
                  <a:spcPct val="0"/>
                </a:spcAft>
                <a:defRPr sz="2000">
                  <a:solidFill>
                    <a:schemeClr val="tx1"/>
                  </a:solidFill>
                  <a:latin typeface="Arial" charset="0"/>
                </a:defRPr>
              </a:lvl7pPr>
              <a:lvl8pPr marL="3429000" indent="-228600" algn="ctr" eaLnBrk="0" fontAlgn="base" hangingPunct="0">
                <a:spcBef>
                  <a:spcPct val="0"/>
                </a:spcBef>
                <a:spcAft>
                  <a:spcPct val="0"/>
                </a:spcAft>
                <a:defRPr sz="2000">
                  <a:solidFill>
                    <a:schemeClr val="tx1"/>
                  </a:solidFill>
                  <a:latin typeface="Arial" charset="0"/>
                </a:defRPr>
              </a:lvl8pPr>
              <a:lvl9pPr marL="3886200" indent="-228600" algn="ctr" eaLnBrk="0" fontAlgn="base" hangingPunct="0">
                <a:spcBef>
                  <a:spcPct val="0"/>
                </a:spcBef>
                <a:spcAft>
                  <a:spcPct val="0"/>
                </a:spcAft>
                <a:defRPr sz="2000">
                  <a:solidFill>
                    <a:schemeClr val="tx1"/>
                  </a:solidFill>
                  <a:latin typeface="Arial" charset="0"/>
                </a:defRPr>
              </a:lvl9pPr>
            </a:lstStyle>
            <a:p>
              <a:pPr eaLnBrk="1" hangingPunct="1">
                <a:lnSpc>
                  <a:spcPct val="80000"/>
                </a:lnSpc>
              </a:pPr>
              <a:r>
                <a:rPr lang="en-US" sz="1100" b="1" dirty="0">
                  <a:solidFill>
                    <a:schemeClr val="bg1"/>
                  </a:solidFill>
                  <a:ea typeface="MS PGothic" pitchFamily="34" charset="-128"/>
                </a:rPr>
                <a:t>Customer Network</a:t>
              </a:r>
            </a:p>
          </p:txBody>
        </p:sp>
        <p:sp>
          <p:nvSpPr>
            <p:cNvPr id="112" name="Freeform 38"/>
            <p:cNvSpPr>
              <a:spLocks noChangeAspect="1" noEditPoints="1"/>
            </p:cNvSpPr>
            <p:nvPr/>
          </p:nvSpPr>
          <p:spPr bwMode="auto">
            <a:xfrm>
              <a:off x="2365626" y="4789073"/>
              <a:ext cx="517818" cy="745637"/>
            </a:xfrm>
            <a:custGeom>
              <a:avLst/>
              <a:gdLst>
                <a:gd name="T0" fmla="*/ 2209766 w 409"/>
                <a:gd name="T1" fmla="*/ 317500 h 589"/>
                <a:gd name="T2" fmla="*/ 1994559 w 409"/>
                <a:gd name="T3" fmla="*/ 0 h 589"/>
                <a:gd name="T4" fmla="*/ 0 w 409"/>
                <a:gd name="T5" fmla="*/ 214575 h 589"/>
                <a:gd name="T6" fmla="*/ 214901 w 409"/>
                <a:gd name="T7" fmla="*/ 3178678 h 589"/>
                <a:gd name="T8" fmla="*/ 2209766 w 409"/>
                <a:gd name="T9" fmla="*/ 2963864 h 589"/>
                <a:gd name="T10" fmla="*/ 2166022 w 409"/>
                <a:gd name="T11" fmla="*/ 447739 h 589"/>
                <a:gd name="T12" fmla="*/ 2122453 w 409"/>
                <a:gd name="T13" fmla="*/ 2963864 h 589"/>
                <a:gd name="T14" fmla="*/ 214901 w 409"/>
                <a:gd name="T15" fmla="*/ 3091251 h 589"/>
                <a:gd name="T16" fmla="*/ 87313 w 409"/>
                <a:gd name="T17" fmla="*/ 214575 h 589"/>
                <a:gd name="T18" fmla="*/ 1994559 w 409"/>
                <a:gd name="T19" fmla="*/ 87291 h 589"/>
                <a:gd name="T20" fmla="*/ 2122453 w 409"/>
                <a:gd name="T21" fmla="*/ 317500 h 589"/>
                <a:gd name="T22" fmla="*/ 610821 w 409"/>
                <a:gd name="T23" fmla="*/ 1731934 h 589"/>
                <a:gd name="T24" fmla="*/ 923616 w 409"/>
                <a:gd name="T25" fmla="*/ 1711811 h 589"/>
                <a:gd name="T26" fmla="*/ 1296849 w 409"/>
                <a:gd name="T27" fmla="*/ 1711811 h 589"/>
                <a:gd name="T28" fmla="*/ 1603397 w 409"/>
                <a:gd name="T29" fmla="*/ 1731934 h 589"/>
                <a:gd name="T30" fmla="*/ 1637443 w 409"/>
                <a:gd name="T31" fmla="*/ 1656473 h 589"/>
                <a:gd name="T32" fmla="*/ 1392330 w 409"/>
                <a:gd name="T33" fmla="*/ 1364318 h 589"/>
                <a:gd name="T34" fmla="*/ 1182497 w 409"/>
                <a:gd name="T35" fmla="*/ 982988 h 589"/>
                <a:gd name="T36" fmla="*/ 1367339 w 409"/>
                <a:gd name="T37" fmla="*/ 733364 h 589"/>
                <a:gd name="T38" fmla="*/ 1289787 w 409"/>
                <a:gd name="T39" fmla="*/ 610552 h 589"/>
                <a:gd name="T40" fmla="*/ 1281263 w 409"/>
                <a:gd name="T41" fmla="*/ 733364 h 589"/>
                <a:gd name="T42" fmla="*/ 940180 w 409"/>
                <a:gd name="T43" fmla="*/ 733364 h 589"/>
                <a:gd name="T44" fmla="*/ 1182497 w 409"/>
                <a:gd name="T45" fmla="*/ 577702 h 589"/>
                <a:gd name="T46" fmla="*/ 1221022 w 409"/>
                <a:gd name="T47" fmla="*/ 503138 h 589"/>
                <a:gd name="T48" fmla="*/ 1113567 w 409"/>
                <a:gd name="T49" fmla="*/ 475214 h 589"/>
                <a:gd name="T50" fmla="*/ 1036015 w 409"/>
                <a:gd name="T51" fmla="*/ 982988 h 589"/>
                <a:gd name="T52" fmla="*/ 1036015 w 409"/>
                <a:gd name="T53" fmla="*/ 982988 h 589"/>
                <a:gd name="T54" fmla="*/ 567477 w 409"/>
                <a:gd name="T55" fmla="*/ 1704908 h 589"/>
                <a:gd name="T56" fmla="*/ 1113567 w 409"/>
                <a:gd name="T57" fmla="*/ 1030367 h 589"/>
                <a:gd name="T58" fmla="*/ 1107005 w 409"/>
                <a:gd name="T59" fmla="*/ 1272595 h 589"/>
                <a:gd name="T60" fmla="*/ 1113567 w 409"/>
                <a:gd name="T61" fmla="*/ 1030367 h 589"/>
                <a:gd name="T62" fmla="*/ 1107005 w 409"/>
                <a:gd name="T63" fmla="*/ 1359472 h 589"/>
                <a:gd name="T64" fmla="*/ 1506740 w 409"/>
                <a:gd name="T65" fmla="*/ 1645017 h 589"/>
                <a:gd name="T66" fmla="*/ 1113567 w 409"/>
                <a:gd name="T67" fmla="*/ 1490080 h 589"/>
                <a:gd name="T68" fmla="*/ 706819 w 409"/>
                <a:gd name="T69" fmla="*/ 1645017 h 589"/>
                <a:gd name="T70" fmla="*/ 800731 w 409"/>
                <a:gd name="T71" fmla="*/ 506747 h 589"/>
                <a:gd name="T72" fmla="*/ 642813 w 409"/>
                <a:gd name="T73" fmla="*/ 733364 h 589"/>
                <a:gd name="T74" fmla="*/ 765910 w 409"/>
                <a:gd name="T75" fmla="*/ 975497 h 589"/>
                <a:gd name="T76" fmla="*/ 800731 w 409"/>
                <a:gd name="T77" fmla="*/ 899679 h 589"/>
                <a:gd name="T78" fmla="*/ 800731 w 409"/>
                <a:gd name="T79" fmla="*/ 566966 h 589"/>
                <a:gd name="T80" fmla="*/ 587978 w 409"/>
                <a:gd name="T81" fmla="*/ 361046 h 589"/>
                <a:gd name="T82" fmla="*/ 587978 w 409"/>
                <a:gd name="T83" fmla="*/ 1105826 h 589"/>
                <a:gd name="T84" fmla="*/ 653552 w 409"/>
                <a:gd name="T85" fmla="*/ 1105826 h 589"/>
                <a:gd name="T86" fmla="*/ 519018 w 409"/>
                <a:gd name="T87" fmla="*/ 733364 h 589"/>
                <a:gd name="T88" fmla="*/ 653552 w 409"/>
                <a:gd name="T89" fmla="*/ 361046 h 589"/>
                <a:gd name="T90" fmla="*/ 1427245 w 409"/>
                <a:gd name="T91" fmla="*/ 959913 h 589"/>
                <a:gd name="T92" fmla="*/ 1486242 w 409"/>
                <a:gd name="T93" fmla="*/ 959913 h 589"/>
                <a:gd name="T94" fmla="*/ 1486242 w 409"/>
                <a:gd name="T95" fmla="*/ 506747 h 589"/>
                <a:gd name="T96" fmla="*/ 1427245 w 409"/>
                <a:gd name="T97" fmla="*/ 566966 h 589"/>
                <a:gd name="T98" fmla="*/ 1427245 w 409"/>
                <a:gd name="T99" fmla="*/ 899679 h 589"/>
                <a:gd name="T100" fmla="*/ 1630537 w 409"/>
                <a:gd name="T101" fmla="*/ 361046 h 589"/>
                <a:gd name="T102" fmla="*/ 1571500 w 409"/>
                <a:gd name="T103" fmla="*/ 420713 h 589"/>
                <a:gd name="T104" fmla="*/ 1571500 w 409"/>
                <a:gd name="T105" fmla="*/ 1046818 h 589"/>
                <a:gd name="T106" fmla="*/ 1603397 w 409"/>
                <a:gd name="T107" fmla="*/ 1122280 h 589"/>
                <a:gd name="T108" fmla="*/ 1788338 w 409"/>
                <a:gd name="T109" fmla="*/ 733364 h 58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09"/>
                <a:gd name="T166" fmla="*/ 0 h 589"/>
                <a:gd name="T167" fmla="*/ 409 w 409"/>
                <a:gd name="T168" fmla="*/ 589 h 58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09" h="589">
                  <a:moveTo>
                    <a:pt x="401" y="67"/>
                  </a:moveTo>
                  <a:cubicBezTo>
                    <a:pt x="406" y="67"/>
                    <a:pt x="409" y="64"/>
                    <a:pt x="409" y="59"/>
                  </a:cubicBezTo>
                  <a:cubicBezTo>
                    <a:pt x="409" y="40"/>
                    <a:pt x="409" y="40"/>
                    <a:pt x="409" y="40"/>
                  </a:cubicBezTo>
                  <a:cubicBezTo>
                    <a:pt x="409" y="18"/>
                    <a:pt x="392"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2" y="589"/>
                    <a:pt x="409" y="571"/>
                    <a:pt x="409" y="549"/>
                  </a:cubicBezTo>
                  <a:cubicBezTo>
                    <a:pt x="409" y="91"/>
                    <a:pt x="409" y="91"/>
                    <a:pt x="409" y="91"/>
                  </a:cubicBezTo>
                  <a:cubicBezTo>
                    <a:pt x="409" y="87"/>
                    <a:pt x="406" y="83"/>
                    <a:pt x="401" y="83"/>
                  </a:cubicBezTo>
                  <a:cubicBezTo>
                    <a:pt x="397" y="83"/>
                    <a:pt x="393" y="87"/>
                    <a:pt x="393" y="91"/>
                  </a:cubicBezTo>
                  <a:cubicBezTo>
                    <a:pt x="393" y="549"/>
                    <a:pt x="393" y="549"/>
                    <a:pt x="393" y="549"/>
                  </a:cubicBezTo>
                  <a:cubicBezTo>
                    <a:pt x="393" y="562"/>
                    <a:pt x="383" y="573"/>
                    <a:pt x="369" y="573"/>
                  </a:cubicBezTo>
                  <a:cubicBezTo>
                    <a:pt x="40" y="573"/>
                    <a:pt x="40" y="573"/>
                    <a:pt x="40" y="573"/>
                  </a:cubicBezTo>
                  <a:cubicBezTo>
                    <a:pt x="27" y="573"/>
                    <a:pt x="16" y="562"/>
                    <a:pt x="16" y="549"/>
                  </a:cubicBezTo>
                  <a:cubicBezTo>
                    <a:pt x="16" y="40"/>
                    <a:pt x="16" y="40"/>
                    <a:pt x="16" y="40"/>
                  </a:cubicBezTo>
                  <a:cubicBezTo>
                    <a:pt x="16" y="27"/>
                    <a:pt x="27" y="16"/>
                    <a:pt x="40" y="16"/>
                  </a:cubicBezTo>
                  <a:cubicBezTo>
                    <a:pt x="369" y="16"/>
                    <a:pt x="369" y="16"/>
                    <a:pt x="369" y="16"/>
                  </a:cubicBezTo>
                  <a:cubicBezTo>
                    <a:pt x="383" y="16"/>
                    <a:pt x="393" y="27"/>
                    <a:pt x="393" y="40"/>
                  </a:cubicBezTo>
                  <a:cubicBezTo>
                    <a:pt x="393" y="59"/>
                    <a:pt x="393" y="59"/>
                    <a:pt x="393" y="59"/>
                  </a:cubicBezTo>
                  <a:cubicBezTo>
                    <a:pt x="393" y="64"/>
                    <a:pt x="397" y="67"/>
                    <a:pt x="401" y="67"/>
                  </a:cubicBezTo>
                  <a:close/>
                  <a:moveTo>
                    <a:pt x="113" y="321"/>
                  </a:moveTo>
                  <a:cubicBezTo>
                    <a:pt x="164" y="321"/>
                    <a:pt x="164" y="321"/>
                    <a:pt x="164" y="321"/>
                  </a:cubicBezTo>
                  <a:cubicBezTo>
                    <a:pt x="167" y="321"/>
                    <a:pt x="170" y="319"/>
                    <a:pt x="171" y="317"/>
                  </a:cubicBezTo>
                  <a:cubicBezTo>
                    <a:pt x="171" y="316"/>
                    <a:pt x="185" y="292"/>
                    <a:pt x="206" y="292"/>
                  </a:cubicBezTo>
                  <a:cubicBezTo>
                    <a:pt x="226" y="292"/>
                    <a:pt x="240" y="316"/>
                    <a:pt x="240" y="317"/>
                  </a:cubicBezTo>
                  <a:cubicBezTo>
                    <a:pt x="242" y="319"/>
                    <a:pt x="244" y="321"/>
                    <a:pt x="247" y="321"/>
                  </a:cubicBezTo>
                  <a:cubicBezTo>
                    <a:pt x="297" y="321"/>
                    <a:pt x="297" y="321"/>
                    <a:pt x="297" y="321"/>
                  </a:cubicBezTo>
                  <a:cubicBezTo>
                    <a:pt x="301" y="321"/>
                    <a:pt x="304" y="319"/>
                    <a:pt x="305" y="316"/>
                  </a:cubicBezTo>
                  <a:cubicBezTo>
                    <a:pt x="306" y="313"/>
                    <a:pt x="305" y="309"/>
                    <a:pt x="303" y="307"/>
                  </a:cubicBezTo>
                  <a:cubicBezTo>
                    <a:pt x="285" y="289"/>
                    <a:pt x="270" y="271"/>
                    <a:pt x="258" y="254"/>
                  </a:cubicBezTo>
                  <a:cubicBezTo>
                    <a:pt x="258" y="253"/>
                    <a:pt x="258" y="253"/>
                    <a:pt x="258" y="253"/>
                  </a:cubicBezTo>
                  <a:cubicBezTo>
                    <a:pt x="238" y="224"/>
                    <a:pt x="225" y="198"/>
                    <a:pt x="219" y="182"/>
                  </a:cubicBezTo>
                  <a:cubicBezTo>
                    <a:pt x="219" y="182"/>
                    <a:pt x="219" y="182"/>
                    <a:pt x="219" y="182"/>
                  </a:cubicBezTo>
                  <a:cubicBezTo>
                    <a:pt x="219" y="182"/>
                    <a:pt x="219" y="182"/>
                    <a:pt x="219" y="182"/>
                  </a:cubicBezTo>
                  <a:cubicBezTo>
                    <a:pt x="239" y="176"/>
                    <a:pt x="253" y="158"/>
                    <a:pt x="253" y="136"/>
                  </a:cubicBezTo>
                  <a:cubicBezTo>
                    <a:pt x="253" y="129"/>
                    <a:pt x="252" y="123"/>
                    <a:pt x="250" y="117"/>
                  </a:cubicBezTo>
                  <a:cubicBezTo>
                    <a:pt x="248" y="113"/>
                    <a:pt x="243" y="111"/>
                    <a:pt x="239" y="113"/>
                  </a:cubicBezTo>
                  <a:cubicBezTo>
                    <a:pt x="235" y="115"/>
                    <a:pt x="233" y="120"/>
                    <a:pt x="235" y="124"/>
                  </a:cubicBezTo>
                  <a:cubicBezTo>
                    <a:pt x="237" y="127"/>
                    <a:pt x="237" y="132"/>
                    <a:pt x="237" y="136"/>
                  </a:cubicBezTo>
                  <a:cubicBezTo>
                    <a:pt x="237" y="153"/>
                    <a:pt x="223" y="168"/>
                    <a:pt x="206" y="168"/>
                  </a:cubicBezTo>
                  <a:cubicBezTo>
                    <a:pt x="188" y="168"/>
                    <a:pt x="174" y="153"/>
                    <a:pt x="174" y="136"/>
                  </a:cubicBezTo>
                  <a:cubicBezTo>
                    <a:pt x="174" y="118"/>
                    <a:pt x="188" y="104"/>
                    <a:pt x="206" y="104"/>
                  </a:cubicBezTo>
                  <a:cubicBezTo>
                    <a:pt x="211" y="104"/>
                    <a:pt x="215" y="105"/>
                    <a:pt x="219" y="107"/>
                  </a:cubicBezTo>
                  <a:cubicBezTo>
                    <a:pt x="223" y="109"/>
                    <a:pt x="228" y="107"/>
                    <a:pt x="230" y="103"/>
                  </a:cubicBezTo>
                  <a:cubicBezTo>
                    <a:pt x="232" y="99"/>
                    <a:pt x="230" y="95"/>
                    <a:pt x="226" y="93"/>
                  </a:cubicBezTo>
                  <a:cubicBezTo>
                    <a:pt x="226" y="93"/>
                    <a:pt x="226" y="93"/>
                    <a:pt x="226" y="93"/>
                  </a:cubicBezTo>
                  <a:cubicBezTo>
                    <a:pt x="220" y="90"/>
                    <a:pt x="213" y="88"/>
                    <a:pt x="206" y="88"/>
                  </a:cubicBezTo>
                  <a:cubicBezTo>
                    <a:pt x="179" y="88"/>
                    <a:pt x="158" y="110"/>
                    <a:pt x="158" y="136"/>
                  </a:cubicBezTo>
                  <a:cubicBezTo>
                    <a:pt x="158" y="157"/>
                    <a:pt x="172" y="176"/>
                    <a:pt x="192" y="182"/>
                  </a:cubicBezTo>
                  <a:cubicBezTo>
                    <a:pt x="192" y="182"/>
                    <a:pt x="192" y="182"/>
                    <a:pt x="192" y="182"/>
                  </a:cubicBezTo>
                  <a:cubicBezTo>
                    <a:pt x="192" y="182"/>
                    <a:pt x="192" y="182"/>
                    <a:pt x="192" y="182"/>
                  </a:cubicBezTo>
                  <a:cubicBezTo>
                    <a:pt x="181" y="207"/>
                    <a:pt x="156" y="258"/>
                    <a:pt x="107" y="307"/>
                  </a:cubicBezTo>
                  <a:cubicBezTo>
                    <a:pt x="105" y="309"/>
                    <a:pt x="104" y="313"/>
                    <a:pt x="105" y="316"/>
                  </a:cubicBezTo>
                  <a:cubicBezTo>
                    <a:pt x="107" y="319"/>
                    <a:pt x="109" y="321"/>
                    <a:pt x="113" y="321"/>
                  </a:cubicBezTo>
                  <a:close/>
                  <a:moveTo>
                    <a:pt x="206" y="191"/>
                  </a:moveTo>
                  <a:cubicBezTo>
                    <a:pt x="211" y="204"/>
                    <a:pt x="219" y="221"/>
                    <a:pt x="231" y="240"/>
                  </a:cubicBezTo>
                  <a:cubicBezTo>
                    <a:pt x="223" y="238"/>
                    <a:pt x="214" y="236"/>
                    <a:pt x="205" y="236"/>
                  </a:cubicBezTo>
                  <a:cubicBezTo>
                    <a:pt x="196" y="236"/>
                    <a:pt x="188" y="238"/>
                    <a:pt x="180" y="240"/>
                  </a:cubicBezTo>
                  <a:cubicBezTo>
                    <a:pt x="192" y="221"/>
                    <a:pt x="200" y="204"/>
                    <a:pt x="206" y="191"/>
                  </a:cubicBezTo>
                  <a:close/>
                  <a:moveTo>
                    <a:pt x="164" y="264"/>
                  </a:moveTo>
                  <a:cubicBezTo>
                    <a:pt x="169" y="261"/>
                    <a:pt x="188" y="252"/>
                    <a:pt x="205" y="252"/>
                  </a:cubicBezTo>
                  <a:cubicBezTo>
                    <a:pt x="221" y="252"/>
                    <a:pt x="240" y="261"/>
                    <a:pt x="246" y="264"/>
                  </a:cubicBezTo>
                  <a:cubicBezTo>
                    <a:pt x="255" y="277"/>
                    <a:pt x="266" y="291"/>
                    <a:pt x="279" y="305"/>
                  </a:cubicBezTo>
                  <a:cubicBezTo>
                    <a:pt x="252" y="305"/>
                    <a:pt x="252" y="305"/>
                    <a:pt x="252" y="305"/>
                  </a:cubicBezTo>
                  <a:cubicBezTo>
                    <a:pt x="246" y="296"/>
                    <a:pt x="230" y="276"/>
                    <a:pt x="206" y="276"/>
                  </a:cubicBezTo>
                  <a:cubicBezTo>
                    <a:pt x="182" y="276"/>
                    <a:pt x="166" y="296"/>
                    <a:pt x="160" y="305"/>
                  </a:cubicBezTo>
                  <a:cubicBezTo>
                    <a:pt x="131" y="305"/>
                    <a:pt x="131" y="305"/>
                    <a:pt x="131" y="305"/>
                  </a:cubicBezTo>
                  <a:cubicBezTo>
                    <a:pt x="144" y="291"/>
                    <a:pt x="155" y="277"/>
                    <a:pt x="164" y="264"/>
                  </a:cubicBezTo>
                  <a:close/>
                  <a:moveTo>
                    <a:pt x="148" y="94"/>
                  </a:moveTo>
                  <a:cubicBezTo>
                    <a:pt x="145" y="91"/>
                    <a:pt x="140" y="91"/>
                    <a:pt x="136" y="94"/>
                  </a:cubicBezTo>
                  <a:cubicBezTo>
                    <a:pt x="125" y="106"/>
                    <a:pt x="119" y="121"/>
                    <a:pt x="119" y="136"/>
                  </a:cubicBezTo>
                  <a:cubicBezTo>
                    <a:pt x="119" y="151"/>
                    <a:pt x="125" y="167"/>
                    <a:pt x="136" y="178"/>
                  </a:cubicBezTo>
                  <a:cubicBezTo>
                    <a:pt x="138" y="180"/>
                    <a:pt x="140" y="181"/>
                    <a:pt x="142" y="181"/>
                  </a:cubicBezTo>
                  <a:cubicBezTo>
                    <a:pt x="144" y="181"/>
                    <a:pt x="146" y="180"/>
                    <a:pt x="148" y="178"/>
                  </a:cubicBezTo>
                  <a:cubicBezTo>
                    <a:pt x="151" y="175"/>
                    <a:pt x="151" y="170"/>
                    <a:pt x="148" y="167"/>
                  </a:cubicBezTo>
                  <a:cubicBezTo>
                    <a:pt x="139" y="158"/>
                    <a:pt x="135" y="147"/>
                    <a:pt x="135" y="136"/>
                  </a:cubicBezTo>
                  <a:cubicBezTo>
                    <a:pt x="135" y="125"/>
                    <a:pt x="139" y="114"/>
                    <a:pt x="148" y="105"/>
                  </a:cubicBezTo>
                  <a:cubicBezTo>
                    <a:pt x="151" y="102"/>
                    <a:pt x="151" y="97"/>
                    <a:pt x="148" y="94"/>
                  </a:cubicBezTo>
                  <a:close/>
                  <a:moveTo>
                    <a:pt x="109" y="67"/>
                  </a:moveTo>
                  <a:cubicBezTo>
                    <a:pt x="90" y="86"/>
                    <a:pt x="80" y="111"/>
                    <a:pt x="80" y="136"/>
                  </a:cubicBezTo>
                  <a:cubicBezTo>
                    <a:pt x="80" y="161"/>
                    <a:pt x="90" y="186"/>
                    <a:pt x="109" y="205"/>
                  </a:cubicBezTo>
                  <a:cubicBezTo>
                    <a:pt x="111" y="207"/>
                    <a:pt x="113" y="208"/>
                    <a:pt x="115" y="208"/>
                  </a:cubicBezTo>
                  <a:cubicBezTo>
                    <a:pt x="117" y="208"/>
                    <a:pt x="119" y="207"/>
                    <a:pt x="121" y="205"/>
                  </a:cubicBezTo>
                  <a:cubicBezTo>
                    <a:pt x="124" y="202"/>
                    <a:pt x="124" y="197"/>
                    <a:pt x="121" y="194"/>
                  </a:cubicBezTo>
                  <a:cubicBezTo>
                    <a:pt x="104" y="178"/>
                    <a:pt x="96" y="157"/>
                    <a:pt x="96" y="136"/>
                  </a:cubicBezTo>
                  <a:cubicBezTo>
                    <a:pt x="96" y="115"/>
                    <a:pt x="104" y="94"/>
                    <a:pt x="121" y="78"/>
                  </a:cubicBezTo>
                  <a:cubicBezTo>
                    <a:pt x="124" y="75"/>
                    <a:pt x="124" y="70"/>
                    <a:pt x="121" y="67"/>
                  </a:cubicBezTo>
                  <a:cubicBezTo>
                    <a:pt x="117" y="64"/>
                    <a:pt x="112" y="64"/>
                    <a:pt x="109" y="67"/>
                  </a:cubicBezTo>
                  <a:close/>
                  <a:moveTo>
                    <a:pt x="264" y="178"/>
                  </a:moveTo>
                  <a:cubicBezTo>
                    <a:pt x="265" y="180"/>
                    <a:pt x="267" y="181"/>
                    <a:pt x="269" y="181"/>
                  </a:cubicBezTo>
                  <a:cubicBezTo>
                    <a:pt x="271" y="181"/>
                    <a:pt x="273" y="180"/>
                    <a:pt x="275" y="178"/>
                  </a:cubicBezTo>
                  <a:cubicBezTo>
                    <a:pt x="287" y="167"/>
                    <a:pt x="292" y="151"/>
                    <a:pt x="292" y="136"/>
                  </a:cubicBezTo>
                  <a:cubicBezTo>
                    <a:pt x="292" y="121"/>
                    <a:pt x="287" y="106"/>
                    <a:pt x="275" y="94"/>
                  </a:cubicBezTo>
                  <a:cubicBezTo>
                    <a:pt x="272" y="91"/>
                    <a:pt x="267" y="91"/>
                    <a:pt x="264" y="94"/>
                  </a:cubicBezTo>
                  <a:cubicBezTo>
                    <a:pt x="261" y="97"/>
                    <a:pt x="261" y="102"/>
                    <a:pt x="264" y="105"/>
                  </a:cubicBezTo>
                  <a:cubicBezTo>
                    <a:pt x="272" y="114"/>
                    <a:pt x="276" y="125"/>
                    <a:pt x="276" y="136"/>
                  </a:cubicBezTo>
                  <a:cubicBezTo>
                    <a:pt x="276" y="147"/>
                    <a:pt x="272" y="158"/>
                    <a:pt x="264" y="167"/>
                  </a:cubicBezTo>
                  <a:cubicBezTo>
                    <a:pt x="261" y="170"/>
                    <a:pt x="261" y="175"/>
                    <a:pt x="264" y="178"/>
                  </a:cubicBezTo>
                  <a:close/>
                  <a:moveTo>
                    <a:pt x="302" y="67"/>
                  </a:moveTo>
                  <a:cubicBezTo>
                    <a:pt x="299" y="64"/>
                    <a:pt x="294" y="64"/>
                    <a:pt x="291" y="67"/>
                  </a:cubicBezTo>
                  <a:cubicBezTo>
                    <a:pt x="288" y="70"/>
                    <a:pt x="288" y="75"/>
                    <a:pt x="291" y="78"/>
                  </a:cubicBezTo>
                  <a:cubicBezTo>
                    <a:pt x="307" y="94"/>
                    <a:pt x="315" y="115"/>
                    <a:pt x="315" y="136"/>
                  </a:cubicBezTo>
                  <a:cubicBezTo>
                    <a:pt x="315" y="157"/>
                    <a:pt x="307" y="178"/>
                    <a:pt x="291" y="194"/>
                  </a:cubicBezTo>
                  <a:cubicBezTo>
                    <a:pt x="288" y="197"/>
                    <a:pt x="288" y="202"/>
                    <a:pt x="291" y="205"/>
                  </a:cubicBezTo>
                  <a:cubicBezTo>
                    <a:pt x="293" y="207"/>
                    <a:pt x="295" y="208"/>
                    <a:pt x="297" y="208"/>
                  </a:cubicBezTo>
                  <a:cubicBezTo>
                    <a:pt x="299" y="208"/>
                    <a:pt x="301" y="207"/>
                    <a:pt x="302" y="205"/>
                  </a:cubicBezTo>
                  <a:cubicBezTo>
                    <a:pt x="321" y="186"/>
                    <a:pt x="331" y="161"/>
                    <a:pt x="331" y="136"/>
                  </a:cubicBezTo>
                  <a:cubicBezTo>
                    <a:pt x="331" y="111"/>
                    <a:pt x="321" y="86"/>
                    <a:pt x="302" y="67"/>
                  </a:cubicBezTo>
                  <a:close/>
                </a:path>
              </a:pathLst>
            </a:custGeom>
            <a:solidFill>
              <a:srgbClr val="89B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bg1"/>
                </a:solidFill>
              </a:endParaRPr>
            </a:p>
          </p:txBody>
        </p:sp>
        <p:sp>
          <p:nvSpPr>
            <p:cNvPr id="102" name="AutoShape 159"/>
            <p:cNvSpPr>
              <a:spLocks noChangeArrowheads="1"/>
            </p:cNvSpPr>
            <p:nvPr/>
          </p:nvSpPr>
          <p:spPr bwMode="auto">
            <a:xfrm>
              <a:off x="132598" y="5549505"/>
              <a:ext cx="1419196" cy="808075"/>
            </a:xfrm>
            <a:prstGeom prst="irregularSeal2">
              <a:avLst/>
            </a:prstGeom>
            <a:solidFill>
              <a:srgbClr val="FF0000"/>
            </a:solidFill>
            <a:ln w="12700" algn="ctr">
              <a:solidFill>
                <a:srgbClr val="58585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rIns="72000" anchor="ctr"/>
            <a:lstStyle/>
            <a:p>
              <a:pPr algn="ctr" defTabSz="914377">
                <a:defRPr/>
              </a:pPr>
              <a:r>
                <a:rPr lang="en-IN" sz="1100" dirty="0">
                  <a:solidFill>
                    <a:schemeClr val="bg1"/>
                  </a:solidFill>
                  <a:cs typeface="Arial" charset="0"/>
                </a:rPr>
                <a:t>Issue occurred</a:t>
              </a:r>
            </a:p>
          </p:txBody>
        </p:sp>
        <p:sp>
          <p:nvSpPr>
            <p:cNvPr id="137" name="Oval 136"/>
            <p:cNvSpPr/>
            <p:nvPr/>
          </p:nvSpPr>
          <p:spPr bwMode="auto">
            <a:xfrm>
              <a:off x="1214397" y="6331132"/>
              <a:ext cx="216000" cy="216000"/>
            </a:xfrm>
            <a:prstGeom prst="ellipse">
              <a:avLst/>
            </a:prstGeom>
            <a:solidFill>
              <a:schemeClr val="tx1"/>
            </a:solidFill>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algn="ctr" defTabSz="914377" fontAlgn="base">
                <a:spcBef>
                  <a:spcPct val="50000"/>
                </a:spcBef>
                <a:spcAft>
                  <a:spcPct val="0"/>
                </a:spcAft>
              </a:pPr>
              <a:r>
                <a:rPr lang="en-US" sz="1000" dirty="0">
                  <a:solidFill>
                    <a:schemeClr val="bg1"/>
                  </a:solidFill>
                  <a:latin typeface="+mj-lt"/>
                </a:rPr>
                <a:t>1</a:t>
              </a:r>
            </a:p>
          </p:txBody>
        </p:sp>
        <p:sp>
          <p:nvSpPr>
            <p:cNvPr id="147" name="Freeform 33"/>
            <p:cNvSpPr>
              <a:spLocks noChangeAspect="1" noEditPoints="1"/>
            </p:cNvSpPr>
            <p:nvPr/>
          </p:nvSpPr>
          <p:spPr bwMode="auto">
            <a:xfrm>
              <a:off x="1380682" y="5146869"/>
              <a:ext cx="405142" cy="586953"/>
            </a:xfrm>
            <a:custGeom>
              <a:avLst/>
              <a:gdLst>
                <a:gd name="T0" fmla="*/ 2147483647 w 409"/>
                <a:gd name="T1" fmla="*/ 2147483647 h 589"/>
                <a:gd name="T2" fmla="*/ 2147483647 w 409"/>
                <a:gd name="T3" fmla="*/ 2147483647 h 589"/>
                <a:gd name="T4" fmla="*/ 2147483647 w 409"/>
                <a:gd name="T5" fmla="*/ 2147483647 h 589"/>
                <a:gd name="T6" fmla="*/ 2147483647 w 409"/>
                <a:gd name="T7" fmla="*/ 0 h 589"/>
                <a:gd name="T8" fmla="*/ 2147483647 w 409"/>
                <a:gd name="T9" fmla="*/ 0 h 589"/>
                <a:gd name="T10" fmla="*/ 0 w 409"/>
                <a:gd name="T11" fmla="*/ 2147483647 h 589"/>
                <a:gd name="T12" fmla="*/ 0 w 409"/>
                <a:gd name="T13" fmla="*/ 2147483647 h 589"/>
                <a:gd name="T14" fmla="*/ 2147483647 w 409"/>
                <a:gd name="T15" fmla="*/ 2147483647 h 589"/>
                <a:gd name="T16" fmla="*/ 2147483647 w 409"/>
                <a:gd name="T17" fmla="*/ 2147483647 h 589"/>
                <a:gd name="T18" fmla="*/ 2147483647 w 409"/>
                <a:gd name="T19" fmla="*/ 2147483647 h 589"/>
                <a:gd name="T20" fmla="*/ 2147483647 w 409"/>
                <a:gd name="T21" fmla="*/ 2147483647 h 589"/>
                <a:gd name="T22" fmla="*/ 2147483647 w 409"/>
                <a:gd name="T23" fmla="*/ 2147483647 h 589"/>
                <a:gd name="T24" fmla="*/ 2147483647 w 409"/>
                <a:gd name="T25" fmla="*/ 2147483647 h 589"/>
                <a:gd name="T26" fmla="*/ 2147483647 w 409"/>
                <a:gd name="T27" fmla="*/ 2147483647 h 589"/>
                <a:gd name="T28" fmla="*/ 2147483647 w 409"/>
                <a:gd name="T29" fmla="*/ 2147483647 h 589"/>
                <a:gd name="T30" fmla="*/ 2147483647 w 409"/>
                <a:gd name="T31" fmla="*/ 2147483647 h 589"/>
                <a:gd name="T32" fmla="*/ 2147483647 w 409"/>
                <a:gd name="T33" fmla="*/ 2147483647 h 589"/>
                <a:gd name="T34" fmla="*/ 2147483647 w 409"/>
                <a:gd name="T35" fmla="*/ 2147483647 h 589"/>
                <a:gd name="T36" fmla="*/ 2147483647 w 409"/>
                <a:gd name="T37" fmla="*/ 2147483647 h 589"/>
                <a:gd name="T38" fmla="*/ 2147483647 w 409"/>
                <a:gd name="T39" fmla="*/ 2147483647 h 589"/>
                <a:gd name="T40" fmla="*/ 2147483647 w 409"/>
                <a:gd name="T41" fmla="*/ 2147483647 h 589"/>
                <a:gd name="T42" fmla="*/ 2147483647 w 409"/>
                <a:gd name="T43" fmla="*/ 2147483647 h 589"/>
                <a:gd name="T44" fmla="*/ 2147483647 w 409"/>
                <a:gd name="T45" fmla="*/ 2147483647 h 589"/>
                <a:gd name="T46" fmla="*/ 2147483647 w 409"/>
                <a:gd name="T47" fmla="*/ 2147483647 h 589"/>
                <a:gd name="T48" fmla="*/ 2147483647 w 409"/>
                <a:gd name="T49" fmla="*/ 2147483647 h 589"/>
                <a:gd name="T50" fmla="*/ 2147483647 w 409"/>
                <a:gd name="T51" fmla="*/ 2147483647 h 589"/>
                <a:gd name="T52" fmla="*/ 2147483647 w 409"/>
                <a:gd name="T53" fmla="*/ 2147483647 h 589"/>
                <a:gd name="T54" fmla="*/ 2147483647 w 409"/>
                <a:gd name="T55" fmla="*/ 2147483647 h 589"/>
                <a:gd name="T56" fmla="*/ 2147483647 w 409"/>
                <a:gd name="T57" fmla="*/ 2147483647 h 589"/>
                <a:gd name="T58" fmla="*/ 2147483647 w 409"/>
                <a:gd name="T59" fmla="*/ 2147483647 h 589"/>
                <a:gd name="T60" fmla="*/ 2147483647 w 409"/>
                <a:gd name="T61" fmla="*/ 2147483647 h 589"/>
                <a:gd name="T62" fmla="*/ 2147483647 w 409"/>
                <a:gd name="T63" fmla="*/ 2147483647 h 589"/>
                <a:gd name="T64" fmla="*/ 2147483647 w 409"/>
                <a:gd name="T65" fmla="*/ 2147483647 h 589"/>
                <a:gd name="T66" fmla="*/ 2147483647 w 409"/>
                <a:gd name="T67" fmla="*/ 2147483647 h 589"/>
                <a:gd name="T68" fmla="*/ 2147483647 w 409"/>
                <a:gd name="T69" fmla="*/ 2147483647 h 589"/>
                <a:gd name="T70" fmla="*/ 2147483647 w 409"/>
                <a:gd name="T71" fmla="*/ 2147483647 h 589"/>
                <a:gd name="T72" fmla="*/ 2147483647 w 409"/>
                <a:gd name="T73" fmla="*/ 2147483647 h 589"/>
                <a:gd name="T74" fmla="*/ 2147483647 w 409"/>
                <a:gd name="T75" fmla="*/ 2147483647 h 589"/>
                <a:gd name="T76" fmla="*/ 2147483647 w 409"/>
                <a:gd name="T77" fmla="*/ 2147483647 h 589"/>
                <a:gd name="T78" fmla="*/ 2147483647 w 409"/>
                <a:gd name="T79" fmla="*/ 2147483647 h 589"/>
                <a:gd name="T80" fmla="*/ 2147483647 w 409"/>
                <a:gd name="T81" fmla="*/ 2147483647 h 589"/>
                <a:gd name="T82" fmla="*/ 2147483647 w 409"/>
                <a:gd name="T83" fmla="*/ 2147483647 h 589"/>
                <a:gd name="T84" fmla="*/ 2147483647 w 409"/>
                <a:gd name="T85" fmla="*/ 2147483647 h 589"/>
                <a:gd name="T86" fmla="*/ 2147483647 w 409"/>
                <a:gd name="T87" fmla="*/ 2147483647 h 589"/>
                <a:gd name="T88" fmla="*/ 2147483647 w 409"/>
                <a:gd name="T89" fmla="*/ 2147483647 h 589"/>
                <a:gd name="T90" fmla="*/ 2147483647 w 409"/>
                <a:gd name="T91" fmla="*/ 2147483647 h 589"/>
                <a:gd name="T92" fmla="*/ 2147483647 w 409"/>
                <a:gd name="T93" fmla="*/ 2147483647 h 58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09"/>
                <a:gd name="T142" fmla="*/ 0 h 589"/>
                <a:gd name="T143" fmla="*/ 409 w 409"/>
                <a:gd name="T144" fmla="*/ 589 h 58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09" h="589">
                  <a:moveTo>
                    <a:pt x="401" y="67"/>
                  </a:moveTo>
                  <a:cubicBezTo>
                    <a:pt x="405" y="67"/>
                    <a:pt x="409" y="64"/>
                    <a:pt x="409" y="59"/>
                  </a:cubicBezTo>
                  <a:cubicBezTo>
                    <a:pt x="409" y="40"/>
                    <a:pt x="409" y="40"/>
                    <a:pt x="409" y="40"/>
                  </a:cubicBezTo>
                  <a:cubicBezTo>
                    <a:pt x="409" y="18"/>
                    <a:pt x="391" y="0"/>
                    <a:pt x="369" y="0"/>
                  </a:cubicBezTo>
                  <a:cubicBezTo>
                    <a:pt x="40" y="0"/>
                    <a:pt x="40" y="0"/>
                    <a:pt x="40" y="0"/>
                  </a:cubicBezTo>
                  <a:cubicBezTo>
                    <a:pt x="18" y="0"/>
                    <a:pt x="0" y="18"/>
                    <a:pt x="0" y="40"/>
                  </a:cubicBezTo>
                  <a:cubicBezTo>
                    <a:pt x="0" y="549"/>
                    <a:pt x="0" y="549"/>
                    <a:pt x="0" y="549"/>
                  </a:cubicBezTo>
                  <a:cubicBezTo>
                    <a:pt x="0" y="571"/>
                    <a:pt x="18" y="589"/>
                    <a:pt x="40" y="589"/>
                  </a:cubicBezTo>
                  <a:cubicBezTo>
                    <a:pt x="369" y="589"/>
                    <a:pt x="369" y="589"/>
                    <a:pt x="369" y="589"/>
                  </a:cubicBezTo>
                  <a:cubicBezTo>
                    <a:pt x="391" y="589"/>
                    <a:pt x="409" y="571"/>
                    <a:pt x="409" y="549"/>
                  </a:cubicBezTo>
                  <a:cubicBezTo>
                    <a:pt x="409" y="91"/>
                    <a:pt x="409" y="91"/>
                    <a:pt x="409" y="91"/>
                  </a:cubicBezTo>
                  <a:cubicBezTo>
                    <a:pt x="409" y="87"/>
                    <a:pt x="405" y="83"/>
                    <a:pt x="401" y="83"/>
                  </a:cubicBezTo>
                  <a:cubicBezTo>
                    <a:pt x="397" y="83"/>
                    <a:pt x="393" y="87"/>
                    <a:pt x="393" y="91"/>
                  </a:cubicBezTo>
                  <a:cubicBezTo>
                    <a:pt x="393" y="549"/>
                    <a:pt x="393" y="549"/>
                    <a:pt x="393" y="549"/>
                  </a:cubicBezTo>
                  <a:cubicBezTo>
                    <a:pt x="393" y="562"/>
                    <a:pt x="382" y="573"/>
                    <a:pt x="369" y="573"/>
                  </a:cubicBezTo>
                  <a:cubicBezTo>
                    <a:pt x="40" y="573"/>
                    <a:pt x="40" y="573"/>
                    <a:pt x="40" y="573"/>
                  </a:cubicBezTo>
                  <a:cubicBezTo>
                    <a:pt x="26" y="573"/>
                    <a:pt x="16" y="562"/>
                    <a:pt x="16" y="549"/>
                  </a:cubicBezTo>
                  <a:cubicBezTo>
                    <a:pt x="16" y="40"/>
                    <a:pt x="16" y="40"/>
                    <a:pt x="16" y="40"/>
                  </a:cubicBezTo>
                  <a:cubicBezTo>
                    <a:pt x="16" y="27"/>
                    <a:pt x="26" y="16"/>
                    <a:pt x="40" y="16"/>
                  </a:cubicBezTo>
                  <a:cubicBezTo>
                    <a:pt x="369" y="16"/>
                    <a:pt x="369" y="16"/>
                    <a:pt x="369" y="16"/>
                  </a:cubicBezTo>
                  <a:cubicBezTo>
                    <a:pt x="382" y="16"/>
                    <a:pt x="393" y="27"/>
                    <a:pt x="393" y="40"/>
                  </a:cubicBezTo>
                  <a:cubicBezTo>
                    <a:pt x="393" y="59"/>
                    <a:pt x="393" y="59"/>
                    <a:pt x="393" y="59"/>
                  </a:cubicBezTo>
                  <a:cubicBezTo>
                    <a:pt x="393" y="64"/>
                    <a:pt x="397" y="67"/>
                    <a:pt x="401" y="67"/>
                  </a:cubicBezTo>
                  <a:close/>
                  <a:moveTo>
                    <a:pt x="83" y="319"/>
                  </a:moveTo>
                  <a:cubicBezTo>
                    <a:pt x="78" y="319"/>
                    <a:pt x="75" y="322"/>
                    <a:pt x="75" y="327"/>
                  </a:cubicBezTo>
                  <a:cubicBezTo>
                    <a:pt x="75" y="331"/>
                    <a:pt x="78" y="335"/>
                    <a:pt x="83" y="335"/>
                  </a:cubicBezTo>
                  <a:cubicBezTo>
                    <a:pt x="156" y="335"/>
                    <a:pt x="156" y="335"/>
                    <a:pt x="156" y="335"/>
                  </a:cubicBezTo>
                  <a:cubicBezTo>
                    <a:pt x="159" y="335"/>
                    <a:pt x="161" y="333"/>
                    <a:pt x="163" y="331"/>
                  </a:cubicBezTo>
                  <a:cubicBezTo>
                    <a:pt x="204" y="272"/>
                    <a:pt x="204" y="272"/>
                    <a:pt x="204" y="272"/>
                  </a:cubicBezTo>
                  <a:cubicBezTo>
                    <a:pt x="246" y="331"/>
                    <a:pt x="246" y="331"/>
                    <a:pt x="246" y="331"/>
                  </a:cubicBezTo>
                  <a:cubicBezTo>
                    <a:pt x="247" y="333"/>
                    <a:pt x="250" y="335"/>
                    <a:pt x="252" y="335"/>
                  </a:cubicBezTo>
                  <a:cubicBezTo>
                    <a:pt x="326" y="335"/>
                    <a:pt x="326" y="335"/>
                    <a:pt x="326" y="335"/>
                  </a:cubicBezTo>
                  <a:cubicBezTo>
                    <a:pt x="331" y="335"/>
                    <a:pt x="334" y="331"/>
                    <a:pt x="334" y="327"/>
                  </a:cubicBezTo>
                  <a:cubicBezTo>
                    <a:pt x="334" y="322"/>
                    <a:pt x="331" y="319"/>
                    <a:pt x="326" y="319"/>
                  </a:cubicBezTo>
                  <a:cubicBezTo>
                    <a:pt x="326" y="319"/>
                    <a:pt x="326" y="319"/>
                    <a:pt x="326" y="319"/>
                  </a:cubicBezTo>
                  <a:cubicBezTo>
                    <a:pt x="257" y="319"/>
                    <a:pt x="257" y="319"/>
                    <a:pt x="257" y="319"/>
                  </a:cubicBezTo>
                  <a:cubicBezTo>
                    <a:pt x="214" y="259"/>
                    <a:pt x="214" y="259"/>
                    <a:pt x="214" y="259"/>
                  </a:cubicBezTo>
                  <a:cubicBezTo>
                    <a:pt x="333" y="91"/>
                    <a:pt x="333" y="91"/>
                    <a:pt x="333" y="91"/>
                  </a:cubicBezTo>
                  <a:cubicBezTo>
                    <a:pt x="335" y="87"/>
                    <a:pt x="334" y="82"/>
                    <a:pt x="331" y="80"/>
                  </a:cubicBezTo>
                  <a:cubicBezTo>
                    <a:pt x="327" y="77"/>
                    <a:pt x="322" y="78"/>
                    <a:pt x="320" y="81"/>
                  </a:cubicBezTo>
                  <a:cubicBezTo>
                    <a:pt x="204" y="245"/>
                    <a:pt x="204" y="245"/>
                    <a:pt x="204" y="245"/>
                  </a:cubicBezTo>
                  <a:cubicBezTo>
                    <a:pt x="89" y="81"/>
                    <a:pt x="89" y="81"/>
                    <a:pt x="89" y="81"/>
                  </a:cubicBezTo>
                  <a:cubicBezTo>
                    <a:pt x="87" y="78"/>
                    <a:pt x="82" y="77"/>
                    <a:pt x="78" y="80"/>
                  </a:cubicBezTo>
                  <a:cubicBezTo>
                    <a:pt x="74" y="82"/>
                    <a:pt x="74" y="87"/>
                    <a:pt x="76" y="91"/>
                  </a:cubicBezTo>
                  <a:cubicBezTo>
                    <a:pt x="195" y="259"/>
                    <a:pt x="195" y="259"/>
                    <a:pt x="195" y="259"/>
                  </a:cubicBezTo>
                  <a:cubicBezTo>
                    <a:pt x="152" y="319"/>
                    <a:pt x="152" y="319"/>
                    <a:pt x="152" y="319"/>
                  </a:cubicBezTo>
                  <a:lnTo>
                    <a:pt x="83" y="319"/>
                  </a:lnTo>
                  <a:close/>
                </a:path>
              </a:pathLst>
            </a:custGeom>
            <a:solidFill>
              <a:srgbClr val="F08A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US">
                <a:solidFill>
                  <a:schemeClr val="bg1"/>
                </a:solidFill>
              </a:endParaRPr>
            </a:p>
          </p:txBody>
        </p:sp>
      </p:grpSp>
      <p:sp>
        <p:nvSpPr>
          <p:cNvPr id="87" name="Title 3"/>
          <p:cNvSpPr txBox="1">
            <a:spLocks/>
          </p:cNvSpPr>
          <p:nvPr/>
        </p:nvSpPr>
        <p:spPr bwMode="auto">
          <a:xfrm>
            <a:off x="567391" y="244786"/>
            <a:ext cx="8007395" cy="527783"/>
          </a:xfrm>
          <a:prstGeom prst="rect">
            <a:avLst/>
          </a:prstGeom>
          <a:solidFill>
            <a:schemeClr val="tx1"/>
          </a:solidFill>
          <a:ln w="9525">
            <a:noFill/>
            <a:miter lim="800000"/>
            <a:headEnd/>
            <a:tailEnd/>
          </a:ln>
        </p:spPr>
        <p:txBody>
          <a:bodyPr vert="horz" wrap="square" lIns="72000" tIns="0" rIns="72000" bIns="0" numCol="1" anchor="ctr" anchorCtr="0" compatLnSpc="1">
            <a:prstTxWarp prst="textNoShape">
              <a:avLst/>
            </a:prstTxWarp>
            <a:normAutofit/>
          </a:bodyPr>
          <a:lstStyle>
            <a:lvl1pPr eaLnBrk="1" hangingPunct="1">
              <a:lnSpc>
                <a:spcPct val="100000"/>
              </a:lnSpc>
              <a:spcBef>
                <a:spcPct val="0"/>
              </a:spcBef>
              <a:defRPr sz="3200" b="1">
                <a:blipFill>
                  <a:blip r:embed="rId3"/>
                  <a:stretch>
                    <a:fillRect/>
                  </a:stretch>
                </a:blipFill>
                <a:latin typeface="+mj-lt"/>
                <a:ea typeface="+mj-ea"/>
                <a:cs typeface="+mj-cs"/>
              </a:defRPr>
            </a:lvl1pPr>
            <a:lvl2pPr eaLnBrk="1" hangingPunct="1">
              <a:spcBef>
                <a:spcPct val="0"/>
              </a:spcBef>
              <a:defRPr sz="3200">
                <a:latin typeface="Ericsson Capital TT" pitchFamily="2" charset="0"/>
              </a:defRPr>
            </a:lvl2pPr>
            <a:lvl3pPr eaLnBrk="1" hangingPunct="1">
              <a:spcBef>
                <a:spcPct val="0"/>
              </a:spcBef>
              <a:defRPr sz="3200">
                <a:latin typeface="Ericsson Capital TT" pitchFamily="2" charset="0"/>
              </a:defRPr>
            </a:lvl3pPr>
            <a:lvl4pPr eaLnBrk="1" hangingPunct="1">
              <a:spcBef>
                <a:spcPct val="0"/>
              </a:spcBef>
              <a:defRPr sz="3200">
                <a:latin typeface="Ericsson Capital TT" pitchFamily="2" charset="0"/>
              </a:defRPr>
            </a:lvl4pPr>
            <a:lvl5pPr eaLnBrk="1" hangingPunct="1">
              <a:spcBef>
                <a:spcPct val="0"/>
              </a:spcBef>
              <a:defRPr sz="3200">
                <a:latin typeface="Ericsson Capital TT" pitchFamily="2" charset="0"/>
              </a:defRPr>
            </a:lvl5pPr>
            <a:lvl6pPr marL="457200" fontAlgn="base">
              <a:spcBef>
                <a:spcPct val="0"/>
              </a:spcBef>
              <a:spcAft>
                <a:spcPct val="0"/>
              </a:spcAft>
              <a:defRPr sz="3200">
                <a:latin typeface="Ericsson Capital TT" pitchFamily="2" charset="0"/>
              </a:defRPr>
            </a:lvl6pPr>
            <a:lvl7pPr marL="914400" fontAlgn="base">
              <a:spcBef>
                <a:spcPct val="0"/>
              </a:spcBef>
              <a:spcAft>
                <a:spcPct val="0"/>
              </a:spcAft>
              <a:defRPr sz="3200">
                <a:latin typeface="Ericsson Capital TT" pitchFamily="2" charset="0"/>
              </a:defRPr>
            </a:lvl7pPr>
            <a:lvl8pPr marL="1371600" fontAlgn="base">
              <a:spcBef>
                <a:spcPct val="0"/>
              </a:spcBef>
              <a:spcAft>
                <a:spcPct val="0"/>
              </a:spcAft>
              <a:defRPr sz="3200">
                <a:latin typeface="Ericsson Capital TT" pitchFamily="2" charset="0"/>
              </a:defRPr>
            </a:lvl8pPr>
            <a:lvl9pPr marL="1828800" fontAlgn="base">
              <a:spcBef>
                <a:spcPct val="0"/>
              </a:spcBef>
              <a:spcAft>
                <a:spcPct val="0"/>
              </a:spcAft>
              <a:defRPr sz="3200">
                <a:latin typeface="Ericsson Capital TT" pitchFamily="2" charset="0"/>
              </a:defRPr>
            </a:lvl9pPr>
          </a:lstStyle>
          <a:p>
            <a:pPr algn="l" rtl="0" fontAlgn="base">
              <a:lnSpc>
                <a:spcPct val="85000"/>
              </a:lnSpc>
              <a:spcBef>
                <a:spcPts val="300"/>
              </a:spcBef>
              <a:spcAft>
                <a:spcPct val="0"/>
              </a:spcAft>
            </a:pPr>
            <a:r>
              <a:rPr lang="en-US" sz="4000" b="0" kern="1400" spc="-160" dirty="0">
                <a:solidFill>
                  <a:schemeClr val="bg1"/>
                </a:solidFill>
              </a:rPr>
              <a:t>Incident Management Process Flow</a:t>
            </a:r>
          </a:p>
        </p:txBody>
      </p:sp>
      <p:grpSp>
        <p:nvGrpSpPr>
          <p:cNvPr id="5" name="Group 4"/>
          <p:cNvGrpSpPr/>
          <p:nvPr/>
        </p:nvGrpSpPr>
        <p:grpSpPr>
          <a:xfrm>
            <a:off x="4450627" y="1536090"/>
            <a:ext cx="4654700" cy="4321787"/>
            <a:chOff x="2926627" y="1152066"/>
            <a:chExt cx="4654700" cy="3241340"/>
          </a:xfrm>
        </p:grpSpPr>
        <p:sp>
          <p:nvSpPr>
            <p:cNvPr id="63" name="Flowchart: Process 62"/>
            <p:cNvSpPr/>
            <p:nvPr/>
          </p:nvSpPr>
          <p:spPr>
            <a:xfrm>
              <a:off x="6084168" y="3920753"/>
              <a:ext cx="1497159" cy="472653"/>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 name="Group 2"/>
            <p:cNvGrpSpPr/>
            <p:nvPr/>
          </p:nvGrpSpPr>
          <p:grpSpPr>
            <a:xfrm>
              <a:off x="2926627" y="1152066"/>
              <a:ext cx="4555512" cy="3229528"/>
              <a:chOff x="2926627" y="1152066"/>
              <a:chExt cx="4555512" cy="3229528"/>
            </a:xfrm>
          </p:grpSpPr>
          <p:cxnSp>
            <p:nvCxnSpPr>
              <p:cNvPr id="10" name="Straight Arrow Connector 9"/>
              <p:cNvCxnSpPr/>
              <p:nvPr/>
            </p:nvCxnSpPr>
            <p:spPr>
              <a:xfrm>
                <a:off x="2926627" y="1152066"/>
                <a:ext cx="3157541" cy="1235892"/>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871881">
                <a:off x="4589579" y="1740469"/>
                <a:ext cx="1580159" cy="300083"/>
              </a:xfrm>
              <a:prstGeom prst="rect">
                <a:avLst/>
              </a:prstGeom>
              <a:noFill/>
            </p:spPr>
            <p:txBody>
              <a:bodyPr wrap="square" rtlCol="0">
                <a:spAutoFit/>
              </a:bodyPr>
              <a:lstStyle/>
              <a:p>
                <a:r>
                  <a:rPr lang="en-IN" sz="1000" dirty="0">
                    <a:solidFill>
                      <a:schemeClr val="bg1"/>
                    </a:solidFill>
                    <a:latin typeface="Arial" pitchFamily="34" charset="0"/>
                    <a:cs typeface="Arial" pitchFamily="34" charset="0"/>
                  </a:rPr>
                  <a:t>(2</a:t>
                </a:r>
                <a:r>
                  <a:rPr lang="en-IN" sz="1000" baseline="30000" dirty="0">
                    <a:solidFill>
                      <a:schemeClr val="bg1"/>
                    </a:solidFill>
                    <a:latin typeface="Arial" pitchFamily="34" charset="0"/>
                    <a:cs typeface="Arial" pitchFamily="34" charset="0"/>
                  </a:rPr>
                  <a:t>nd</a:t>
                </a:r>
                <a:r>
                  <a:rPr lang="en-IN" sz="1000" dirty="0">
                    <a:solidFill>
                      <a:schemeClr val="bg1"/>
                    </a:solidFill>
                    <a:latin typeface="Arial" pitchFamily="34" charset="0"/>
                    <a:cs typeface="Arial" pitchFamily="34" charset="0"/>
                  </a:rPr>
                  <a:t> LO requests MSIP for field support)</a:t>
                </a:r>
                <a:endParaRPr lang="en-US" sz="1000" dirty="0">
                  <a:solidFill>
                    <a:schemeClr val="bg1"/>
                  </a:solidFill>
                  <a:latin typeface="Arial" pitchFamily="34" charset="0"/>
                  <a:cs typeface="Arial" pitchFamily="34" charset="0"/>
                </a:endParaRPr>
              </a:p>
            </p:txBody>
          </p:sp>
          <p:sp>
            <p:nvSpPr>
              <p:cNvPr id="31" name="Rectangle 41"/>
              <p:cNvSpPr>
                <a:spLocks noChangeArrowheads="1"/>
              </p:cNvSpPr>
              <p:nvPr/>
            </p:nvSpPr>
            <p:spPr bwMode="auto">
              <a:xfrm>
                <a:off x="5381670" y="3046703"/>
                <a:ext cx="1105601" cy="30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solidFill>
                      <a:schemeClr val="bg1"/>
                    </a:solidFill>
                    <a:latin typeface="Arial" pitchFamily="34" charset="0"/>
                    <a:cs typeface="Arial" pitchFamily="34" charset="0"/>
                  </a:rPr>
                  <a:t> </a:t>
                </a:r>
                <a:r>
                  <a:rPr lang="en-US" sz="1000" b="1" dirty="0">
                    <a:solidFill>
                      <a:schemeClr val="bg1"/>
                    </a:solidFill>
                    <a:latin typeface="Arial" pitchFamily="34" charset="0"/>
                    <a:cs typeface="Arial" pitchFamily="34" charset="0"/>
                  </a:rPr>
                  <a:t>Field / 3PP Support</a:t>
                </a:r>
              </a:p>
            </p:txBody>
          </p:sp>
          <p:sp>
            <p:nvSpPr>
              <p:cNvPr id="45" name="TextBox 44"/>
              <p:cNvSpPr txBox="1"/>
              <p:nvPr/>
            </p:nvSpPr>
            <p:spPr>
              <a:xfrm>
                <a:off x="4356694" y="3592460"/>
                <a:ext cx="1596288" cy="300083"/>
              </a:xfrm>
              <a:prstGeom prst="rect">
                <a:avLst/>
              </a:prstGeom>
              <a:noFill/>
            </p:spPr>
            <p:txBody>
              <a:bodyPr wrap="square" rtlCol="0">
                <a:spAutoFit/>
              </a:bodyPr>
              <a:lstStyle/>
              <a:p>
                <a:r>
                  <a:rPr lang="en-IN" sz="1000" dirty="0">
                    <a:solidFill>
                      <a:schemeClr val="bg1"/>
                    </a:solidFill>
                    <a:latin typeface="Arial" pitchFamily="34" charset="0"/>
                    <a:cs typeface="Arial" pitchFamily="34" charset="0"/>
                  </a:rPr>
                  <a:t>Actions to be taken for permanent fixture</a:t>
                </a:r>
                <a:endParaRPr lang="en-US" sz="1000" dirty="0">
                  <a:solidFill>
                    <a:schemeClr val="bg1"/>
                  </a:solidFill>
                  <a:latin typeface="Arial" pitchFamily="34" charset="0"/>
                  <a:cs typeface="Arial" pitchFamily="34" charset="0"/>
                </a:endParaRPr>
              </a:p>
            </p:txBody>
          </p:sp>
          <p:sp>
            <p:nvSpPr>
              <p:cNvPr id="46" name="Line 100"/>
              <p:cNvSpPr>
                <a:spLocks noChangeShapeType="1"/>
              </p:cNvSpPr>
              <p:nvPr/>
            </p:nvSpPr>
            <p:spPr bwMode="auto">
              <a:xfrm>
                <a:off x="6621833" y="3132903"/>
                <a:ext cx="0" cy="734990"/>
              </a:xfrm>
              <a:prstGeom prst="line">
                <a:avLst/>
              </a:prstGeom>
              <a:noFill/>
              <a:ln w="31750">
                <a:solidFill>
                  <a:srgbClr val="FF6600"/>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7">
                  <a:defRPr/>
                </a:pPr>
                <a:endParaRPr lang="en-US">
                  <a:solidFill>
                    <a:schemeClr val="bg1"/>
                  </a:solidFill>
                </a:endParaRPr>
              </a:p>
            </p:txBody>
          </p:sp>
          <p:sp>
            <p:nvSpPr>
              <p:cNvPr id="60" name="Freeform 3"/>
              <p:cNvSpPr>
                <a:spLocks noChangeAspect="1" noEditPoints="1"/>
              </p:cNvSpPr>
              <p:nvPr/>
            </p:nvSpPr>
            <p:spPr bwMode="auto">
              <a:xfrm>
                <a:off x="5529801" y="2422405"/>
                <a:ext cx="1155908" cy="613294"/>
              </a:xfrm>
              <a:custGeom>
                <a:avLst/>
                <a:gdLst>
                  <a:gd name="T0" fmla="*/ 1642536 w 461"/>
                  <a:gd name="T1" fmla="*/ 318627 h 310"/>
                  <a:gd name="T2" fmla="*/ 1252528 w 461"/>
                  <a:gd name="T3" fmla="*/ 558534 h 310"/>
                  <a:gd name="T4" fmla="*/ 1166276 w 461"/>
                  <a:gd name="T5" fmla="*/ 299884 h 310"/>
                  <a:gd name="T6" fmla="*/ 1106274 w 461"/>
                  <a:gd name="T7" fmla="*/ 299884 h 310"/>
                  <a:gd name="T8" fmla="*/ 993772 w 461"/>
                  <a:gd name="T9" fmla="*/ 97462 h 310"/>
                  <a:gd name="T10" fmla="*/ 566262 w 461"/>
                  <a:gd name="T11" fmla="*/ 299884 h 310"/>
                  <a:gd name="T12" fmla="*/ 480011 w 461"/>
                  <a:gd name="T13" fmla="*/ 558534 h 310"/>
                  <a:gd name="T14" fmla="*/ 296257 w 461"/>
                  <a:gd name="T15" fmla="*/ 183679 h 310"/>
                  <a:gd name="T16" fmla="*/ 0 w 461"/>
                  <a:gd name="T17" fmla="*/ 742213 h 310"/>
                  <a:gd name="T18" fmla="*/ 480011 w 461"/>
                  <a:gd name="T19" fmla="*/ 1079582 h 310"/>
                  <a:gd name="T20" fmla="*/ 1252528 w 461"/>
                  <a:gd name="T21" fmla="*/ 1064588 h 310"/>
                  <a:gd name="T22" fmla="*/ 1683787 w 461"/>
                  <a:gd name="T23" fmla="*/ 618510 h 310"/>
                  <a:gd name="T24" fmla="*/ 468760 w 461"/>
                  <a:gd name="T25" fmla="*/ 416089 h 310"/>
                  <a:gd name="T26" fmla="*/ 386258 w 461"/>
                  <a:gd name="T27" fmla="*/ 562282 h 310"/>
                  <a:gd name="T28" fmla="*/ 360008 w 461"/>
                  <a:gd name="T29" fmla="*/ 573528 h 310"/>
                  <a:gd name="T30" fmla="*/ 330007 w 461"/>
                  <a:gd name="T31" fmla="*/ 584774 h 310"/>
                  <a:gd name="T32" fmla="*/ 277506 w 461"/>
                  <a:gd name="T33" fmla="*/ 584774 h 310"/>
                  <a:gd name="T34" fmla="*/ 247505 w 461"/>
                  <a:gd name="T35" fmla="*/ 581025 h 310"/>
                  <a:gd name="T36" fmla="*/ 217505 w 461"/>
                  <a:gd name="T37" fmla="*/ 569779 h 310"/>
                  <a:gd name="T38" fmla="*/ 191254 w 461"/>
                  <a:gd name="T39" fmla="*/ 551037 h 310"/>
                  <a:gd name="T40" fmla="*/ 483761 w 461"/>
                  <a:gd name="T41" fmla="*/ 708476 h 310"/>
                  <a:gd name="T42" fmla="*/ 480011 w 461"/>
                  <a:gd name="T43" fmla="*/ 1004611 h 310"/>
                  <a:gd name="T44" fmla="*/ 101252 w 461"/>
                  <a:gd name="T45" fmla="*/ 772201 h 310"/>
                  <a:gd name="T46" fmla="*/ 60001 w 461"/>
                  <a:gd name="T47" fmla="*/ 997114 h 310"/>
                  <a:gd name="T48" fmla="*/ 161254 w 461"/>
                  <a:gd name="T49" fmla="*/ 603516 h 310"/>
                  <a:gd name="T50" fmla="*/ 191254 w 461"/>
                  <a:gd name="T51" fmla="*/ 622259 h 310"/>
                  <a:gd name="T52" fmla="*/ 243755 w 461"/>
                  <a:gd name="T53" fmla="*/ 641002 h 310"/>
                  <a:gd name="T54" fmla="*/ 296257 w 461"/>
                  <a:gd name="T55" fmla="*/ 648499 h 310"/>
                  <a:gd name="T56" fmla="*/ 345008 w 461"/>
                  <a:gd name="T57" fmla="*/ 641002 h 310"/>
                  <a:gd name="T58" fmla="*/ 401259 w 461"/>
                  <a:gd name="T59" fmla="*/ 622259 h 310"/>
                  <a:gd name="T60" fmla="*/ 431259 w 461"/>
                  <a:gd name="T61" fmla="*/ 603516 h 310"/>
                  <a:gd name="T62" fmla="*/ 1192526 w 461"/>
                  <a:gd name="T63" fmla="*/ 1079582 h 310"/>
                  <a:gd name="T64" fmla="*/ 1087524 w 461"/>
                  <a:gd name="T65" fmla="*/ 704727 h 310"/>
                  <a:gd name="T66" fmla="*/ 675015 w 461"/>
                  <a:gd name="T67" fmla="*/ 734715 h 310"/>
                  <a:gd name="T68" fmla="*/ 555012 w 461"/>
                  <a:gd name="T69" fmla="*/ 1102073 h 310"/>
                  <a:gd name="T70" fmla="*/ 540012 w 461"/>
                  <a:gd name="T71" fmla="*/ 734715 h 310"/>
                  <a:gd name="T72" fmla="*/ 543762 w 461"/>
                  <a:gd name="T73" fmla="*/ 700979 h 310"/>
                  <a:gd name="T74" fmla="*/ 558762 w 461"/>
                  <a:gd name="T75" fmla="*/ 663493 h 310"/>
                  <a:gd name="T76" fmla="*/ 866269 w 461"/>
                  <a:gd name="T77" fmla="*/ 599768 h 310"/>
                  <a:gd name="T78" fmla="*/ 1181276 w 461"/>
                  <a:gd name="T79" fmla="*/ 678487 h 310"/>
                  <a:gd name="T80" fmla="*/ 1192526 w 461"/>
                  <a:gd name="T81" fmla="*/ 715973 h 310"/>
                  <a:gd name="T82" fmla="*/ 1192526 w 461"/>
                  <a:gd name="T83" fmla="*/ 1034599 h 310"/>
                  <a:gd name="T84" fmla="*/ 1590035 w 461"/>
                  <a:gd name="T85" fmla="*/ 344866 h 310"/>
                  <a:gd name="T86" fmla="*/ 1533784 w 461"/>
                  <a:gd name="T87" fmla="*/ 554785 h 310"/>
                  <a:gd name="T88" fmla="*/ 1503783 w 461"/>
                  <a:gd name="T89" fmla="*/ 573528 h 310"/>
                  <a:gd name="T90" fmla="*/ 1473782 w 461"/>
                  <a:gd name="T91" fmla="*/ 584774 h 310"/>
                  <a:gd name="T92" fmla="*/ 1432531 w 461"/>
                  <a:gd name="T93" fmla="*/ 588522 h 310"/>
                  <a:gd name="T94" fmla="*/ 1402531 w 461"/>
                  <a:gd name="T95" fmla="*/ 584774 h 310"/>
                  <a:gd name="T96" fmla="*/ 1368780 w 461"/>
                  <a:gd name="T97" fmla="*/ 573528 h 310"/>
                  <a:gd name="T98" fmla="*/ 1342530 w 461"/>
                  <a:gd name="T99" fmla="*/ 562282 h 310"/>
                  <a:gd name="T100" fmla="*/ 1263778 w 461"/>
                  <a:gd name="T101" fmla="*/ 416089 h 310"/>
                  <a:gd name="T102" fmla="*/ 1665037 w 461"/>
                  <a:gd name="T103" fmla="*/ 1004611 h 310"/>
                  <a:gd name="T104" fmla="*/ 1567534 w 461"/>
                  <a:gd name="T105" fmla="*/ 772201 h 310"/>
                  <a:gd name="T106" fmla="*/ 1252528 w 461"/>
                  <a:gd name="T107" fmla="*/ 734715 h 310"/>
                  <a:gd name="T108" fmla="*/ 1248777 w 461"/>
                  <a:gd name="T109" fmla="*/ 693481 h 310"/>
                  <a:gd name="T110" fmla="*/ 1233777 w 461"/>
                  <a:gd name="T111" fmla="*/ 652247 h 310"/>
                  <a:gd name="T112" fmla="*/ 1308779 w 461"/>
                  <a:gd name="T113" fmla="*/ 611013 h 310"/>
                  <a:gd name="T114" fmla="*/ 1350030 w 461"/>
                  <a:gd name="T115" fmla="*/ 633505 h 310"/>
                  <a:gd name="T116" fmla="*/ 1391281 w 461"/>
                  <a:gd name="T117" fmla="*/ 644750 h 310"/>
                  <a:gd name="T118" fmla="*/ 1432531 w 461"/>
                  <a:gd name="T119" fmla="*/ 648499 h 310"/>
                  <a:gd name="T120" fmla="*/ 1485033 w 461"/>
                  <a:gd name="T121" fmla="*/ 641002 h 310"/>
                  <a:gd name="T122" fmla="*/ 1552534 w 461"/>
                  <a:gd name="T123" fmla="*/ 614762 h 310"/>
                  <a:gd name="T124" fmla="*/ 1635036 w 461"/>
                  <a:gd name="T125" fmla="*/ 652247 h 3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61" h="310">
                    <a:moveTo>
                      <a:pt x="449" y="165"/>
                    </a:moveTo>
                    <a:cubicBezTo>
                      <a:pt x="444" y="158"/>
                      <a:pt x="438" y="153"/>
                      <a:pt x="431" y="149"/>
                    </a:cubicBezTo>
                    <a:cubicBezTo>
                      <a:pt x="439" y="138"/>
                      <a:pt x="444" y="125"/>
                      <a:pt x="444" y="111"/>
                    </a:cubicBezTo>
                    <a:cubicBezTo>
                      <a:pt x="444" y="102"/>
                      <a:pt x="442" y="93"/>
                      <a:pt x="438" y="85"/>
                    </a:cubicBezTo>
                    <a:cubicBezTo>
                      <a:pt x="432" y="72"/>
                      <a:pt x="422" y="61"/>
                      <a:pt x="409" y="55"/>
                    </a:cubicBezTo>
                    <a:cubicBezTo>
                      <a:pt x="401" y="51"/>
                      <a:pt x="392" y="49"/>
                      <a:pt x="382" y="49"/>
                    </a:cubicBezTo>
                    <a:cubicBezTo>
                      <a:pt x="348" y="49"/>
                      <a:pt x="321" y="77"/>
                      <a:pt x="321" y="111"/>
                    </a:cubicBezTo>
                    <a:cubicBezTo>
                      <a:pt x="321" y="125"/>
                      <a:pt x="326" y="138"/>
                      <a:pt x="334" y="149"/>
                    </a:cubicBezTo>
                    <a:cubicBezTo>
                      <a:pt x="329" y="151"/>
                      <a:pt x="325" y="155"/>
                      <a:pt x="321" y="158"/>
                    </a:cubicBezTo>
                    <a:cubicBezTo>
                      <a:pt x="320" y="157"/>
                      <a:pt x="319" y="155"/>
                      <a:pt x="318" y="154"/>
                    </a:cubicBezTo>
                    <a:cubicBezTo>
                      <a:pt x="311" y="145"/>
                      <a:pt x="302" y="137"/>
                      <a:pt x="293" y="132"/>
                    </a:cubicBezTo>
                    <a:cubicBezTo>
                      <a:pt x="304" y="118"/>
                      <a:pt x="311" y="100"/>
                      <a:pt x="311" y="80"/>
                    </a:cubicBezTo>
                    <a:cubicBezTo>
                      <a:pt x="311" y="65"/>
                      <a:pt x="307" y="50"/>
                      <a:pt x="299" y="37"/>
                    </a:cubicBezTo>
                    <a:cubicBezTo>
                      <a:pt x="296" y="34"/>
                      <a:pt x="291" y="33"/>
                      <a:pt x="288" y="35"/>
                    </a:cubicBezTo>
                    <a:cubicBezTo>
                      <a:pt x="284" y="37"/>
                      <a:pt x="283" y="42"/>
                      <a:pt x="285" y="46"/>
                    </a:cubicBezTo>
                    <a:cubicBezTo>
                      <a:pt x="292" y="56"/>
                      <a:pt x="295" y="68"/>
                      <a:pt x="295" y="80"/>
                    </a:cubicBezTo>
                    <a:cubicBezTo>
                      <a:pt x="295" y="116"/>
                      <a:pt x="266" y="144"/>
                      <a:pt x="231" y="144"/>
                    </a:cubicBezTo>
                    <a:cubicBezTo>
                      <a:pt x="196" y="144"/>
                      <a:pt x="167" y="116"/>
                      <a:pt x="167" y="80"/>
                    </a:cubicBezTo>
                    <a:cubicBezTo>
                      <a:pt x="167" y="45"/>
                      <a:pt x="196" y="16"/>
                      <a:pt x="231" y="16"/>
                    </a:cubicBezTo>
                    <a:cubicBezTo>
                      <a:pt x="243" y="16"/>
                      <a:pt x="255" y="20"/>
                      <a:pt x="265" y="26"/>
                    </a:cubicBezTo>
                    <a:cubicBezTo>
                      <a:pt x="269" y="28"/>
                      <a:pt x="274" y="27"/>
                      <a:pt x="276" y="24"/>
                    </a:cubicBezTo>
                    <a:cubicBezTo>
                      <a:pt x="279" y="20"/>
                      <a:pt x="278" y="15"/>
                      <a:pt x="274" y="13"/>
                    </a:cubicBezTo>
                    <a:cubicBezTo>
                      <a:pt x="261" y="4"/>
                      <a:pt x="246" y="0"/>
                      <a:pt x="231" y="0"/>
                    </a:cubicBezTo>
                    <a:cubicBezTo>
                      <a:pt x="187" y="0"/>
                      <a:pt x="151" y="36"/>
                      <a:pt x="151" y="80"/>
                    </a:cubicBezTo>
                    <a:cubicBezTo>
                      <a:pt x="151" y="100"/>
                      <a:pt x="158" y="118"/>
                      <a:pt x="169" y="132"/>
                    </a:cubicBezTo>
                    <a:cubicBezTo>
                      <a:pt x="160" y="137"/>
                      <a:pt x="151" y="145"/>
                      <a:pt x="144" y="154"/>
                    </a:cubicBezTo>
                    <a:cubicBezTo>
                      <a:pt x="143" y="155"/>
                      <a:pt x="142" y="157"/>
                      <a:pt x="140" y="159"/>
                    </a:cubicBezTo>
                    <a:cubicBezTo>
                      <a:pt x="137" y="155"/>
                      <a:pt x="132" y="151"/>
                      <a:pt x="128" y="149"/>
                    </a:cubicBezTo>
                    <a:cubicBezTo>
                      <a:pt x="136" y="138"/>
                      <a:pt x="141" y="125"/>
                      <a:pt x="141" y="111"/>
                    </a:cubicBezTo>
                    <a:cubicBezTo>
                      <a:pt x="141" y="102"/>
                      <a:pt x="139" y="93"/>
                      <a:pt x="135" y="85"/>
                    </a:cubicBezTo>
                    <a:cubicBezTo>
                      <a:pt x="129" y="72"/>
                      <a:pt x="118" y="61"/>
                      <a:pt x="105" y="55"/>
                    </a:cubicBezTo>
                    <a:cubicBezTo>
                      <a:pt x="97" y="51"/>
                      <a:pt x="88" y="49"/>
                      <a:pt x="79" y="49"/>
                    </a:cubicBezTo>
                    <a:cubicBezTo>
                      <a:pt x="45" y="49"/>
                      <a:pt x="17" y="77"/>
                      <a:pt x="17" y="111"/>
                    </a:cubicBezTo>
                    <a:cubicBezTo>
                      <a:pt x="17" y="125"/>
                      <a:pt x="22" y="138"/>
                      <a:pt x="30" y="149"/>
                    </a:cubicBezTo>
                    <a:cubicBezTo>
                      <a:pt x="23" y="153"/>
                      <a:pt x="17" y="158"/>
                      <a:pt x="12" y="165"/>
                    </a:cubicBezTo>
                    <a:cubicBezTo>
                      <a:pt x="5" y="174"/>
                      <a:pt x="0" y="186"/>
                      <a:pt x="0" y="198"/>
                    </a:cubicBezTo>
                    <a:cubicBezTo>
                      <a:pt x="0" y="266"/>
                      <a:pt x="0" y="266"/>
                      <a:pt x="0" y="266"/>
                    </a:cubicBezTo>
                    <a:cubicBezTo>
                      <a:pt x="0" y="276"/>
                      <a:pt x="7" y="284"/>
                      <a:pt x="17" y="284"/>
                    </a:cubicBezTo>
                    <a:cubicBezTo>
                      <a:pt x="128" y="284"/>
                      <a:pt x="128" y="284"/>
                      <a:pt x="128" y="284"/>
                    </a:cubicBezTo>
                    <a:cubicBezTo>
                      <a:pt x="128" y="288"/>
                      <a:pt x="128" y="288"/>
                      <a:pt x="128" y="288"/>
                    </a:cubicBezTo>
                    <a:cubicBezTo>
                      <a:pt x="128" y="300"/>
                      <a:pt x="136" y="310"/>
                      <a:pt x="148" y="310"/>
                    </a:cubicBezTo>
                    <a:cubicBezTo>
                      <a:pt x="314" y="310"/>
                      <a:pt x="314" y="310"/>
                      <a:pt x="314" y="310"/>
                    </a:cubicBezTo>
                    <a:cubicBezTo>
                      <a:pt x="326" y="310"/>
                      <a:pt x="334" y="300"/>
                      <a:pt x="334" y="288"/>
                    </a:cubicBezTo>
                    <a:cubicBezTo>
                      <a:pt x="334" y="284"/>
                      <a:pt x="334" y="284"/>
                      <a:pt x="334" y="284"/>
                    </a:cubicBezTo>
                    <a:cubicBezTo>
                      <a:pt x="444" y="284"/>
                      <a:pt x="444" y="284"/>
                      <a:pt x="444" y="284"/>
                    </a:cubicBezTo>
                    <a:cubicBezTo>
                      <a:pt x="454" y="284"/>
                      <a:pt x="461" y="276"/>
                      <a:pt x="461" y="266"/>
                    </a:cubicBezTo>
                    <a:cubicBezTo>
                      <a:pt x="461" y="198"/>
                      <a:pt x="461" y="198"/>
                      <a:pt x="461" y="198"/>
                    </a:cubicBezTo>
                    <a:cubicBezTo>
                      <a:pt x="461" y="186"/>
                      <a:pt x="456" y="174"/>
                      <a:pt x="449" y="165"/>
                    </a:cubicBezTo>
                    <a:close/>
                    <a:moveTo>
                      <a:pt x="79" y="65"/>
                    </a:moveTo>
                    <a:cubicBezTo>
                      <a:pt x="86" y="65"/>
                      <a:pt x="92" y="67"/>
                      <a:pt x="98" y="70"/>
                    </a:cubicBezTo>
                    <a:cubicBezTo>
                      <a:pt x="108" y="74"/>
                      <a:pt x="116" y="82"/>
                      <a:pt x="120" y="92"/>
                    </a:cubicBezTo>
                    <a:cubicBezTo>
                      <a:pt x="123" y="97"/>
                      <a:pt x="125" y="104"/>
                      <a:pt x="125" y="111"/>
                    </a:cubicBezTo>
                    <a:cubicBezTo>
                      <a:pt x="125" y="125"/>
                      <a:pt x="118" y="137"/>
                      <a:pt x="109" y="146"/>
                    </a:cubicBezTo>
                    <a:cubicBezTo>
                      <a:pt x="108" y="146"/>
                      <a:pt x="107" y="147"/>
                      <a:pt x="106" y="147"/>
                    </a:cubicBezTo>
                    <a:cubicBezTo>
                      <a:pt x="106" y="148"/>
                      <a:pt x="106" y="148"/>
                      <a:pt x="105" y="148"/>
                    </a:cubicBezTo>
                    <a:cubicBezTo>
                      <a:pt x="105" y="149"/>
                      <a:pt x="104" y="149"/>
                      <a:pt x="103" y="150"/>
                    </a:cubicBezTo>
                    <a:cubicBezTo>
                      <a:pt x="103" y="150"/>
                      <a:pt x="102" y="150"/>
                      <a:pt x="102" y="151"/>
                    </a:cubicBezTo>
                    <a:cubicBezTo>
                      <a:pt x="101" y="151"/>
                      <a:pt x="100" y="151"/>
                      <a:pt x="100" y="152"/>
                    </a:cubicBezTo>
                    <a:cubicBezTo>
                      <a:pt x="99" y="152"/>
                      <a:pt x="98" y="152"/>
                      <a:pt x="98" y="153"/>
                    </a:cubicBezTo>
                    <a:cubicBezTo>
                      <a:pt x="97" y="153"/>
                      <a:pt x="97" y="153"/>
                      <a:pt x="96" y="153"/>
                    </a:cubicBezTo>
                    <a:cubicBezTo>
                      <a:pt x="95" y="154"/>
                      <a:pt x="94" y="154"/>
                      <a:pt x="94" y="154"/>
                    </a:cubicBezTo>
                    <a:cubicBezTo>
                      <a:pt x="93" y="154"/>
                      <a:pt x="92" y="155"/>
                      <a:pt x="92" y="155"/>
                    </a:cubicBezTo>
                    <a:cubicBezTo>
                      <a:pt x="91" y="155"/>
                      <a:pt x="90" y="155"/>
                      <a:pt x="89" y="156"/>
                    </a:cubicBezTo>
                    <a:cubicBezTo>
                      <a:pt x="89" y="156"/>
                      <a:pt x="88" y="156"/>
                      <a:pt x="88" y="156"/>
                    </a:cubicBezTo>
                    <a:cubicBezTo>
                      <a:pt x="87" y="156"/>
                      <a:pt x="86" y="156"/>
                      <a:pt x="84" y="156"/>
                    </a:cubicBezTo>
                    <a:cubicBezTo>
                      <a:pt x="84" y="156"/>
                      <a:pt x="84" y="156"/>
                      <a:pt x="83" y="156"/>
                    </a:cubicBezTo>
                    <a:cubicBezTo>
                      <a:pt x="82" y="157"/>
                      <a:pt x="80" y="157"/>
                      <a:pt x="79" y="157"/>
                    </a:cubicBezTo>
                    <a:cubicBezTo>
                      <a:pt x="77" y="157"/>
                      <a:pt x="76" y="157"/>
                      <a:pt x="74" y="156"/>
                    </a:cubicBezTo>
                    <a:cubicBezTo>
                      <a:pt x="74" y="156"/>
                      <a:pt x="74" y="156"/>
                      <a:pt x="73" y="156"/>
                    </a:cubicBezTo>
                    <a:cubicBezTo>
                      <a:pt x="72" y="156"/>
                      <a:pt x="71" y="156"/>
                      <a:pt x="70" y="156"/>
                    </a:cubicBezTo>
                    <a:cubicBezTo>
                      <a:pt x="69" y="156"/>
                      <a:pt x="69" y="156"/>
                      <a:pt x="69" y="156"/>
                    </a:cubicBezTo>
                    <a:cubicBezTo>
                      <a:pt x="68" y="155"/>
                      <a:pt x="67" y="155"/>
                      <a:pt x="66" y="155"/>
                    </a:cubicBezTo>
                    <a:cubicBezTo>
                      <a:pt x="65" y="155"/>
                      <a:pt x="65" y="154"/>
                      <a:pt x="64" y="154"/>
                    </a:cubicBezTo>
                    <a:cubicBezTo>
                      <a:pt x="63" y="154"/>
                      <a:pt x="63" y="154"/>
                      <a:pt x="62" y="153"/>
                    </a:cubicBezTo>
                    <a:cubicBezTo>
                      <a:pt x="61" y="153"/>
                      <a:pt x="61" y="153"/>
                      <a:pt x="60" y="153"/>
                    </a:cubicBezTo>
                    <a:cubicBezTo>
                      <a:pt x="59" y="152"/>
                      <a:pt x="59" y="152"/>
                      <a:pt x="58" y="152"/>
                    </a:cubicBezTo>
                    <a:cubicBezTo>
                      <a:pt x="57" y="151"/>
                      <a:pt x="57" y="151"/>
                      <a:pt x="56" y="151"/>
                    </a:cubicBezTo>
                    <a:cubicBezTo>
                      <a:pt x="56" y="150"/>
                      <a:pt x="55" y="150"/>
                      <a:pt x="55" y="150"/>
                    </a:cubicBezTo>
                    <a:cubicBezTo>
                      <a:pt x="54" y="149"/>
                      <a:pt x="53" y="149"/>
                      <a:pt x="52" y="148"/>
                    </a:cubicBezTo>
                    <a:cubicBezTo>
                      <a:pt x="52" y="148"/>
                      <a:pt x="52" y="148"/>
                      <a:pt x="51" y="147"/>
                    </a:cubicBezTo>
                    <a:cubicBezTo>
                      <a:pt x="51" y="147"/>
                      <a:pt x="50" y="146"/>
                      <a:pt x="49" y="146"/>
                    </a:cubicBezTo>
                    <a:cubicBezTo>
                      <a:pt x="39" y="137"/>
                      <a:pt x="33" y="125"/>
                      <a:pt x="33" y="111"/>
                    </a:cubicBezTo>
                    <a:cubicBezTo>
                      <a:pt x="33" y="86"/>
                      <a:pt x="54" y="65"/>
                      <a:pt x="79" y="65"/>
                    </a:cubicBezTo>
                    <a:close/>
                    <a:moveTo>
                      <a:pt x="129" y="189"/>
                    </a:moveTo>
                    <a:cubicBezTo>
                      <a:pt x="128" y="190"/>
                      <a:pt x="128" y="191"/>
                      <a:pt x="128" y="192"/>
                    </a:cubicBezTo>
                    <a:cubicBezTo>
                      <a:pt x="128" y="194"/>
                      <a:pt x="128" y="195"/>
                      <a:pt x="128" y="196"/>
                    </a:cubicBezTo>
                    <a:cubicBezTo>
                      <a:pt x="128" y="196"/>
                      <a:pt x="128" y="196"/>
                      <a:pt x="128" y="196"/>
                    </a:cubicBezTo>
                    <a:cubicBezTo>
                      <a:pt x="128" y="268"/>
                      <a:pt x="128" y="268"/>
                      <a:pt x="128" y="268"/>
                    </a:cubicBezTo>
                    <a:cubicBezTo>
                      <a:pt x="43" y="268"/>
                      <a:pt x="43" y="268"/>
                      <a:pt x="43" y="268"/>
                    </a:cubicBezTo>
                    <a:cubicBezTo>
                      <a:pt x="43" y="206"/>
                      <a:pt x="43" y="206"/>
                      <a:pt x="43" y="206"/>
                    </a:cubicBezTo>
                    <a:cubicBezTo>
                      <a:pt x="43" y="202"/>
                      <a:pt x="39" y="198"/>
                      <a:pt x="35" y="198"/>
                    </a:cubicBezTo>
                    <a:cubicBezTo>
                      <a:pt x="31" y="198"/>
                      <a:pt x="27" y="202"/>
                      <a:pt x="27" y="206"/>
                    </a:cubicBezTo>
                    <a:cubicBezTo>
                      <a:pt x="27" y="268"/>
                      <a:pt x="27" y="268"/>
                      <a:pt x="27" y="268"/>
                    </a:cubicBezTo>
                    <a:cubicBezTo>
                      <a:pt x="17" y="268"/>
                      <a:pt x="17" y="268"/>
                      <a:pt x="17" y="268"/>
                    </a:cubicBezTo>
                    <a:cubicBezTo>
                      <a:pt x="17" y="268"/>
                      <a:pt x="17" y="268"/>
                      <a:pt x="17" y="268"/>
                    </a:cubicBezTo>
                    <a:cubicBezTo>
                      <a:pt x="16" y="268"/>
                      <a:pt x="16" y="267"/>
                      <a:pt x="16" y="266"/>
                    </a:cubicBezTo>
                    <a:cubicBezTo>
                      <a:pt x="16" y="198"/>
                      <a:pt x="16" y="198"/>
                      <a:pt x="16" y="198"/>
                    </a:cubicBezTo>
                    <a:cubicBezTo>
                      <a:pt x="16" y="191"/>
                      <a:pt x="19" y="182"/>
                      <a:pt x="25" y="174"/>
                    </a:cubicBezTo>
                    <a:cubicBezTo>
                      <a:pt x="30" y="168"/>
                      <a:pt x="36" y="163"/>
                      <a:pt x="42" y="160"/>
                    </a:cubicBezTo>
                    <a:cubicBezTo>
                      <a:pt x="42" y="161"/>
                      <a:pt x="42" y="161"/>
                      <a:pt x="43" y="161"/>
                    </a:cubicBezTo>
                    <a:cubicBezTo>
                      <a:pt x="44" y="162"/>
                      <a:pt x="45" y="162"/>
                      <a:pt x="46" y="163"/>
                    </a:cubicBezTo>
                    <a:cubicBezTo>
                      <a:pt x="46" y="163"/>
                      <a:pt x="47" y="164"/>
                      <a:pt x="47" y="164"/>
                    </a:cubicBezTo>
                    <a:cubicBezTo>
                      <a:pt x="48" y="164"/>
                      <a:pt x="49" y="165"/>
                      <a:pt x="50" y="166"/>
                    </a:cubicBezTo>
                    <a:cubicBezTo>
                      <a:pt x="50" y="166"/>
                      <a:pt x="51" y="166"/>
                      <a:pt x="51" y="166"/>
                    </a:cubicBezTo>
                    <a:cubicBezTo>
                      <a:pt x="53" y="167"/>
                      <a:pt x="55" y="168"/>
                      <a:pt x="57" y="169"/>
                    </a:cubicBezTo>
                    <a:cubicBezTo>
                      <a:pt x="58" y="169"/>
                      <a:pt x="59" y="169"/>
                      <a:pt x="60" y="170"/>
                    </a:cubicBezTo>
                    <a:cubicBezTo>
                      <a:pt x="60" y="170"/>
                      <a:pt x="61" y="170"/>
                      <a:pt x="62" y="170"/>
                    </a:cubicBezTo>
                    <a:cubicBezTo>
                      <a:pt x="63" y="171"/>
                      <a:pt x="64" y="171"/>
                      <a:pt x="65" y="171"/>
                    </a:cubicBezTo>
                    <a:cubicBezTo>
                      <a:pt x="66" y="171"/>
                      <a:pt x="67" y="171"/>
                      <a:pt x="67" y="172"/>
                    </a:cubicBezTo>
                    <a:cubicBezTo>
                      <a:pt x="69" y="172"/>
                      <a:pt x="70" y="172"/>
                      <a:pt x="71" y="172"/>
                    </a:cubicBezTo>
                    <a:cubicBezTo>
                      <a:pt x="72" y="172"/>
                      <a:pt x="72" y="172"/>
                      <a:pt x="73" y="172"/>
                    </a:cubicBezTo>
                    <a:cubicBezTo>
                      <a:pt x="75" y="173"/>
                      <a:pt x="77" y="173"/>
                      <a:pt x="79" y="173"/>
                    </a:cubicBezTo>
                    <a:cubicBezTo>
                      <a:pt x="81" y="173"/>
                      <a:pt x="83" y="173"/>
                      <a:pt x="85" y="172"/>
                    </a:cubicBezTo>
                    <a:cubicBezTo>
                      <a:pt x="85" y="172"/>
                      <a:pt x="86" y="172"/>
                      <a:pt x="86" y="172"/>
                    </a:cubicBezTo>
                    <a:cubicBezTo>
                      <a:pt x="88" y="172"/>
                      <a:pt x="89" y="172"/>
                      <a:pt x="90" y="172"/>
                    </a:cubicBezTo>
                    <a:cubicBezTo>
                      <a:pt x="91" y="171"/>
                      <a:pt x="92" y="171"/>
                      <a:pt x="92" y="171"/>
                    </a:cubicBezTo>
                    <a:cubicBezTo>
                      <a:pt x="94" y="171"/>
                      <a:pt x="95" y="171"/>
                      <a:pt x="96" y="170"/>
                    </a:cubicBezTo>
                    <a:cubicBezTo>
                      <a:pt x="96" y="170"/>
                      <a:pt x="97" y="170"/>
                      <a:pt x="98" y="170"/>
                    </a:cubicBezTo>
                    <a:cubicBezTo>
                      <a:pt x="99" y="169"/>
                      <a:pt x="100" y="169"/>
                      <a:pt x="101" y="169"/>
                    </a:cubicBezTo>
                    <a:cubicBezTo>
                      <a:pt x="103" y="168"/>
                      <a:pt x="105" y="167"/>
                      <a:pt x="107" y="166"/>
                    </a:cubicBezTo>
                    <a:cubicBezTo>
                      <a:pt x="107" y="166"/>
                      <a:pt x="108" y="166"/>
                      <a:pt x="108" y="166"/>
                    </a:cubicBezTo>
                    <a:cubicBezTo>
                      <a:pt x="109" y="165"/>
                      <a:pt x="110" y="164"/>
                      <a:pt x="111" y="164"/>
                    </a:cubicBezTo>
                    <a:cubicBezTo>
                      <a:pt x="111" y="164"/>
                      <a:pt x="112" y="163"/>
                      <a:pt x="112" y="163"/>
                    </a:cubicBezTo>
                    <a:cubicBezTo>
                      <a:pt x="113" y="162"/>
                      <a:pt x="114" y="162"/>
                      <a:pt x="115" y="161"/>
                    </a:cubicBezTo>
                    <a:cubicBezTo>
                      <a:pt x="115" y="161"/>
                      <a:pt x="116" y="161"/>
                      <a:pt x="116" y="160"/>
                    </a:cubicBezTo>
                    <a:cubicBezTo>
                      <a:pt x="122" y="163"/>
                      <a:pt x="128" y="168"/>
                      <a:pt x="133" y="174"/>
                    </a:cubicBezTo>
                    <a:cubicBezTo>
                      <a:pt x="131" y="179"/>
                      <a:pt x="129" y="184"/>
                      <a:pt x="129" y="189"/>
                    </a:cubicBezTo>
                    <a:close/>
                    <a:moveTo>
                      <a:pt x="318" y="288"/>
                    </a:moveTo>
                    <a:cubicBezTo>
                      <a:pt x="318" y="292"/>
                      <a:pt x="316" y="294"/>
                      <a:pt x="314" y="294"/>
                    </a:cubicBezTo>
                    <a:cubicBezTo>
                      <a:pt x="298" y="294"/>
                      <a:pt x="298" y="294"/>
                      <a:pt x="298" y="294"/>
                    </a:cubicBezTo>
                    <a:cubicBezTo>
                      <a:pt x="298" y="196"/>
                      <a:pt x="298" y="196"/>
                      <a:pt x="298" y="196"/>
                    </a:cubicBezTo>
                    <a:cubicBezTo>
                      <a:pt x="298" y="191"/>
                      <a:pt x="294" y="188"/>
                      <a:pt x="290" y="188"/>
                    </a:cubicBezTo>
                    <a:cubicBezTo>
                      <a:pt x="285" y="188"/>
                      <a:pt x="282" y="191"/>
                      <a:pt x="282" y="196"/>
                    </a:cubicBezTo>
                    <a:cubicBezTo>
                      <a:pt x="282" y="294"/>
                      <a:pt x="282" y="294"/>
                      <a:pt x="282" y="294"/>
                    </a:cubicBezTo>
                    <a:cubicBezTo>
                      <a:pt x="180" y="294"/>
                      <a:pt x="180" y="294"/>
                      <a:pt x="180" y="294"/>
                    </a:cubicBezTo>
                    <a:cubicBezTo>
                      <a:pt x="180" y="196"/>
                      <a:pt x="180" y="196"/>
                      <a:pt x="180" y="196"/>
                    </a:cubicBezTo>
                    <a:cubicBezTo>
                      <a:pt x="180" y="191"/>
                      <a:pt x="177" y="188"/>
                      <a:pt x="172" y="188"/>
                    </a:cubicBezTo>
                    <a:cubicBezTo>
                      <a:pt x="168" y="188"/>
                      <a:pt x="164" y="191"/>
                      <a:pt x="164" y="196"/>
                    </a:cubicBezTo>
                    <a:cubicBezTo>
                      <a:pt x="164" y="294"/>
                      <a:pt x="164" y="294"/>
                      <a:pt x="164" y="294"/>
                    </a:cubicBezTo>
                    <a:cubicBezTo>
                      <a:pt x="148" y="294"/>
                      <a:pt x="148" y="294"/>
                      <a:pt x="148" y="294"/>
                    </a:cubicBezTo>
                    <a:cubicBezTo>
                      <a:pt x="147" y="294"/>
                      <a:pt x="144" y="292"/>
                      <a:pt x="144" y="288"/>
                    </a:cubicBezTo>
                    <a:cubicBezTo>
                      <a:pt x="144" y="276"/>
                      <a:pt x="144" y="276"/>
                      <a:pt x="144" y="276"/>
                    </a:cubicBezTo>
                    <a:cubicBezTo>
                      <a:pt x="144" y="276"/>
                      <a:pt x="144" y="276"/>
                      <a:pt x="144" y="276"/>
                    </a:cubicBezTo>
                    <a:cubicBezTo>
                      <a:pt x="144" y="196"/>
                      <a:pt x="144" y="196"/>
                      <a:pt x="144" y="196"/>
                    </a:cubicBezTo>
                    <a:cubicBezTo>
                      <a:pt x="144" y="196"/>
                      <a:pt x="144" y="196"/>
                      <a:pt x="144" y="196"/>
                    </a:cubicBezTo>
                    <a:cubicBezTo>
                      <a:pt x="144" y="195"/>
                      <a:pt x="144" y="193"/>
                      <a:pt x="144" y="192"/>
                    </a:cubicBezTo>
                    <a:cubicBezTo>
                      <a:pt x="144" y="192"/>
                      <a:pt x="144" y="191"/>
                      <a:pt x="145" y="191"/>
                    </a:cubicBezTo>
                    <a:cubicBezTo>
                      <a:pt x="145" y="190"/>
                      <a:pt x="145" y="188"/>
                      <a:pt x="145" y="187"/>
                    </a:cubicBezTo>
                    <a:cubicBezTo>
                      <a:pt x="145" y="187"/>
                      <a:pt x="145" y="187"/>
                      <a:pt x="146" y="186"/>
                    </a:cubicBezTo>
                    <a:cubicBezTo>
                      <a:pt x="146" y="185"/>
                      <a:pt x="146" y="184"/>
                      <a:pt x="147" y="182"/>
                    </a:cubicBezTo>
                    <a:cubicBezTo>
                      <a:pt x="147" y="182"/>
                      <a:pt x="147" y="182"/>
                      <a:pt x="147" y="181"/>
                    </a:cubicBezTo>
                    <a:cubicBezTo>
                      <a:pt x="148" y="180"/>
                      <a:pt x="148" y="178"/>
                      <a:pt x="149" y="177"/>
                    </a:cubicBezTo>
                    <a:cubicBezTo>
                      <a:pt x="149" y="177"/>
                      <a:pt x="149" y="177"/>
                      <a:pt x="149" y="177"/>
                    </a:cubicBezTo>
                    <a:cubicBezTo>
                      <a:pt x="151" y="172"/>
                      <a:pt x="154" y="167"/>
                      <a:pt x="157" y="163"/>
                    </a:cubicBezTo>
                    <a:cubicBezTo>
                      <a:pt x="164" y="154"/>
                      <a:pt x="173" y="147"/>
                      <a:pt x="182" y="144"/>
                    </a:cubicBezTo>
                    <a:cubicBezTo>
                      <a:pt x="195" y="154"/>
                      <a:pt x="212" y="160"/>
                      <a:pt x="231" y="160"/>
                    </a:cubicBezTo>
                    <a:cubicBezTo>
                      <a:pt x="250" y="160"/>
                      <a:pt x="267" y="154"/>
                      <a:pt x="280" y="143"/>
                    </a:cubicBezTo>
                    <a:cubicBezTo>
                      <a:pt x="289" y="147"/>
                      <a:pt x="298" y="154"/>
                      <a:pt x="305" y="163"/>
                    </a:cubicBezTo>
                    <a:cubicBezTo>
                      <a:pt x="308" y="167"/>
                      <a:pt x="311" y="172"/>
                      <a:pt x="313" y="176"/>
                    </a:cubicBezTo>
                    <a:cubicBezTo>
                      <a:pt x="314" y="178"/>
                      <a:pt x="314" y="179"/>
                      <a:pt x="315" y="181"/>
                    </a:cubicBezTo>
                    <a:cubicBezTo>
                      <a:pt x="315" y="181"/>
                      <a:pt x="315" y="182"/>
                      <a:pt x="316" y="182"/>
                    </a:cubicBezTo>
                    <a:cubicBezTo>
                      <a:pt x="316" y="183"/>
                      <a:pt x="316" y="184"/>
                      <a:pt x="317" y="186"/>
                    </a:cubicBezTo>
                    <a:cubicBezTo>
                      <a:pt x="317" y="186"/>
                      <a:pt x="317" y="187"/>
                      <a:pt x="317" y="187"/>
                    </a:cubicBezTo>
                    <a:cubicBezTo>
                      <a:pt x="317" y="188"/>
                      <a:pt x="318" y="190"/>
                      <a:pt x="318" y="191"/>
                    </a:cubicBezTo>
                    <a:cubicBezTo>
                      <a:pt x="318" y="191"/>
                      <a:pt x="318" y="191"/>
                      <a:pt x="318" y="192"/>
                    </a:cubicBezTo>
                    <a:cubicBezTo>
                      <a:pt x="318" y="193"/>
                      <a:pt x="318" y="195"/>
                      <a:pt x="318" y="196"/>
                    </a:cubicBezTo>
                    <a:cubicBezTo>
                      <a:pt x="318" y="276"/>
                      <a:pt x="318" y="276"/>
                      <a:pt x="318" y="276"/>
                    </a:cubicBezTo>
                    <a:cubicBezTo>
                      <a:pt x="318" y="276"/>
                      <a:pt x="318" y="276"/>
                      <a:pt x="318" y="276"/>
                    </a:cubicBezTo>
                    <a:lnTo>
                      <a:pt x="318" y="288"/>
                    </a:lnTo>
                    <a:close/>
                    <a:moveTo>
                      <a:pt x="382" y="65"/>
                    </a:moveTo>
                    <a:cubicBezTo>
                      <a:pt x="389" y="65"/>
                      <a:pt x="396" y="67"/>
                      <a:pt x="402" y="70"/>
                    </a:cubicBezTo>
                    <a:cubicBezTo>
                      <a:pt x="412" y="74"/>
                      <a:pt x="419" y="82"/>
                      <a:pt x="424" y="92"/>
                    </a:cubicBezTo>
                    <a:cubicBezTo>
                      <a:pt x="427" y="97"/>
                      <a:pt x="428" y="104"/>
                      <a:pt x="428" y="111"/>
                    </a:cubicBezTo>
                    <a:cubicBezTo>
                      <a:pt x="428" y="125"/>
                      <a:pt x="422" y="137"/>
                      <a:pt x="412" y="146"/>
                    </a:cubicBezTo>
                    <a:cubicBezTo>
                      <a:pt x="411" y="146"/>
                      <a:pt x="411" y="147"/>
                      <a:pt x="410" y="147"/>
                    </a:cubicBezTo>
                    <a:cubicBezTo>
                      <a:pt x="410" y="148"/>
                      <a:pt x="409" y="148"/>
                      <a:pt x="409" y="148"/>
                    </a:cubicBezTo>
                    <a:cubicBezTo>
                      <a:pt x="408" y="149"/>
                      <a:pt x="407" y="149"/>
                      <a:pt x="407" y="150"/>
                    </a:cubicBezTo>
                    <a:cubicBezTo>
                      <a:pt x="406" y="150"/>
                      <a:pt x="406" y="150"/>
                      <a:pt x="405" y="151"/>
                    </a:cubicBezTo>
                    <a:cubicBezTo>
                      <a:pt x="405" y="151"/>
                      <a:pt x="404" y="151"/>
                      <a:pt x="403" y="152"/>
                    </a:cubicBezTo>
                    <a:cubicBezTo>
                      <a:pt x="403" y="152"/>
                      <a:pt x="402" y="152"/>
                      <a:pt x="401" y="153"/>
                    </a:cubicBezTo>
                    <a:cubicBezTo>
                      <a:pt x="401" y="153"/>
                      <a:pt x="400" y="153"/>
                      <a:pt x="399" y="153"/>
                    </a:cubicBezTo>
                    <a:cubicBezTo>
                      <a:pt x="399" y="154"/>
                      <a:pt x="398" y="154"/>
                      <a:pt x="397" y="154"/>
                    </a:cubicBezTo>
                    <a:cubicBezTo>
                      <a:pt x="397" y="154"/>
                      <a:pt x="396" y="155"/>
                      <a:pt x="396" y="155"/>
                    </a:cubicBezTo>
                    <a:cubicBezTo>
                      <a:pt x="395" y="155"/>
                      <a:pt x="394" y="155"/>
                      <a:pt x="393" y="156"/>
                    </a:cubicBezTo>
                    <a:cubicBezTo>
                      <a:pt x="392" y="156"/>
                      <a:pt x="392" y="156"/>
                      <a:pt x="391" y="156"/>
                    </a:cubicBezTo>
                    <a:cubicBezTo>
                      <a:pt x="390" y="156"/>
                      <a:pt x="389" y="156"/>
                      <a:pt x="388" y="156"/>
                    </a:cubicBezTo>
                    <a:cubicBezTo>
                      <a:pt x="388" y="156"/>
                      <a:pt x="387" y="156"/>
                      <a:pt x="387" y="156"/>
                    </a:cubicBezTo>
                    <a:cubicBezTo>
                      <a:pt x="385" y="157"/>
                      <a:pt x="384" y="157"/>
                      <a:pt x="382" y="157"/>
                    </a:cubicBezTo>
                    <a:cubicBezTo>
                      <a:pt x="382" y="157"/>
                      <a:pt x="382" y="157"/>
                      <a:pt x="382" y="157"/>
                    </a:cubicBezTo>
                    <a:cubicBezTo>
                      <a:pt x="381" y="157"/>
                      <a:pt x="379" y="157"/>
                      <a:pt x="378" y="156"/>
                    </a:cubicBezTo>
                    <a:cubicBezTo>
                      <a:pt x="378" y="156"/>
                      <a:pt x="377" y="156"/>
                      <a:pt x="377" y="156"/>
                    </a:cubicBezTo>
                    <a:cubicBezTo>
                      <a:pt x="376" y="156"/>
                      <a:pt x="375" y="156"/>
                      <a:pt x="374" y="156"/>
                    </a:cubicBezTo>
                    <a:cubicBezTo>
                      <a:pt x="373" y="156"/>
                      <a:pt x="373" y="156"/>
                      <a:pt x="372" y="155"/>
                    </a:cubicBezTo>
                    <a:cubicBezTo>
                      <a:pt x="371" y="155"/>
                      <a:pt x="370" y="155"/>
                      <a:pt x="369" y="155"/>
                    </a:cubicBezTo>
                    <a:cubicBezTo>
                      <a:pt x="369" y="155"/>
                      <a:pt x="368" y="154"/>
                      <a:pt x="368" y="154"/>
                    </a:cubicBezTo>
                    <a:cubicBezTo>
                      <a:pt x="367" y="154"/>
                      <a:pt x="366" y="154"/>
                      <a:pt x="365" y="153"/>
                    </a:cubicBezTo>
                    <a:cubicBezTo>
                      <a:pt x="365" y="153"/>
                      <a:pt x="364" y="153"/>
                      <a:pt x="363" y="153"/>
                    </a:cubicBezTo>
                    <a:cubicBezTo>
                      <a:pt x="363" y="152"/>
                      <a:pt x="362" y="152"/>
                      <a:pt x="362" y="152"/>
                    </a:cubicBezTo>
                    <a:cubicBezTo>
                      <a:pt x="361" y="151"/>
                      <a:pt x="360" y="151"/>
                      <a:pt x="360" y="151"/>
                    </a:cubicBezTo>
                    <a:cubicBezTo>
                      <a:pt x="359" y="150"/>
                      <a:pt x="359" y="150"/>
                      <a:pt x="358" y="150"/>
                    </a:cubicBezTo>
                    <a:cubicBezTo>
                      <a:pt x="357" y="149"/>
                      <a:pt x="357" y="149"/>
                      <a:pt x="356" y="148"/>
                    </a:cubicBezTo>
                    <a:cubicBezTo>
                      <a:pt x="356" y="148"/>
                      <a:pt x="355" y="148"/>
                      <a:pt x="355" y="148"/>
                    </a:cubicBezTo>
                    <a:cubicBezTo>
                      <a:pt x="354" y="147"/>
                      <a:pt x="353" y="146"/>
                      <a:pt x="353" y="146"/>
                    </a:cubicBezTo>
                    <a:cubicBezTo>
                      <a:pt x="343" y="137"/>
                      <a:pt x="337" y="125"/>
                      <a:pt x="337" y="111"/>
                    </a:cubicBezTo>
                    <a:cubicBezTo>
                      <a:pt x="337" y="86"/>
                      <a:pt x="357" y="65"/>
                      <a:pt x="382" y="65"/>
                    </a:cubicBezTo>
                    <a:close/>
                    <a:moveTo>
                      <a:pt x="445" y="266"/>
                    </a:moveTo>
                    <a:cubicBezTo>
                      <a:pt x="445" y="267"/>
                      <a:pt x="445" y="268"/>
                      <a:pt x="445" y="268"/>
                    </a:cubicBezTo>
                    <a:cubicBezTo>
                      <a:pt x="444" y="268"/>
                      <a:pt x="444" y="268"/>
                      <a:pt x="444" y="268"/>
                    </a:cubicBezTo>
                    <a:cubicBezTo>
                      <a:pt x="434" y="268"/>
                      <a:pt x="434" y="268"/>
                      <a:pt x="434" y="268"/>
                    </a:cubicBezTo>
                    <a:cubicBezTo>
                      <a:pt x="434" y="206"/>
                      <a:pt x="434" y="206"/>
                      <a:pt x="434" y="206"/>
                    </a:cubicBezTo>
                    <a:cubicBezTo>
                      <a:pt x="434" y="202"/>
                      <a:pt x="431" y="198"/>
                      <a:pt x="426" y="198"/>
                    </a:cubicBezTo>
                    <a:cubicBezTo>
                      <a:pt x="422" y="198"/>
                      <a:pt x="418" y="202"/>
                      <a:pt x="418" y="206"/>
                    </a:cubicBezTo>
                    <a:cubicBezTo>
                      <a:pt x="418" y="268"/>
                      <a:pt x="418" y="268"/>
                      <a:pt x="418" y="268"/>
                    </a:cubicBezTo>
                    <a:cubicBezTo>
                      <a:pt x="334" y="268"/>
                      <a:pt x="334" y="268"/>
                      <a:pt x="334" y="268"/>
                    </a:cubicBezTo>
                    <a:cubicBezTo>
                      <a:pt x="334" y="264"/>
                      <a:pt x="334" y="264"/>
                      <a:pt x="334" y="264"/>
                    </a:cubicBezTo>
                    <a:cubicBezTo>
                      <a:pt x="334" y="196"/>
                      <a:pt x="334" y="196"/>
                      <a:pt x="334" y="196"/>
                    </a:cubicBezTo>
                    <a:cubicBezTo>
                      <a:pt x="334" y="196"/>
                      <a:pt x="334" y="196"/>
                      <a:pt x="334" y="196"/>
                    </a:cubicBezTo>
                    <a:cubicBezTo>
                      <a:pt x="334" y="194"/>
                      <a:pt x="334" y="193"/>
                      <a:pt x="334" y="191"/>
                    </a:cubicBezTo>
                    <a:cubicBezTo>
                      <a:pt x="334" y="190"/>
                      <a:pt x="334" y="189"/>
                      <a:pt x="333" y="188"/>
                    </a:cubicBezTo>
                    <a:cubicBezTo>
                      <a:pt x="333" y="187"/>
                      <a:pt x="333" y="186"/>
                      <a:pt x="333" y="185"/>
                    </a:cubicBezTo>
                    <a:cubicBezTo>
                      <a:pt x="333" y="184"/>
                      <a:pt x="333" y="183"/>
                      <a:pt x="332" y="183"/>
                    </a:cubicBezTo>
                    <a:cubicBezTo>
                      <a:pt x="332" y="182"/>
                      <a:pt x="332" y="180"/>
                      <a:pt x="331" y="179"/>
                    </a:cubicBezTo>
                    <a:cubicBezTo>
                      <a:pt x="331" y="179"/>
                      <a:pt x="331" y="178"/>
                      <a:pt x="331" y="178"/>
                    </a:cubicBezTo>
                    <a:cubicBezTo>
                      <a:pt x="330" y="176"/>
                      <a:pt x="330" y="175"/>
                      <a:pt x="329" y="174"/>
                    </a:cubicBezTo>
                    <a:cubicBezTo>
                      <a:pt x="329" y="174"/>
                      <a:pt x="329" y="173"/>
                      <a:pt x="329" y="173"/>
                    </a:cubicBezTo>
                    <a:cubicBezTo>
                      <a:pt x="334" y="168"/>
                      <a:pt x="340" y="163"/>
                      <a:pt x="346" y="160"/>
                    </a:cubicBezTo>
                    <a:cubicBezTo>
                      <a:pt x="346" y="161"/>
                      <a:pt x="346" y="161"/>
                      <a:pt x="346" y="161"/>
                    </a:cubicBezTo>
                    <a:cubicBezTo>
                      <a:pt x="347" y="162"/>
                      <a:pt x="348" y="162"/>
                      <a:pt x="349" y="163"/>
                    </a:cubicBezTo>
                    <a:cubicBezTo>
                      <a:pt x="350" y="163"/>
                      <a:pt x="350" y="164"/>
                      <a:pt x="351" y="164"/>
                    </a:cubicBezTo>
                    <a:cubicBezTo>
                      <a:pt x="352" y="164"/>
                      <a:pt x="353" y="165"/>
                      <a:pt x="354" y="166"/>
                    </a:cubicBezTo>
                    <a:cubicBezTo>
                      <a:pt x="354" y="166"/>
                      <a:pt x="355" y="166"/>
                      <a:pt x="355" y="166"/>
                    </a:cubicBezTo>
                    <a:cubicBezTo>
                      <a:pt x="357" y="167"/>
                      <a:pt x="359" y="168"/>
                      <a:pt x="360" y="169"/>
                    </a:cubicBezTo>
                    <a:cubicBezTo>
                      <a:pt x="361" y="169"/>
                      <a:pt x="362" y="169"/>
                      <a:pt x="363" y="170"/>
                    </a:cubicBezTo>
                    <a:cubicBezTo>
                      <a:pt x="364" y="170"/>
                      <a:pt x="365" y="170"/>
                      <a:pt x="366" y="170"/>
                    </a:cubicBezTo>
                    <a:cubicBezTo>
                      <a:pt x="367" y="171"/>
                      <a:pt x="368" y="171"/>
                      <a:pt x="369" y="171"/>
                    </a:cubicBezTo>
                    <a:cubicBezTo>
                      <a:pt x="370" y="171"/>
                      <a:pt x="370" y="171"/>
                      <a:pt x="371" y="172"/>
                    </a:cubicBezTo>
                    <a:cubicBezTo>
                      <a:pt x="372" y="172"/>
                      <a:pt x="374" y="172"/>
                      <a:pt x="375" y="172"/>
                    </a:cubicBezTo>
                    <a:cubicBezTo>
                      <a:pt x="375" y="172"/>
                      <a:pt x="376" y="172"/>
                      <a:pt x="377" y="172"/>
                    </a:cubicBezTo>
                    <a:cubicBezTo>
                      <a:pt x="379" y="173"/>
                      <a:pt x="380" y="173"/>
                      <a:pt x="382" y="173"/>
                    </a:cubicBezTo>
                    <a:cubicBezTo>
                      <a:pt x="382" y="173"/>
                      <a:pt x="382" y="173"/>
                      <a:pt x="382" y="173"/>
                    </a:cubicBezTo>
                    <a:cubicBezTo>
                      <a:pt x="384" y="173"/>
                      <a:pt x="386" y="173"/>
                      <a:pt x="388" y="172"/>
                    </a:cubicBezTo>
                    <a:cubicBezTo>
                      <a:pt x="389" y="172"/>
                      <a:pt x="389" y="172"/>
                      <a:pt x="390" y="172"/>
                    </a:cubicBezTo>
                    <a:cubicBezTo>
                      <a:pt x="391" y="172"/>
                      <a:pt x="393" y="172"/>
                      <a:pt x="394" y="172"/>
                    </a:cubicBezTo>
                    <a:cubicBezTo>
                      <a:pt x="395" y="171"/>
                      <a:pt x="395" y="171"/>
                      <a:pt x="396" y="171"/>
                    </a:cubicBezTo>
                    <a:cubicBezTo>
                      <a:pt x="397" y="171"/>
                      <a:pt x="398" y="171"/>
                      <a:pt x="399" y="170"/>
                    </a:cubicBezTo>
                    <a:cubicBezTo>
                      <a:pt x="400" y="170"/>
                      <a:pt x="401" y="170"/>
                      <a:pt x="402" y="170"/>
                    </a:cubicBezTo>
                    <a:cubicBezTo>
                      <a:pt x="402" y="169"/>
                      <a:pt x="403" y="169"/>
                      <a:pt x="404" y="169"/>
                    </a:cubicBezTo>
                    <a:cubicBezTo>
                      <a:pt x="408" y="167"/>
                      <a:pt x="411" y="166"/>
                      <a:pt x="414" y="164"/>
                    </a:cubicBezTo>
                    <a:cubicBezTo>
                      <a:pt x="415" y="163"/>
                      <a:pt x="415" y="163"/>
                      <a:pt x="416" y="163"/>
                    </a:cubicBezTo>
                    <a:cubicBezTo>
                      <a:pt x="417" y="162"/>
                      <a:pt x="418" y="162"/>
                      <a:pt x="419" y="161"/>
                    </a:cubicBezTo>
                    <a:cubicBezTo>
                      <a:pt x="419" y="161"/>
                      <a:pt x="419" y="161"/>
                      <a:pt x="419" y="160"/>
                    </a:cubicBezTo>
                    <a:cubicBezTo>
                      <a:pt x="425" y="163"/>
                      <a:pt x="431" y="168"/>
                      <a:pt x="436" y="174"/>
                    </a:cubicBezTo>
                    <a:cubicBezTo>
                      <a:pt x="442" y="182"/>
                      <a:pt x="445" y="191"/>
                      <a:pt x="445" y="198"/>
                    </a:cubicBezTo>
                    <a:lnTo>
                      <a:pt x="445" y="2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77">
                  <a:defRPr/>
                </a:pPr>
                <a:endParaRPr lang="en-US">
                  <a:solidFill>
                    <a:schemeClr val="bg1"/>
                  </a:solidFill>
                </a:endParaRPr>
              </a:p>
            </p:txBody>
          </p:sp>
          <p:sp>
            <p:nvSpPr>
              <p:cNvPr id="1024" name="TextBox 1023"/>
              <p:cNvSpPr txBox="1"/>
              <p:nvPr/>
            </p:nvSpPr>
            <p:spPr>
              <a:xfrm>
                <a:off x="6126356" y="3954554"/>
                <a:ext cx="1355783" cy="427040"/>
              </a:xfrm>
              <a:prstGeom prst="rect">
                <a:avLst/>
              </a:prstGeom>
              <a:noFill/>
            </p:spPr>
            <p:txBody>
              <a:bodyPr wrap="square" rtlCol="0">
                <a:spAutoFit/>
              </a:bodyPr>
              <a:lstStyle/>
              <a:p>
                <a:pPr algn="ctr"/>
                <a:r>
                  <a:rPr lang="en-IN" sz="1000" b="1" dirty="0">
                    <a:solidFill>
                      <a:schemeClr val="bg1"/>
                    </a:solidFill>
                    <a:latin typeface="Arial" pitchFamily="34" charset="0"/>
                    <a:cs typeface="Arial" pitchFamily="34" charset="0"/>
                  </a:rPr>
                  <a:t>TT / WO assigned to 3PP / Field Engineer</a:t>
                </a:r>
                <a:r>
                  <a:rPr lang="en-IN" sz="1100" b="1" dirty="0">
                    <a:solidFill>
                      <a:schemeClr val="bg1"/>
                    </a:solidFill>
                    <a:latin typeface="Arial" pitchFamily="34" charset="0"/>
                    <a:cs typeface="Arial" pitchFamily="34" charset="0"/>
                  </a:rPr>
                  <a:t>.</a:t>
                </a:r>
                <a:endParaRPr lang="en-US" sz="1100" b="1" dirty="0">
                  <a:solidFill>
                    <a:schemeClr val="bg1"/>
                  </a:solidFill>
                  <a:latin typeface="Arial" pitchFamily="34" charset="0"/>
                  <a:cs typeface="Arial" pitchFamily="34" charset="0"/>
                </a:endParaRPr>
              </a:p>
            </p:txBody>
          </p:sp>
          <p:cxnSp>
            <p:nvCxnSpPr>
              <p:cNvPr id="38" name="Straight Connector 37"/>
              <p:cNvCxnSpPr/>
              <p:nvPr/>
            </p:nvCxnSpPr>
            <p:spPr>
              <a:xfrm flipH="1" flipV="1">
                <a:off x="4092286" y="4299941"/>
                <a:ext cx="1894799" cy="424"/>
              </a:xfrm>
              <a:prstGeom prst="line">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p:cNvSpPr/>
              <p:nvPr/>
            </p:nvSpPr>
            <p:spPr bwMode="auto">
              <a:xfrm>
                <a:off x="5935797" y="1999925"/>
                <a:ext cx="216000" cy="162000"/>
              </a:xfrm>
              <a:prstGeom prst="ellipse">
                <a:avLst/>
              </a:prstGeom>
              <a:solidFill>
                <a:schemeClr val="tx1"/>
              </a:solidFill>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algn="ctr" defTabSz="914377" fontAlgn="base">
                  <a:spcBef>
                    <a:spcPct val="50000"/>
                  </a:spcBef>
                  <a:spcAft>
                    <a:spcPct val="0"/>
                  </a:spcAft>
                </a:pPr>
                <a:r>
                  <a:rPr lang="en-US" sz="1000" dirty="0">
                    <a:solidFill>
                      <a:schemeClr val="bg1"/>
                    </a:solidFill>
                    <a:latin typeface="+mj-lt"/>
                  </a:rPr>
                  <a:t>7</a:t>
                </a:r>
              </a:p>
            </p:txBody>
          </p:sp>
          <p:pic>
            <p:nvPicPr>
              <p:cNvPr id="88" name="Picture 2">
                <a:hlinkClick r:id="" action="ppaction://noaction"/>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221491" y="1967528"/>
                <a:ext cx="527353" cy="295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7" name="Group 6"/>
          <p:cNvGrpSpPr/>
          <p:nvPr/>
        </p:nvGrpSpPr>
        <p:grpSpPr>
          <a:xfrm>
            <a:off x="3044245" y="831229"/>
            <a:ext cx="3827176" cy="3834198"/>
            <a:chOff x="1520245" y="831227"/>
            <a:chExt cx="3827176" cy="3834198"/>
          </a:xfrm>
        </p:grpSpPr>
        <p:sp>
          <p:nvSpPr>
            <p:cNvPr id="90" name="Freeform 3"/>
            <p:cNvSpPr>
              <a:spLocks noChangeAspect="1" noEditPoints="1"/>
            </p:cNvSpPr>
            <p:nvPr/>
          </p:nvSpPr>
          <p:spPr bwMode="auto">
            <a:xfrm>
              <a:off x="3843326" y="2809526"/>
              <a:ext cx="423879" cy="281124"/>
            </a:xfrm>
            <a:custGeom>
              <a:avLst/>
              <a:gdLst>
                <a:gd name="T0" fmla="*/ 790987 w 451"/>
                <a:gd name="T1" fmla="*/ 938243 h 412"/>
                <a:gd name="T2" fmla="*/ 731007 w 451"/>
                <a:gd name="T3" fmla="*/ 1144657 h 412"/>
                <a:gd name="T4" fmla="*/ 1679442 w 451"/>
                <a:gd name="T5" fmla="*/ 761854 h 412"/>
                <a:gd name="T6" fmla="*/ 1327059 w 451"/>
                <a:gd name="T7" fmla="*/ 345274 h 412"/>
                <a:gd name="T8" fmla="*/ 367378 w 451"/>
                <a:gd name="T9" fmla="*/ 1204704 h 412"/>
                <a:gd name="T10" fmla="*/ 491087 w 451"/>
                <a:gd name="T11" fmla="*/ 900714 h 412"/>
                <a:gd name="T12" fmla="*/ 491087 w 451"/>
                <a:gd name="T13" fmla="*/ 236437 h 412"/>
                <a:gd name="T14" fmla="*/ 663529 w 451"/>
                <a:gd name="T15" fmla="*/ 510404 h 412"/>
                <a:gd name="T16" fmla="*/ 1263330 w 451"/>
                <a:gd name="T17" fmla="*/ 161378 h 412"/>
                <a:gd name="T18" fmla="*/ 1357049 w 451"/>
                <a:gd name="T19" fmla="*/ 255202 h 412"/>
                <a:gd name="T20" fmla="*/ 1218345 w 451"/>
                <a:gd name="T21" fmla="*/ 93824 h 412"/>
                <a:gd name="T22" fmla="*/ 569811 w 451"/>
                <a:gd name="T23" fmla="*/ 101330 h 412"/>
                <a:gd name="T24" fmla="*/ 232423 w 451"/>
                <a:gd name="T25" fmla="*/ 0 h 412"/>
                <a:gd name="T26" fmla="*/ 0 w 451"/>
                <a:gd name="T27" fmla="*/ 195155 h 412"/>
                <a:gd name="T28" fmla="*/ 266162 w 451"/>
                <a:gd name="T29" fmla="*/ 1279764 h 412"/>
                <a:gd name="T30" fmla="*/ 427358 w 451"/>
                <a:gd name="T31" fmla="*/ 1478671 h 412"/>
                <a:gd name="T32" fmla="*/ 1548235 w 451"/>
                <a:gd name="T33" fmla="*/ 1020809 h 412"/>
                <a:gd name="T34" fmla="*/ 1158365 w 451"/>
                <a:gd name="T35" fmla="*/ 93824 h 412"/>
                <a:gd name="T36" fmla="*/ 629791 w 451"/>
                <a:gd name="T37" fmla="*/ 416580 h 412"/>
                <a:gd name="T38" fmla="*/ 258664 w 451"/>
                <a:gd name="T39" fmla="*/ 570452 h 412"/>
                <a:gd name="T40" fmla="*/ 198684 w 451"/>
                <a:gd name="T41" fmla="*/ 93824 h 412"/>
                <a:gd name="T42" fmla="*/ 431107 w 451"/>
                <a:gd name="T43" fmla="*/ 236437 h 412"/>
                <a:gd name="T44" fmla="*/ 404865 w 451"/>
                <a:gd name="T45" fmla="*/ 810642 h 412"/>
                <a:gd name="T46" fmla="*/ 232423 w 451"/>
                <a:gd name="T47" fmla="*/ 1077103 h 412"/>
                <a:gd name="T48" fmla="*/ 59980 w 451"/>
                <a:gd name="T49" fmla="*/ 1170928 h 412"/>
                <a:gd name="T50" fmla="*/ 138704 w 451"/>
                <a:gd name="T51" fmla="*/ 236437 h 412"/>
                <a:gd name="T52" fmla="*/ 138704 w 451"/>
                <a:gd name="T53" fmla="*/ 900714 h 412"/>
                <a:gd name="T54" fmla="*/ 307398 w 451"/>
                <a:gd name="T55" fmla="*/ 1204704 h 412"/>
                <a:gd name="T56" fmla="*/ 408614 w 451"/>
                <a:gd name="T57" fmla="*/ 1422377 h 412"/>
                <a:gd name="T58" fmla="*/ 352383 w 451"/>
                <a:gd name="T59" fmla="*/ 1264752 h 412"/>
                <a:gd name="T60" fmla="*/ 1536989 w 451"/>
                <a:gd name="T61" fmla="*/ 675535 h 412"/>
                <a:gd name="T62" fmla="*/ 1604467 w 451"/>
                <a:gd name="T63" fmla="*/ 1358576 h 412"/>
                <a:gd name="T64" fmla="*/ 952183 w 451"/>
                <a:gd name="T65" fmla="*/ 649264 h 412"/>
                <a:gd name="T66" fmla="*/ 731007 w 451"/>
                <a:gd name="T67" fmla="*/ 709312 h 412"/>
                <a:gd name="T68" fmla="*/ 671027 w 451"/>
                <a:gd name="T69" fmla="*/ 795630 h 412"/>
                <a:gd name="T70" fmla="*/ 719761 w 451"/>
                <a:gd name="T71" fmla="*/ 412827 h 412"/>
                <a:gd name="T72" fmla="*/ 1068395 w 451"/>
                <a:gd name="T73" fmla="*/ 101330 h 412"/>
                <a:gd name="T74" fmla="*/ 719761 w 451"/>
                <a:gd name="T75" fmla="*/ 412827 h 412"/>
                <a:gd name="T76" fmla="*/ 731007 w 451"/>
                <a:gd name="T77" fmla="*/ 352779 h 412"/>
                <a:gd name="T78" fmla="*/ 892203 w 451"/>
                <a:gd name="T79" fmla="*/ 998291 h 412"/>
                <a:gd name="T80" fmla="*/ 832223 w 451"/>
                <a:gd name="T81" fmla="*/ 795630 h 412"/>
                <a:gd name="T82" fmla="*/ 1057149 w 451"/>
                <a:gd name="T83" fmla="*/ 589217 h 412"/>
                <a:gd name="T84" fmla="*/ 1057149 w 451"/>
                <a:gd name="T85" fmla="*/ 589217 h 412"/>
                <a:gd name="T86" fmla="*/ 952183 w 451"/>
                <a:gd name="T87" fmla="*/ 1084609 h 412"/>
                <a:gd name="T88" fmla="*/ 1057149 w 451"/>
                <a:gd name="T89" fmla="*/ 1144657 h 412"/>
                <a:gd name="T90" fmla="*/ 997169 w 451"/>
                <a:gd name="T91" fmla="*/ 795630 h 412"/>
                <a:gd name="T92" fmla="*/ 1057149 w 451"/>
                <a:gd name="T93" fmla="*/ 878196 h 412"/>
                <a:gd name="T94" fmla="*/ 1057149 w 451"/>
                <a:gd name="T95" fmla="*/ 878196 h 4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51" h="412">
                  <a:moveTo>
                    <a:pt x="195" y="234"/>
                  </a:moveTo>
                  <a:cubicBezTo>
                    <a:pt x="186" y="234"/>
                    <a:pt x="179" y="242"/>
                    <a:pt x="179" y="250"/>
                  </a:cubicBezTo>
                  <a:cubicBezTo>
                    <a:pt x="179" y="259"/>
                    <a:pt x="186" y="266"/>
                    <a:pt x="195" y="266"/>
                  </a:cubicBezTo>
                  <a:cubicBezTo>
                    <a:pt x="204" y="266"/>
                    <a:pt x="211" y="259"/>
                    <a:pt x="211" y="250"/>
                  </a:cubicBezTo>
                  <a:cubicBezTo>
                    <a:pt x="211" y="242"/>
                    <a:pt x="204" y="234"/>
                    <a:pt x="195" y="234"/>
                  </a:cubicBezTo>
                  <a:close/>
                  <a:moveTo>
                    <a:pt x="195" y="273"/>
                  </a:moveTo>
                  <a:cubicBezTo>
                    <a:pt x="186" y="273"/>
                    <a:pt x="179" y="280"/>
                    <a:pt x="179" y="289"/>
                  </a:cubicBezTo>
                  <a:cubicBezTo>
                    <a:pt x="179" y="298"/>
                    <a:pt x="186" y="305"/>
                    <a:pt x="195" y="305"/>
                  </a:cubicBezTo>
                  <a:cubicBezTo>
                    <a:pt x="204" y="305"/>
                    <a:pt x="211" y="298"/>
                    <a:pt x="211" y="289"/>
                  </a:cubicBezTo>
                  <a:cubicBezTo>
                    <a:pt x="211" y="280"/>
                    <a:pt x="204" y="273"/>
                    <a:pt x="195" y="273"/>
                  </a:cubicBezTo>
                  <a:close/>
                  <a:moveTo>
                    <a:pt x="413" y="272"/>
                  </a:moveTo>
                  <a:cubicBezTo>
                    <a:pt x="439" y="247"/>
                    <a:pt x="451" y="223"/>
                    <a:pt x="448" y="203"/>
                  </a:cubicBezTo>
                  <a:cubicBezTo>
                    <a:pt x="447" y="192"/>
                    <a:pt x="440" y="177"/>
                    <a:pt x="417" y="166"/>
                  </a:cubicBezTo>
                  <a:cubicBezTo>
                    <a:pt x="394" y="155"/>
                    <a:pt x="374" y="157"/>
                    <a:pt x="362" y="161"/>
                  </a:cubicBezTo>
                  <a:cubicBezTo>
                    <a:pt x="362" y="100"/>
                    <a:pt x="362" y="100"/>
                    <a:pt x="362" y="100"/>
                  </a:cubicBezTo>
                  <a:cubicBezTo>
                    <a:pt x="362" y="95"/>
                    <a:pt x="359" y="92"/>
                    <a:pt x="354" y="92"/>
                  </a:cubicBezTo>
                  <a:cubicBezTo>
                    <a:pt x="350" y="92"/>
                    <a:pt x="346" y="95"/>
                    <a:pt x="346" y="100"/>
                  </a:cubicBezTo>
                  <a:cubicBezTo>
                    <a:pt x="346" y="312"/>
                    <a:pt x="346" y="312"/>
                    <a:pt x="346" y="312"/>
                  </a:cubicBezTo>
                  <a:cubicBezTo>
                    <a:pt x="346" y="317"/>
                    <a:pt x="342" y="321"/>
                    <a:pt x="337" y="321"/>
                  </a:cubicBezTo>
                  <a:cubicBezTo>
                    <a:pt x="98" y="321"/>
                    <a:pt x="98" y="321"/>
                    <a:pt x="98" y="321"/>
                  </a:cubicBezTo>
                  <a:cubicBezTo>
                    <a:pt x="98" y="315"/>
                    <a:pt x="97" y="308"/>
                    <a:pt x="96" y="303"/>
                  </a:cubicBezTo>
                  <a:cubicBezTo>
                    <a:pt x="106" y="303"/>
                    <a:pt x="106" y="303"/>
                    <a:pt x="106" y="303"/>
                  </a:cubicBezTo>
                  <a:cubicBezTo>
                    <a:pt x="119" y="303"/>
                    <a:pt x="131" y="292"/>
                    <a:pt x="131" y="278"/>
                  </a:cubicBezTo>
                  <a:cubicBezTo>
                    <a:pt x="131" y="240"/>
                    <a:pt x="131" y="240"/>
                    <a:pt x="131" y="240"/>
                  </a:cubicBezTo>
                  <a:cubicBezTo>
                    <a:pt x="131" y="226"/>
                    <a:pt x="127" y="217"/>
                    <a:pt x="122" y="208"/>
                  </a:cubicBezTo>
                  <a:cubicBezTo>
                    <a:pt x="121" y="205"/>
                    <a:pt x="116" y="183"/>
                    <a:pt x="115" y="152"/>
                  </a:cubicBezTo>
                  <a:cubicBezTo>
                    <a:pt x="116" y="120"/>
                    <a:pt x="121" y="98"/>
                    <a:pt x="122" y="95"/>
                  </a:cubicBezTo>
                  <a:cubicBezTo>
                    <a:pt x="127" y="86"/>
                    <a:pt x="131" y="77"/>
                    <a:pt x="131" y="63"/>
                  </a:cubicBezTo>
                  <a:cubicBezTo>
                    <a:pt x="131" y="43"/>
                    <a:pt x="131" y="43"/>
                    <a:pt x="131" y="43"/>
                  </a:cubicBezTo>
                  <a:cubicBezTo>
                    <a:pt x="152" y="43"/>
                    <a:pt x="152" y="43"/>
                    <a:pt x="152" y="43"/>
                  </a:cubicBezTo>
                  <a:cubicBezTo>
                    <a:pt x="152" y="111"/>
                    <a:pt x="152" y="111"/>
                    <a:pt x="152" y="111"/>
                  </a:cubicBezTo>
                  <a:cubicBezTo>
                    <a:pt x="152" y="125"/>
                    <a:pt x="163" y="136"/>
                    <a:pt x="177" y="136"/>
                  </a:cubicBezTo>
                  <a:cubicBezTo>
                    <a:pt x="300" y="136"/>
                    <a:pt x="300" y="136"/>
                    <a:pt x="300" y="136"/>
                  </a:cubicBezTo>
                  <a:cubicBezTo>
                    <a:pt x="314" y="136"/>
                    <a:pt x="325" y="125"/>
                    <a:pt x="325" y="111"/>
                  </a:cubicBezTo>
                  <a:cubicBezTo>
                    <a:pt x="325" y="43"/>
                    <a:pt x="325" y="43"/>
                    <a:pt x="325" y="43"/>
                  </a:cubicBezTo>
                  <a:cubicBezTo>
                    <a:pt x="337" y="43"/>
                    <a:pt x="337" y="43"/>
                    <a:pt x="337" y="43"/>
                  </a:cubicBezTo>
                  <a:cubicBezTo>
                    <a:pt x="342" y="43"/>
                    <a:pt x="346" y="47"/>
                    <a:pt x="346" y="52"/>
                  </a:cubicBezTo>
                  <a:cubicBezTo>
                    <a:pt x="346" y="68"/>
                    <a:pt x="346" y="68"/>
                    <a:pt x="346" y="68"/>
                  </a:cubicBezTo>
                  <a:cubicBezTo>
                    <a:pt x="346" y="72"/>
                    <a:pt x="350" y="76"/>
                    <a:pt x="354" y="76"/>
                  </a:cubicBezTo>
                  <a:cubicBezTo>
                    <a:pt x="359" y="76"/>
                    <a:pt x="362" y="72"/>
                    <a:pt x="362" y="68"/>
                  </a:cubicBezTo>
                  <a:cubicBezTo>
                    <a:pt x="362" y="52"/>
                    <a:pt x="362" y="52"/>
                    <a:pt x="362" y="52"/>
                  </a:cubicBezTo>
                  <a:cubicBezTo>
                    <a:pt x="362" y="38"/>
                    <a:pt x="351" y="27"/>
                    <a:pt x="337" y="27"/>
                  </a:cubicBezTo>
                  <a:cubicBezTo>
                    <a:pt x="325" y="27"/>
                    <a:pt x="325" y="27"/>
                    <a:pt x="325" y="27"/>
                  </a:cubicBezTo>
                  <a:cubicBezTo>
                    <a:pt x="325" y="25"/>
                    <a:pt x="325" y="25"/>
                    <a:pt x="325" y="25"/>
                  </a:cubicBezTo>
                  <a:cubicBezTo>
                    <a:pt x="325" y="11"/>
                    <a:pt x="314" y="0"/>
                    <a:pt x="300" y="0"/>
                  </a:cubicBezTo>
                  <a:cubicBezTo>
                    <a:pt x="177" y="0"/>
                    <a:pt x="177" y="0"/>
                    <a:pt x="177" y="0"/>
                  </a:cubicBezTo>
                  <a:cubicBezTo>
                    <a:pt x="163" y="0"/>
                    <a:pt x="152" y="11"/>
                    <a:pt x="152" y="25"/>
                  </a:cubicBezTo>
                  <a:cubicBezTo>
                    <a:pt x="152" y="27"/>
                    <a:pt x="152" y="27"/>
                    <a:pt x="152" y="27"/>
                  </a:cubicBezTo>
                  <a:cubicBezTo>
                    <a:pt x="131" y="27"/>
                    <a:pt x="131" y="27"/>
                    <a:pt x="131" y="27"/>
                  </a:cubicBezTo>
                  <a:cubicBezTo>
                    <a:pt x="131" y="25"/>
                    <a:pt x="131" y="25"/>
                    <a:pt x="131" y="25"/>
                  </a:cubicBezTo>
                  <a:cubicBezTo>
                    <a:pt x="131" y="11"/>
                    <a:pt x="119" y="0"/>
                    <a:pt x="106" y="0"/>
                  </a:cubicBezTo>
                  <a:cubicBezTo>
                    <a:pt x="62" y="0"/>
                    <a:pt x="62" y="0"/>
                    <a:pt x="62" y="0"/>
                  </a:cubicBezTo>
                  <a:cubicBezTo>
                    <a:pt x="48" y="0"/>
                    <a:pt x="37" y="11"/>
                    <a:pt x="37" y="25"/>
                  </a:cubicBezTo>
                  <a:cubicBezTo>
                    <a:pt x="37" y="27"/>
                    <a:pt x="37" y="27"/>
                    <a:pt x="37" y="27"/>
                  </a:cubicBezTo>
                  <a:cubicBezTo>
                    <a:pt x="25" y="27"/>
                    <a:pt x="25" y="27"/>
                    <a:pt x="25" y="27"/>
                  </a:cubicBezTo>
                  <a:cubicBezTo>
                    <a:pt x="11" y="27"/>
                    <a:pt x="0" y="38"/>
                    <a:pt x="0" y="52"/>
                  </a:cubicBezTo>
                  <a:cubicBezTo>
                    <a:pt x="0" y="312"/>
                    <a:pt x="0" y="312"/>
                    <a:pt x="0" y="312"/>
                  </a:cubicBezTo>
                  <a:cubicBezTo>
                    <a:pt x="0" y="326"/>
                    <a:pt x="11" y="337"/>
                    <a:pt x="25" y="337"/>
                  </a:cubicBezTo>
                  <a:cubicBezTo>
                    <a:pt x="75" y="337"/>
                    <a:pt x="75" y="337"/>
                    <a:pt x="75" y="337"/>
                  </a:cubicBezTo>
                  <a:cubicBezTo>
                    <a:pt x="74" y="339"/>
                    <a:pt x="73" y="340"/>
                    <a:pt x="71" y="341"/>
                  </a:cubicBezTo>
                  <a:cubicBezTo>
                    <a:pt x="61" y="350"/>
                    <a:pt x="49" y="363"/>
                    <a:pt x="50" y="378"/>
                  </a:cubicBezTo>
                  <a:cubicBezTo>
                    <a:pt x="50" y="384"/>
                    <a:pt x="52" y="392"/>
                    <a:pt x="62" y="399"/>
                  </a:cubicBezTo>
                  <a:cubicBezTo>
                    <a:pt x="66" y="402"/>
                    <a:pt x="70" y="403"/>
                    <a:pt x="76" y="403"/>
                  </a:cubicBezTo>
                  <a:cubicBezTo>
                    <a:pt x="86" y="403"/>
                    <a:pt x="99" y="399"/>
                    <a:pt x="114" y="394"/>
                  </a:cubicBezTo>
                  <a:cubicBezTo>
                    <a:pt x="149" y="382"/>
                    <a:pt x="198" y="366"/>
                    <a:pt x="258" y="381"/>
                  </a:cubicBezTo>
                  <a:cubicBezTo>
                    <a:pt x="381" y="412"/>
                    <a:pt x="429" y="409"/>
                    <a:pt x="443" y="368"/>
                  </a:cubicBezTo>
                  <a:cubicBezTo>
                    <a:pt x="450" y="350"/>
                    <a:pt x="435" y="335"/>
                    <a:pt x="423" y="322"/>
                  </a:cubicBezTo>
                  <a:cubicBezTo>
                    <a:pt x="404" y="302"/>
                    <a:pt x="395" y="290"/>
                    <a:pt x="413" y="272"/>
                  </a:cubicBezTo>
                  <a:close/>
                  <a:moveTo>
                    <a:pt x="168" y="25"/>
                  </a:moveTo>
                  <a:cubicBezTo>
                    <a:pt x="168" y="20"/>
                    <a:pt x="172" y="16"/>
                    <a:pt x="177" y="16"/>
                  </a:cubicBezTo>
                  <a:cubicBezTo>
                    <a:pt x="300" y="16"/>
                    <a:pt x="300" y="16"/>
                    <a:pt x="300" y="16"/>
                  </a:cubicBezTo>
                  <a:cubicBezTo>
                    <a:pt x="305" y="16"/>
                    <a:pt x="309" y="20"/>
                    <a:pt x="309" y="25"/>
                  </a:cubicBezTo>
                  <a:cubicBezTo>
                    <a:pt x="309" y="111"/>
                    <a:pt x="309" y="111"/>
                    <a:pt x="309" y="111"/>
                  </a:cubicBezTo>
                  <a:cubicBezTo>
                    <a:pt x="309" y="116"/>
                    <a:pt x="305" y="120"/>
                    <a:pt x="300" y="120"/>
                  </a:cubicBezTo>
                  <a:cubicBezTo>
                    <a:pt x="177" y="120"/>
                    <a:pt x="177" y="120"/>
                    <a:pt x="177" y="120"/>
                  </a:cubicBezTo>
                  <a:cubicBezTo>
                    <a:pt x="172" y="120"/>
                    <a:pt x="168" y="116"/>
                    <a:pt x="168" y="111"/>
                  </a:cubicBezTo>
                  <a:lnTo>
                    <a:pt x="168" y="25"/>
                  </a:lnTo>
                  <a:close/>
                  <a:moveTo>
                    <a:pt x="53" y="240"/>
                  </a:moveTo>
                  <a:cubicBezTo>
                    <a:pt x="53" y="229"/>
                    <a:pt x="55" y="223"/>
                    <a:pt x="59" y="216"/>
                  </a:cubicBezTo>
                  <a:cubicBezTo>
                    <a:pt x="62" y="209"/>
                    <a:pt x="67" y="183"/>
                    <a:pt x="69" y="152"/>
                  </a:cubicBezTo>
                  <a:cubicBezTo>
                    <a:pt x="69" y="152"/>
                    <a:pt x="69" y="151"/>
                    <a:pt x="69" y="151"/>
                  </a:cubicBezTo>
                  <a:cubicBezTo>
                    <a:pt x="67" y="120"/>
                    <a:pt x="62" y="94"/>
                    <a:pt x="59" y="87"/>
                  </a:cubicBezTo>
                  <a:cubicBezTo>
                    <a:pt x="55" y="80"/>
                    <a:pt x="53" y="74"/>
                    <a:pt x="53" y="63"/>
                  </a:cubicBezTo>
                  <a:cubicBezTo>
                    <a:pt x="53" y="25"/>
                    <a:pt x="53" y="25"/>
                    <a:pt x="53" y="25"/>
                  </a:cubicBezTo>
                  <a:cubicBezTo>
                    <a:pt x="53" y="20"/>
                    <a:pt x="57" y="16"/>
                    <a:pt x="62" y="16"/>
                  </a:cubicBezTo>
                  <a:cubicBezTo>
                    <a:pt x="106" y="16"/>
                    <a:pt x="106" y="16"/>
                    <a:pt x="106" y="16"/>
                  </a:cubicBezTo>
                  <a:cubicBezTo>
                    <a:pt x="111" y="16"/>
                    <a:pt x="115" y="20"/>
                    <a:pt x="115" y="25"/>
                  </a:cubicBezTo>
                  <a:cubicBezTo>
                    <a:pt x="115" y="63"/>
                    <a:pt x="115" y="63"/>
                    <a:pt x="115" y="63"/>
                  </a:cubicBezTo>
                  <a:cubicBezTo>
                    <a:pt x="115" y="74"/>
                    <a:pt x="113" y="80"/>
                    <a:pt x="108" y="87"/>
                  </a:cubicBezTo>
                  <a:cubicBezTo>
                    <a:pt x="105" y="94"/>
                    <a:pt x="100" y="120"/>
                    <a:pt x="99" y="151"/>
                  </a:cubicBezTo>
                  <a:cubicBezTo>
                    <a:pt x="99" y="151"/>
                    <a:pt x="99" y="152"/>
                    <a:pt x="99" y="152"/>
                  </a:cubicBezTo>
                  <a:cubicBezTo>
                    <a:pt x="100" y="183"/>
                    <a:pt x="105" y="209"/>
                    <a:pt x="108" y="216"/>
                  </a:cubicBezTo>
                  <a:cubicBezTo>
                    <a:pt x="113" y="223"/>
                    <a:pt x="115" y="229"/>
                    <a:pt x="115" y="240"/>
                  </a:cubicBezTo>
                  <a:cubicBezTo>
                    <a:pt x="115" y="278"/>
                    <a:pt x="115" y="278"/>
                    <a:pt x="115" y="278"/>
                  </a:cubicBezTo>
                  <a:cubicBezTo>
                    <a:pt x="115" y="283"/>
                    <a:pt x="111" y="287"/>
                    <a:pt x="106" y="287"/>
                  </a:cubicBezTo>
                  <a:cubicBezTo>
                    <a:pt x="62" y="287"/>
                    <a:pt x="62" y="287"/>
                    <a:pt x="62" y="287"/>
                  </a:cubicBezTo>
                  <a:cubicBezTo>
                    <a:pt x="57" y="287"/>
                    <a:pt x="53" y="283"/>
                    <a:pt x="53" y="278"/>
                  </a:cubicBezTo>
                  <a:lnTo>
                    <a:pt x="53" y="240"/>
                  </a:lnTo>
                  <a:close/>
                  <a:moveTo>
                    <a:pt x="25" y="321"/>
                  </a:moveTo>
                  <a:cubicBezTo>
                    <a:pt x="20" y="321"/>
                    <a:pt x="16" y="317"/>
                    <a:pt x="16" y="312"/>
                  </a:cubicBezTo>
                  <a:cubicBezTo>
                    <a:pt x="16" y="52"/>
                    <a:pt x="16" y="52"/>
                    <a:pt x="16" y="52"/>
                  </a:cubicBezTo>
                  <a:cubicBezTo>
                    <a:pt x="16" y="47"/>
                    <a:pt x="20" y="43"/>
                    <a:pt x="25" y="43"/>
                  </a:cubicBezTo>
                  <a:cubicBezTo>
                    <a:pt x="37" y="43"/>
                    <a:pt x="37" y="43"/>
                    <a:pt x="37" y="43"/>
                  </a:cubicBezTo>
                  <a:cubicBezTo>
                    <a:pt x="37" y="63"/>
                    <a:pt x="37" y="63"/>
                    <a:pt x="37" y="63"/>
                  </a:cubicBezTo>
                  <a:cubicBezTo>
                    <a:pt x="37" y="77"/>
                    <a:pt x="40" y="86"/>
                    <a:pt x="45" y="95"/>
                  </a:cubicBezTo>
                  <a:cubicBezTo>
                    <a:pt x="46" y="98"/>
                    <a:pt x="51" y="120"/>
                    <a:pt x="53" y="152"/>
                  </a:cubicBezTo>
                  <a:cubicBezTo>
                    <a:pt x="51" y="183"/>
                    <a:pt x="46" y="205"/>
                    <a:pt x="45" y="208"/>
                  </a:cubicBezTo>
                  <a:cubicBezTo>
                    <a:pt x="40" y="217"/>
                    <a:pt x="37" y="226"/>
                    <a:pt x="37" y="240"/>
                  </a:cubicBezTo>
                  <a:cubicBezTo>
                    <a:pt x="37" y="278"/>
                    <a:pt x="37" y="278"/>
                    <a:pt x="37" y="278"/>
                  </a:cubicBezTo>
                  <a:cubicBezTo>
                    <a:pt x="37" y="292"/>
                    <a:pt x="48" y="303"/>
                    <a:pt x="62" y="303"/>
                  </a:cubicBezTo>
                  <a:cubicBezTo>
                    <a:pt x="79" y="303"/>
                    <a:pt x="79" y="303"/>
                    <a:pt x="79" y="303"/>
                  </a:cubicBezTo>
                  <a:cubicBezTo>
                    <a:pt x="80" y="307"/>
                    <a:pt x="83" y="314"/>
                    <a:pt x="82" y="321"/>
                  </a:cubicBezTo>
                  <a:lnTo>
                    <a:pt x="25" y="321"/>
                  </a:lnTo>
                  <a:close/>
                  <a:moveTo>
                    <a:pt x="428" y="362"/>
                  </a:moveTo>
                  <a:cubicBezTo>
                    <a:pt x="420" y="387"/>
                    <a:pt x="388" y="397"/>
                    <a:pt x="262" y="366"/>
                  </a:cubicBezTo>
                  <a:cubicBezTo>
                    <a:pt x="197" y="349"/>
                    <a:pt x="144" y="367"/>
                    <a:pt x="109" y="379"/>
                  </a:cubicBezTo>
                  <a:cubicBezTo>
                    <a:pt x="92" y="384"/>
                    <a:pt x="76" y="390"/>
                    <a:pt x="71" y="386"/>
                  </a:cubicBezTo>
                  <a:cubicBezTo>
                    <a:pt x="66" y="383"/>
                    <a:pt x="66" y="379"/>
                    <a:pt x="66" y="377"/>
                  </a:cubicBezTo>
                  <a:cubicBezTo>
                    <a:pt x="65" y="371"/>
                    <a:pt x="71" y="362"/>
                    <a:pt x="81" y="354"/>
                  </a:cubicBezTo>
                  <a:cubicBezTo>
                    <a:pt x="87" y="349"/>
                    <a:pt x="91" y="343"/>
                    <a:pt x="94" y="337"/>
                  </a:cubicBezTo>
                  <a:cubicBezTo>
                    <a:pt x="337" y="337"/>
                    <a:pt x="337" y="337"/>
                    <a:pt x="337" y="337"/>
                  </a:cubicBezTo>
                  <a:cubicBezTo>
                    <a:pt x="351" y="337"/>
                    <a:pt x="362" y="326"/>
                    <a:pt x="362" y="312"/>
                  </a:cubicBezTo>
                  <a:cubicBezTo>
                    <a:pt x="362" y="178"/>
                    <a:pt x="362" y="178"/>
                    <a:pt x="362" y="178"/>
                  </a:cubicBezTo>
                  <a:cubicBezTo>
                    <a:pt x="370" y="175"/>
                    <a:pt x="388" y="170"/>
                    <a:pt x="410" y="180"/>
                  </a:cubicBezTo>
                  <a:cubicBezTo>
                    <a:pt x="423" y="187"/>
                    <a:pt x="431" y="195"/>
                    <a:pt x="432" y="205"/>
                  </a:cubicBezTo>
                  <a:cubicBezTo>
                    <a:pt x="435" y="220"/>
                    <a:pt x="424" y="240"/>
                    <a:pt x="402" y="261"/>
                  </a:cubicBezTo>
                  <a:cubicBezTo>
                    <a:pt x="371" y="290"/>
                    <a:pt x="395" y="315"/>
                    <a:pt x="411" y="332"/>
                  </a:cubicBezTo>
                  <a:cubicBezTo>
                    <a:pt x="421" y="344"/>
                    <a:pt x="431" y="354"/>
                    <a:pt x="428" y="362"/>
                  </a:cubicBezTo>
                  <a:close/>
                  <a:moveTo>
                    <a:pt x="238" y="157"/>
                  </a:moveTo>
                  <a:cubicBezTo>
                    <a:pt x="229" y="157"/>
                    <a:pt x="222" y="164"/>
                    <a:pt x="222" y="173"/>
                  </a:cubicBezTo>
                  <a:cubicBezTo>
                    <a:pt x="222" y="182"/>
                    <a:pt x="229" y="189"/>
                    <a:pt x="238" y="189"/>
                  </a:cubicBezTo>
                  <a:cubicBezTo>
                    <a:pt x="247" y="189"/>
                    <a:pt x="254" y="182"/>
                    <a:pt x="254" y="173"/>
                  </a:cubicBezTo>
                  <a:cubicBezTo>
                    <a:pt x="254" y="164"/>
                    <a:pt x="247" y="157"/>
                    <a:pt x="238" y="157"/>
                  </a:cubicBezTo>
                  <a:close/>
                  <a:moveTo>
                    <a:pt x="195" y="157"/>
                  </a:moveTo>
                  <a:cubicBezTo>
                    <a:pt x="186" y="157"/>
                    <a:pt x="179" y="164"/>
                    <a:pt x="179" y="173"/>
                  </a:cubicBezTo>
                  <a:cubicBezTo>
                    <a:pt x="179" y="182"/>
                    <a:pt x="186" y="189"/>
                    <a:pt x="195" y="189"/>
                  </a:cubicBezTo>
                  <a:cubicBezTo>
                    <a:pt x="204" y="189"/>
                    <a:pt x="211" y="182"/>
                    <a:pt x="211" y="173"/>
                  </a:cubicBezTo>
                  <a:cubicBezTo>
                    <a:pt x="211" y="164"/>
                    <a:pt x="204" y="157"/>
                    <a:pt x="195" y="157"/>
                  </a:cubicBezTo>
                  <a:close/>
                  <a:moveTo>
                    <a:pt x="195" y="196"/>
                  </a:moveTo>
                  <a:cubicBezTo>
                    <a:pt x="186" y="196"/>
                    <a:pt x="179" y="203"/>
                    <a:pt x="179" y="212"/>
                  </a:cubicBezTo>
                  <a:cubicBezTo>
                    <a:pt x="179" y="221"/>
                    <a:pt x="186" y="228"/>
                    <a:pt x="195" y="228"/>
                  </a:cubicBezTo>
                  <a:cubicBezTo>
                    <a:pt x="204" y="228"/>
                    <a:pt x="211" y="221"/>
                    <a:pt x="211" y="212"/>
                  </a:cubicBezTo>
                  <a:cubicBezTo>
                    <a:pt x="211" y="203"/>
                    <a:pt x="204" y="196"/>
                    <a:pt x="195" y="196"/>
                  </a:cubicBezTo>
                  <a:close/>
                  <a:moveTo>
                    <a:pt x="192" y="110"/>
                  </a:moveTo>
                  <a:cubicBezTo>
                    <a:pt x="285" y="110"/>
                    <a:pt x="285" y="110"/>
                    <a:pt x="285" y="110"/>
                  </a:cubicBezTo>
                  <a:cubicBezTo>
                    <a:pt x="292" y="110"/>
                    <a:pt x="298" y="105"/>
                    <a:pt x="298" y="97"/>
                  </a:cubicBezTo>
                  <a:cubicBezTo>
                    <a:pt x="298" y="40"/>
                    <a:pt x="298" y="40"/>
                    <a:pt x="298" y="40"/>
                  </a:cubicBezTo>
                  <a:cubicBezTo>
                    <a:pt x="298" y="33"/>
                    <a:pt x="292" y="27"/>
                    <a:pt x="285" y="27"/>
                  </a:cubicBezTo>
                  <a:cubicBezTo>
                    <a:pt x="192" y="27"/>
                    <a:pt x="192" y="27"/>
                    <a:pt x="192" y="27"/>
                  </a:cubicBezTo>
                  <a:cubicBezTo>
                    <a:pt x="185" y="27"/>
                    <a:pt x="179" y="33"/>
                    <a:pt x="179" y="40"/>
                  </a:cubicBezTo>
                  <a:cubicBezTo>
                    <a:pt x="179" y="97"/>
                    <a:pt x="179" y="97"/>
                    <a:pt x="179" y="97"/>
                  </a:cubicBezTo>
                  <a:cubicBezTo>
                    <a:pt x="179" y="105"/>
                    <a:pt x="185" y="110"/>
                    <a:pt x="192" y="110"/>
                  </a:cubicBezTo>
                  <a:close/>
                  <a:moveTo>
                    <a:pt x="195" y="43"/>
                  </a:moveTo>
                  <a:cubicBezTo>
                    <a:pt x="282" y="43"/>
                    <a:pt x="282" y="43"/>
                    <a:pt x="282" y="43"/>
                  </a:cubicBezTo>
                  <a:cubicBezTo>
                    <a:pt x="282" y="94"/>
                    <a:pt x="282" y="94"/>
                    <a:pt x="282" y="94"/>
                  </a:cubicBezTo>
                  <a:cubicBezTo>
                    <a:pt x="195" y="94"/>
                    <a:pt x="195" y="94"/>
                    <a:pt x="195" y="94"/>
                  </a:cubicBezTo>
                  <a:lnTo>
                    <a:pt x="195" y="43"/>
                  </a:lnTo>
                  <a:close/>
                  <a:moveTo>
                    <a:pt x="238" y="234"/>
                  </a:moveTo>
                  <a:cubicBezTo>
                    <a:pt x="229" y="234"/>
                    <a:pt x="222" y="242"/>
                    <a:pt x="222" y="250"/>
                  </a:cubicBezTo>
                  <a:cubicBezTo>
                    <a:pt x="222" y="259"/>
                    <a:pt x="229" y="266"/>
                    <a:pt x="238" y="266"/>
                  </a:cubicBezTo>
                  <a:cubicBezTo>
                    <a:pt x="247" y="266"/>
                    <a:pt x="254" y="259"/>
                    <a:pt x="254" y="250"/>
                  </a:cubicBezTo>
                  <a:cubicBezTo>
                    <a:pt x="254" y="242"/>
                    <a:pt x="247" y="234"/>
                    <a:pt x="238" y="234"/>
                  </a:cubicBezTo>
                  <a:close/>
                  <a:moveTo>
                    <a:pt x="238" y="196"/>
                  </a:moveTo>
                  <a:cubicBezTo>
                    <a:pt x="229" y="196"/>
                    <a:pt x="222" y="203"/>
                    <a:pt x="222" y="212"/>
                  </a:cubicBezTo>
                  <a:cubicBezTo>
                    <a:pt x="222" y="221"/>
                    <a:pt x="229" y="228"/>
                    <a:pt x="238" y="228"/>
                  </a:cubicBezTo>
                  <a:cubicBezTo>
                    <a:pt x="247" y="228"/>
                    <a:pt x="254" y="221"/>
                    <a:pt x="254" y="212"/>
                  </a:cubicBezTo>
                  <a:cubicBezTo>
                    <a:pt x="254" y="203"/>
                    <a:pt x="247" y="196"/>
                    <a:pt x="238" y="196"/>
                  </a:cubicBezTo>
                  <a:close/>
                  <a:moveTo>
                    <a:pt x="282" y="157"/>
                  </a:moveTo>
                  <a:cubicBezTo>
                    <a:pt x="273" y="157"/>
                    <a:pt x="266" y="164"/>
                    <a:pt x="266" y="173"/>
                  </a:cubicBezTo>
                  <a:cubicBezTo>
                    <a:pt x="266" y="182"/>
                    <a:pt x="273" y="189"/>
                    <a:pt x="282" y="189"/>
                  </a:cubicBezTo>
                  <a:cubicBezTo>
                    <a:pt x="290" y="189"/>
                    <a:pt x="298" y="182"/>
                    <a:pt x="298" y="173"/>
                  </a:cubicBezTo>
                  <a:cubicBezTo>
                    <a:pt x="298" y="164"/>
                    <a:pt x="290" y="157"/>
                    <a:pt x="282" y="157"/>
                  </a:cubicBezTo>
                  <a:close/>
                  <a:moveTo>
                    <a:pt x="238" y="273"/>
                  </a:moveTo>
                  <a:cubicBezTo>
                    <a:pt x="229" y="273"/>
                    <a:pt x="222" y="280"/>
                    <a:pt x="222" y="289"/>
                  </a:cubicBezTo>
                  <a:cubicBezTo>
                    <a:pt x="222" y="298"/>
                    <a:pt x="229" y="305"/>
                    <a:pt x="238" y="305"/>
                  </a:cubicBezTo>
                  <a:cubicBezTo>
                    <a:pt x="247" y="305"/>
                    <a:pt x="254" y="298"/>
                    <a:pt x="254" y="289"/>
                  </a:cubicBezTo>
                  <a:cubicBezTo>
                    <a:pt x="254" y="280"/>
                    <a:pt x="247" y="273"/>
                    <a:pt x="238" y="273"/>
                  </a:cubicBezTo>
                  <a:close/>
                  <a:moveTo>
                    <a:pt x="282" y="273"/>
                  </a:moveTo>
                  <a:cubicBezTo>
                    <a:pt x="273" y="273"/>
                    <a:pt x="266" y="280"/>
                    <a:pt x="266" y="289"/>
                  </a:cubicBezTo>
                  <a:cubicBezTo>
                    <a:pt x="266" y="298"/>
                    <a:pt x="273" y="305"/>
                    <a:pt x="282" y="305"/>
                  </a:cubicBezTo>
                  <a:cubicBezTo>
                    <a:pt x="290" y="305"/>
                    <a:pt x="298" y="298"/>
                    <a:pt x="298" y="289"/>
                  </a:cubicBezTo>
                  <a:cubicBezTo>
                    <a:pt x="298" y="280"/>
                    <a:pt x="290" y="273"/>
                    <a:pt x="282" y="273"/>
                  </a:cubicBezTo>
                  <a:close/>
                  <a:moveTo>
                    <a:pt x="282" y="196"/>
                  </a:moveTo>
                  <a:cubicBezTo>
                    <a:pt x="273" y="196"/>
                    <a:pt x="266" y="203"/>
                    <a:pt x="266" y="212"/>
                  </a:cubicBezTo>
                  <a:cubicBezTo>
                    <a:pt x="266" y="221"/>
                    <a:pt x="273" y="228"/>
                    <a:pt x="282" y="228"/>
                  </a:cubicBezTo>
                  <a:cubicBezTo>
                    <a:pt x="290" y="228"/>
                    <a:pt x="298" y="221"/>
                    <a:pt x="298" y="212"/>
                  </a:cubicBezTo>
                  <a:cubicBezTo>
                    <a:pt x="298" y="203"/>
                    <a:pt x="290" y="196"/>
                    <a:pt x="282" y="196"/>
                  </a:cubicBezTo>
                  <a:close/>
                  <a:moveTo>
                    <a:pt x="282" y="234"/>
                  </a:moveTo>
                  <a:cubicBezTo>
                    <a:pt x="273" y="234"/>
                    <a:pt x="266" y="242"/>
                    <a:pt x="266" y="250"/>
                  </a:cubicBezTo>
                  <a:cubicBezTo>
                    <a:pt x="266" y="259"/>
                    <a:pt x="273" y="266"/>
                    <a:pt x="282" y="266"/>
                  </a:cubicBezTo>
                  <a:cubicBezTo>
                    <a:pt x="290" y="266"/>
                    <a:pt x="298" y="259"/>
                    <a:pt x="298" y="250"/>
                  </a:cubicBezTo>
                  <a:cubicBezTo>
                    <a:pt x="298" y="242"/>
                    <a:pt x="290" y="234"/>
                    <a:pt x="282" y="2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bg1"/>
                </a:solidFill>
              </a:endParaRPr>
            </a:p>
          </p:txBody>
        </p:sp>
        <p:sp>
          <p:nvSpPr>
            <p:cNvPr id="97" name="Freeform 3"/>
            <p:cNvSpPr>
              <a:spLocks noChangeAspect="1" noEditPoints="1"/>
            </p:cNvSpPr>
            <p:nvPr/>
          </p:nvSpPr>
          <p:spPr bwMode="auto">
            <a:xfrm>
              <a:off x="3970990" y="928005"/>
              <a:ext cx="319253" cy="499362"/>
            </a:xfrm>
            <a:custGeom>
              <a:avLst/>
              <a:gdLst>
                <a:gd name="T0" fmla="*/ 607081 w 208"/>
                <a:gd name="T1" fmla="*/ 547702 h 325"/>
                <a:gd name="T2" fmla="*/ 708261 w 208"/>
                <a:gd name="T3" fmla="*/ 318868 h 325"/>
                <a:gd name="T4" fmla="*/ 655797 w 208"/>
                <a:gd name="T5" fmla="*/ 146304 h 325"/>
                <a:gd name="T6" fmla="*/ 614576 w 208"/>
                <a:gd name="T7" fmla="*/ 135050 h 325"/>
                <a:gd name="T8" fmla="*/ 607081 w 208"/>
                <a:gd name="T9" fmla="*/ 176315 h 325"/>
                <a:gd name="T10" fmla="*/ 648303 w 208"/>
                <a:gd name="T11" fmla="*/ 318868 h 325"/>
                <a:gd name="T12" fmla="*/ 389731 w 208"/>
                <a:gd name="T13" fmla="*/ 577713 h 325"/>
                <a:gd name="T14" fmla="*/ 131159 w 208"/>
                <a:gd name="T15" fmla="*/ 318868 h 325"/>
                <a:gd name="T16" fmla="*/ 389731 w 208"/>
                <a:gd name="T17" fmla="*/ 60022 h 325"/>
                <a:gd name="T18" fmla="*/ 532133 w 208"/>
                <a:gd name="T19" fmla="*/ 101287 h 325"/>
                <a:gd name="T20" fmla="*/ 573354 w 208"/>
                <a:gd name="T21" fmla="*/ 93785 h 325"/>
                <a:gd name="T22" fmla="*/ 562112 w 208"/>
                <a:gd name="T23" fmla="*/ 52519 h 325"/>
                <a:gd name="T24" fmla="*/ 389731 w 208"/>
                <a:gd name="T25" fmla="*/ 0 h 325"/>
                <a:gd name="T26" fmla="*/ 71201 w 208"/>
                <a:gd name="T27" fmla="*/ 318868 h 325"/>
                <a:gd name="T28" fmla="*/ 172381 w 208"/>
                <a:gd name="T29" fmla="*/ 547702 h 325"/>
                <a:gd name="T30" fmla="*/ 0 w 208"/>
                <a:gd name="T31" fmla="*/ 825305 h 325"/>
                <a:gd name="T32" fmla="*/ 0 w 208"/>
                <a:gd name="T33" fmla="*/ 1140421 h 325"/>
                <a:gd name="T34" fmla="*/ 78696 w 208"/>
                <a:gd name="T35" fmla="*/ 1219200 h 325"/>
                <a:gd name="T36" fmla="*/ 700766 w 208"/>
                <a:gd name="T37" fmla="*/ 1219200 h 325"/>
                <a:gd name="T38" fmla="*/ 779462 w 208"/>
                <a:gd name="T39" fmla="*/ 1140421 h 325"/>
                <a:gd name="T40" fmla="*/ 779462 w 208"/>
                <a:gd name="T41" fmla="*/ 825305 h 325"/>
                <a:gd name="T42" fmla="*/ 607081 w 208"/>
                <a:gd name="T43" fmla="*/ 547702 h 325"/>
                <a:gd name="T44" fmla="*/ 719503 w 208"/>
                <a:gd name="T45" fmla="*/ 1140421 h 325"/>
                <a:gd name="T46" fmla="*/ 700766 w 208"/>
                <a:gd name="T47" fmla="*/ 1159178 h 325"/>
                <a:gd name="T48" fmla="*/ 652050 w 208"/>
                <a:gd name="T49" fmla="*/ 1159178 h 325"/>
                <a:gd name="T50" fmla="*/ 652050 w 208"/>
                <a:gd name="T51" fmla="*/ 795294 h 325"/>
                <a:gd name="T52" fmla="*/ 622071 w 208"/>
                <a:gd name="T53" fmla="*/ 765282 h 325"/>
                <a:gd name="T54" fmla="*/ 592091 w 208"/>
                <a:gd name="T55" fmla="*/ 795294 h 325"/>
                <a:gd name="T56" fmla="*/ 592091 w 208"/>
                <a:gd name="T57" fmla="*/ 1159178 h 325"/>
                <a:gd name="T58" fmla="*/ 191118 w 208"/>
                <a:gd name="T59" fmla="*/ 1159178 h 325"/>
                <a:gd name="T60" fmla="*/ 191118 w 208"/>
                <a:gd name="T61" fmla="*/ 795294 h 325"/>
                <a:gd name="T62" fmla="*/ 161139 w 208"/>
                <a:gd name="T63" fmla="*/ 765282 h 325"/>
                <a:gd name="T64" fmla="*/ 131159 w 208"/>
                <a:gd name="T65" fmla="*/ 795294 h 325"/>
                <a:gd name="T66" fmla="*/ 131159 w 208"/>
                <a:gd name="T67" fmla="*/ 1159178 h 325"/>
                <a:gd name="T68" fmla="*/ 78696 w 208"/>
                <a:gd name="T69" fmla="*/ 1159178 h 325"/>
                <a:gd name="T70" fmla="*/ 59959 w 208"/>
                <a:gd name="T71" fmla="*/ 1140421 h 325"/>
                <a:gd name="T72" fmla="*/ 59959 w 208"/>
                <a:gd name="T73" fmla="*/ 825305 h 325"/>
                <a:gd name="T74" fmla="*/ 224845 w 208"/>
                <a:gd name="T75" fmla="*/ 588967 h 325"/>
                <a:gd name="T76" fmla="*/ 389731 w 208"/>
                <a:gd name="T77" fmla="*/ 637735 h 325"/>
                <a:gd name="T78" fmla="*/ 554617 w 208"/>
                <a:gd name="T79" fmla="*/ 588967 h 325"/>
                <a:gd name="T80" fmla="*/ 719503 w 208"/>
                <a:gd name="T81" fmla="*/ 825305 h 325"/>
                <a:gd name="T82" fmla="*/ 719503 w 208"/>
                <a:gd name="T83" fmla="*/ 1140421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solidFill>
              <a:srgbClr val="433D3F"/>
            </a:solidFill>
            <a:ln w="9525" cap="flat" cmpd="sng" algn="ctr">
              <a:solidFill>
                <a:srgbClr val="00A9D4"/>
              </a:solidFill>
              <a:prstDash val="solid"/>
              <a:round/>
              <a:headEnd type="none" w="med" len="med"/>
              <a:tailEnd w="med" len="med"/>
            </a:ln>
          </p:spPr>
          <p:txBody>
            <a:bodyPr/>
            <a:lstStyle/>
            <a:p>
              <a:endParaRPr lang="en-US">
                <a:solidFill>
                  <a:schemeClr val="bg1"/>
                </a:solidFill>
              </a:endParaRPr>
            </a:p>
          </p:txBody>
        </p:sp>
        <p:grpSp>
          <p:nvGrpSpPr>
            <p:cNvPr id="4" name="Group 3"/>
            <p:cNvGrpSpPr/>
            <p:nvPr/>
          </p:nvGrpSpPr>
          <p:grpSpPr>
            <a:xfrm>
              <a:off x="1520245" y="831227"/>
              <a:ext cx="3827176" cy="3834198"/>
              <a:chOff x="1520245" y="831227"/>
              <a:chExt cx="3827176" cy="3834198"/>
            </a:xfrm>
          </p:grpSpPr>
          <p:grpSp>
            <p:nvGrpSpPr>
              <p:cNvPr id="2059" name="Group 2058"/>
              <p:cNvGrpSpPr/>
              <p:nvPr/>
            </p:nvGrpSpPr>
            <p:grpSpPr>
              <a:xfrm>
                <a:off x="1520245" y="2406938"/>
                <a:ext cx="3827176" cy="2258487"/>
                <a:chOff x="1569342" y="2406936"/>
                <a:chExt cx="3827176" cy="2258485"/>
              </a:xfrm>
            </p:grpSpPr>
            <p:sp>
              <p:nvSpPr>
                <p:cNvPr id="78" name="Line 100"/>
                <p:cNvSpPr>
                  <a:spLocks noChangeShapeType="1"/>
                </p:cNvSpPr>
                <p:nvPr/>
              </p:nvSpPr>
              <p:spPr bwMode="auto">
                <a:xfrm>
                  <a:off x="3627555" y="2441370"/>
                  <a:ext cx="286190" cy="160536"/>
                </a:xfrm>
                <a:prstGeom prst="line">
                  <a:avLst/>
                </a:prstGeom>
                <a:noFill/>
                <a:ln w="31750">
                  <a:solidFill>
                    <a:srgbClr val="FF6600"/>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7">
                    <a:defRPr/>
                  </a:pPr>
                  <a:endParaRPr lang="en-US">
                    <a:solidFill>
                      <a:schemeClr val="bg1"/>
                    </a:solidFill>
                  </a:endParaRPr>
                </a:p>
              </p:txBody>
            </p:sp>
            <p:grpSp>
              <p:nvGrpSpPr>
                <p:cNvPr id="2058" name="Group 2057"/>
                <p:cNvGrpSpPr/>
                <p:nvPr/>
              </p:nvGrpSpPr>
              <p:grpSpPr>
                <a:xfrm>
                  <a:off x="1569342" y="2406936"/>
                  <a:ext cx="3827176" cy="2258485"/>
                  <a:chOff x="1569342" y="2406936"/>
                  <a:chExt cx="3827176" cy="2258485"/>
                </a:xfrm>
              </p:grpSpPr>
              <p:sp>
                <p:nvSpPr>
                  <p:cNvPr id="73" name="Freeform 3"/>
                  <p:cNvSpPr>
                    <a:spLocks noChangeAspect="1" noEditPoints="1"/>
                  </p:cNvSpPr>
                  <p:nvPr/>
                </p:nvSpPr>
                <p:spPr bwMode="auto">
                  <a:xfrm>
                    <a:off x="4766286" y="3576570"/>
                    <a:ext cx="366925" cy="600630"/>
                  </a:xfrm>
                  <a:custGeom>
                    <a:avLst/>
                    <a:gdLst>
                      <a:gd name="T0" fmla="*/ 607081 w 208"/>
                      <a:gd name="T1" fmla="*/ 547702 h 325"/>
                      <a:gd name="T2" fmla="*/ 708261 w 208"/>
                      <a:gd name="T3" fmla="*/ 318868 h 325"/>
                      <a:gd name="T4" fmla="*/ 655797 w 208"/>
                      <a:gd name="T5" fmla="*/ 146304 h 325"/>
                      <a:gd name="T6" fmla="*/ 614576 w 208"/>
                      <a:gd name="T7" fmla="*/ 135050 h 325"/>
                      <a:gd name="T8" fmla="*/ 607081 w 208"/>
                      <a:gd name="T9" fmla="*/ 176315 h 325"/>
                      <a:gd name="T10" fmla="*/ 648303 w 208"/>
                      <a:gd name="T11" fmla="*/ 318868 h 325"/>
                      <a:gd name="T12" fmla="*/ 389731 w 208"/>
                      <a:gd name="T13" fmla="*/ 577713 h 325"/>
                      <a:gd name="T14" fmla="*/ 131159 w 208"/>
                      <a:gd name="T15" fmla="*/ 318868 h 325"/>
                      <a:gd name="T16" fmla="*/ 389731 w 208"/>
                      <a:gd name="T17" fmla="*/ 60022 h 325"/>
                      <a:gd name="T18" fmla="*/ 532133 w 208"/>
                      <a:gd name="T19" fmla="*/ 101287 h 325"/>
                      <a:gd name="T20" fmla="*/ 573354 w 208"/>
                      <a:gd name="T21" fmla="*/ 93785 h 325"/>
                      <a:gd name="T22" fmla="*/ 562112 w 208"/>
                      <a:gd name="T23" fmla="*/ 52519 h 325"/>
                      <a:gd name="T24" fmla="*/ 389731 w 208"/>
                      <a:gd name="T25" fmla="*/ 0 h 325"/>
                      <a:gd name="T26" fmla="*/ 71201 w 208"/>
                      <a:gd name="T27" fmla="*/ 318868 h 325"/>
                      <a:gd name="T28" fmla="*/ 172381 w 208"/>
                      <a:gd name="T29" fmla="*/ 547702 h 325"/>
                      <a:gd name="T30" fmla="*/ 0 w 208"/>
                      <a:gd name="T31" fmla="*/ 825305 h 325"/>
                      <a:gd name="T32" fmla="*/ 0 w 208"/>
                      <a:gd name="T33" fmla="*/ 1140421 h 325"/>
                      <a:gd name="T34" fmla="*/ 78696 w 208"/>
                      <a:gd name="T35" fmla="*/ 1219200 h 325"/>
                      <a:gd name="T36" fmla="*/ 700766 w 208"/>
                      <a:gd name="T37" fmla="*/ 1219200 h 325"/>
                      <a:gd name="T38" fmla="*/ 779462 w 208"/>
                      <a:gd name="T39" fmla="*/ 1140421 h 325"/>
                      <a:gd name="T40" fmla="*/ 779462 w 208"/>
                      <a:gd name="T41" fmla="*/ 825305 h 325"/>
                      <a:gd name="T42" fmla="*/ 607081 w 208"/>
                      <a:gd name="T43" fmla="*/ 547702 h 325"/>
                      <a:gd name="T44" fmla="*/ 719503 w 208"/>
                      <a:gd name="T45" fmla="*/ 1140421 h 325"/>
                      <a:gd name="T46" fmla="*/ 700766 w 208"/>
                      <a:gd name="T47" fmla="*/ 1159178 h 325"/>
                      <a:gd name="T48" fmla="*/ 652050 w 208"/>
                      <a:gd name="T49" fmla="*/ 1159178 h 325"/>
                      <a:gd name="T50" fmla="*/ 652050 w 208"/>
                      <a:gd name="T51" fmla="*/ 795294 h 325"/>
                      <a:gd name="T52" fmla="*/ 622071 w 208"/>
                      <a:gd name="T53" fmla="*/ 765282 h 325"/>
                      <a:gd name="T54" fmla="*/ 592091 w 208"/>
                      <a:gd name="T55" fmla="*/ 795294 h 325"/>
                      <a:gd name="T56" fmla="*/ 592091 w 208"/>
                      <a:gd name="T57" fmla="*/ 1159178 h 325"/>
                      <a:gd name="T58" fmla="*/ 191118 w 208"/>
                      <a:gd name="T59" fmla="*/ 1159178 h 325"/>
                      <a:gd name="T60" fmla="*/ 191118 w 208"/>
                      <a:gd name="T61" fmla="*/ 795294 h 325"/>
                      <a:gd name="T62" fmla="*/ 161139 w 208"/>
                      <a:gd name="T63" fmla="*/ 765282 h 325"/>
                      <a:gd name="T64" fmla="*/ 131159 w 208"/>
                      <a:gd name="T65" fmla="*/ 795294 h 325"/>
                      <a:gd name="T66" fmla="*/ 131159 w 208"/>
                      <a:gd name="T67" fmla="*/ 1159178 h 325"/>
                      <a:gd name="T68" fmla="*/ 78696 w 208"/>
                      <a:gd name="T69" fmla="*/ 1159178 h 325"/>
                      <a:gd name="T70" fmla="*/ 59959 w 208"/>
                      <a:gd name="T71" fmla="*/ 1140421 h 325"/>
                      <a:gd name="T72" fmla="*/ 59959 w 208"/>
                      <a:gd name="T73" fmla="*/ 825305 h 325"/>
                      <a:gd name="T74" fmla="*/ 224845 w 208"/>
                      <a:gd name="T75" fmla="*/ 588967 h 325"/>
                      <a:gd name="T76" fmla="*/ 389731 w 208"/>
                      <a:gd name="T77" fmla="*/ 637735 h 325"/>
                      <a:gd name="T78" fmla="*/ 554617 w 208"/>
                      <a:gd name="T79" fmla="*/ 588967 h 325"/>
                      <a:gd name="T80" fmla="*/ 719503 w 208"/>
                      <a:gd name="T81" fmla="*/ 825305 h 325"/>
                      <a:gd name="T82" fmla="*/ 719503 w 208"/>
                      <a:gd name="T83" fmla="*/ 1140421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chemeClr val="bg1"/>
                      </a:solidFill>
                    </a:endParaRPr>
                  </a:p>
                </p:txBody>
              </p:sp>
              <p:sp>
                <p:nvSpPr>
                  <p:cNvPr id="75" name="TextBox 74"/>
                  <p:cNvSpPr txBox="1"/>
                  <p:nvPr/>
                </p:nvSpPr>
                <p:spPr>
                  <a:xfrm>
                    <a:off x="4544206" y="4157590"/>
                    <a:ext cx="852312" cy="507831"/>
                  </a:xfrm>
                  <a:prstGeom prst="rect">
                    <a:avLst/>
                  </a:prstGeom>
                  <a:noFill/>
                </p:spPr>
                <p:txBody>
                  <a:bodyPr wrap="square" rtlCol="0">
                    <a:spAutoFit/>
                  </a:bodyPr>
                  <a:lstStyle/>
                  <a:p>
                    <a:pPr algn="ctr"/>
                    <a:r>
                      <a:rPr lang="en-US" sz="900" b="1" dirty="0">
                        <a:solidFill>
                          <a:schemeClr val="bg1"/>
                        </a:solidFill>
                      </a:rPr>
                      <a:t>Internal Stake holders</a:t>
                    </a:r>
                  </a:p>
                </p:txBody>
              </p:sp>
              <p:sp>
                <p:nvSpPr>
                  <p:cNvPr id="76" name="TextBox 75"/>
                  <p:cNvSpPr txBox="1"/>
                  <p:nvPr/>
                </p:nvSpPr>
                <p:spPr>
                  <a:xfrm>
                    <a:off x="3545659" y="3144676"/>
                    <a:ext cx="1093255" cy="400110"/>
                  </a:xfrm>
                  <a:prstGeom prst="rect">
                    <a:avLst/>
                  </a:prstGeom>
                  <a:noFill/>
                </p:spPr>
                <p:txBody>
                  <a:bodyPr wrap="square" rtlCol="0">
                    <a:spAutoFit/>
                  </a:bodyPr>
                  <a:lstStyle/>
                  <a:p>
                    <a:pPr algn="ctr"/>
                    <a:r>
                      <a:rPr lang="en-IN" sz="1000" dirty="0">
                        <a:solidFill>
                          <a:schemeClr val="bg1"/>
                        </a:solidFill>
                      </a:rPr>
                      <a:t>Technical Bridge</a:t>
                    </a:r>
                    <a:endParaRPr lang="en-US" sz="1000" dirty="0">
                      <a:solidFill>
                        <a:schemeClr val="bg1"/>
                      </a:solidFill>
                    </a:endParaRPr>
                  </a:p>
                </p:txBody>
              </p:sp>
              <p:sp>
                <p:nvSpPr>
                  <p:cNvPr id="77" name="Line 100"/>
                  <p:cNvSpPr>
                    <a:spLocks noChangeShapeType="1"/>
                  </p:cNvSpPr>
                  <p:nvPr/>
                </p:nvSpPr>
                <p:spPr bwMode="auto">
                  <a:xfrm flipH="1" flipV="1">
                    <a:off x="4316302" y="2983200"/>
                    <a:ext cx="569256" cy="562204"/>
                  </a:xfrm>
                  <a:prstGeom prst="line">
                    <a:avLst/>
                  </a:prstGeom>
                  <a:noFill/>
                  <a:ln w="31750">
                    <a:solidFill>
                      <a:srgbClr val="FF6600"/>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7">
                      <a:defRPr/>
                    </a:pPr>
                    <a:endParaRPr lang="en-US">
                      <a:solidFill>
                        <a:schemeClr val="bg1"/>
                      </a:solidFill>
                    </a:endParaRPr>
                  </a:p>
                </p:txBody>
              </p:sp>
              <p:sp>
                <p:nvSpPr>
                  <p:cNvPr id="79" name="Line 100"/>
                  <p:cNvSpPr>
                    <a:spLocks noChangeShapeType="1"/>
                  </p:cNvSpPr>
                  <p:nvPr/>
                </p:nvSpPr>
                <p:spPr bwMode="auto">
                  <a:xfrm flipV="1">
                    <a:off x="3444472" y="2712841"/>
                    <a:ext cx="333338" cy="72375"/>
                  </a:xfrm>
                  <a:prstGeom prst="line">
                    <a:avLst/>
                  </a:prstGeom>
                  <a:noFill/>
                  <a:ln w="31750">
                    <a:solidFill>
                      <a:srgbClr val="FF6600"/>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7">
                      <a:defRPr/>
                    </a:pPr>
                    <a:endParaRPr lang="en-US">
                      <a:solidFill>
                        <a:schemeClr val="bg1"/>
                      </a:solidFill>
                    </a:endParaRPr>
                  </a:p>
                </p:txBody>
              </p:sp>
              <p:sp>
                <p:nvSpPr>
                  <p:cNvPr id="80" name="Line 100"/>
                  <p:cNvSpPr>
                    <a:spLocks noChangeShapeType="1"/>
                  </p:cNvSpPr>
                  <p:nvPr/>
                </p:nvSpPr>
                <p:spPr bwMode="auto">
                  <a:xfrm flipV="1">
                    <a:off x="1569342" y="2927122"/>
                    <a:ext cx="2094169" cy="787236"/>
                  </a:xfrm>
                  <a:prstGeom prst="line">
                    <a:avLst/>
                  </a:prstGeom>
                  <a:noFill/>
                  <a:ln w="31750">
                    <a:solidFill>
                      <a:srgbClr val="FF6600"/>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7">
                      <a:defRPr/>
                    </a:pPr>
                    <a:endParaRPr lang="en-US">
                      <a:solidFill>
                        <a:schemeClr val="bg1"/>
                      </a:solidFill>
                    </a:endParaRPr>
                  </a:p>
                </p:txBody>
              </p:sp>
              <p:sp>
                <p:nvSpPr>
                  <p:cNvPr id="140" name="Oval 139"/>
                  <p:cNvSpPr/>
                  <p:nvPr/>
                </p:nvSpPr>
                <p:spPr bwMode="auto">
                  <a:xfrm>
                    <a:off x="4184851" y="2406936"/>
                    <a:ext cx="216000" cy="216000"/>
                  </a:xfrm>
                  <a:prstGeom prst="ellipse">
                    <a:avLst/>
                  </a:prstGeom>
                  <a:solidFill>
                    <a:schemeClr val="tx1"/>
                  </a:solidFill>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algn="ctr" defTabSz="914377" fontAlgn="base">
                      <a:spcBef>
                        <a:spcPct val="50000"/>
                      </a:spcBef>
                      <a:spcAft>
                        <a:spcPct val="0"/>
                      </a:spcAft>
                    </a:pPr>
                    <a:r>
                      <a:rPr lang="en-US" sz="1000" dirty="0">
                        <a:solidFill>
                          <a:schemeClr val="bg1"/>
                        </a:solidFill>
                        <a:latin typeface="+mj-lt"/>
                      </a:rPr>
                      <a:t>4</a:t>
                    </a:r>
                  </a:p>
                </p:txBody>
              </p:sp>
            </p:grpSp>
          </p:grpSp>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879930" y="831227"/>
                <a:ext cx="941893" cy="78003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TextBox 97"/>
              <p:cNvSpPr txBox="1"/>
              <p:nvPr/>
            </p:nvSpPr>
            <p:spPr>
              <a:xfrm>
                <a:off x="3748748" y="1450967"/>
                <a:ext cx="876989" cy="230832"/>
              </a:xfrm>
              <a:prstGeom prst="rect">
                <a:avLst/>
              </a:prstGeom>
              <a:noFill/>
              <a:ln cap="flat" cmpd="sng" algn="ctr">
                <a:solidFill>
                  <a:srgbClr val="00A9D4"/>
                </a:solidFill>
                <a:prstDash val="solid"/>
                <a:headEnd type="none" w="med" len="med"/>
                <a:tailEnd w="med" len="med"/>
              </a:ln>
            </p:spPr>
            <p:txBody>
              <a:bodyPr wrap="square" rtlCol="0">
                <a:spAutoFit/>
              </a:bodyPr>
              <a:lstStyle/>
              <a:p>
                <a:pPr algn="ctr"/>
                <a:r>
                  <a:rPr lang="en-IN" sz="900" b="1" dirty="0">
                    <a:solidFill>
                      <a:schemeClr val="bg1"/>
                    </a:solidFill>
                  </a:rPr>
                  <a:t>MSIP</a:t>
                </a:r>
                <a:endParaRPr lang="en-US" sz="900" b="1" dirty="0">
                  <a:solidFill>
                    <a:schemeClr val="bg1"/>
                  </a:solidFill>
                </a:endParaRPr>
              </a:p>
            </p:txBody>
          </p:sp>
          <p:sp>
            <p:nvSpPr>
              <p:cNvPr id="99" name="Line 100"/>
              <p:cNvSpPr>
                <a:spLocks noChangeShapeType="1"/>
              </p:cNvSpPr>
              <p:nvPr/>
            </p:nvSpPr>
            <p:spPr bwMode="auto">
              <a:xfrm flipH="1">
                <a:off x="4009072" y="1718205"/>
                <a:ext cx="109747" cy="1001849"/>
              </a:xfrm>
              <a:prstGeom prst="line">
                <a:avLst/>
              </a:prstGeom>
              <a:noFill/>
              <a:ln w="31750">
                <a:solidFill>
                  <a:srgbClr val="FF6600"/>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7">
                  <a:defRPr/>
                </a:pPr>
                <a:endParaRPr lang="en-US" dirty="0">
                  <a:solidFill>
                    <a:schemeClr val="bg1"/>
                  </a:solidFill>
                </a:endParaRPr>
              </a:p>
            </p:txBody>
          </p:sp>
        </p:grpSp>
      </p:grpSp>
      <p:grpSp>
        <p:nvGrpSpPr>
          <p:cNvPr id="13" name="Group 12">
            <a:extLst>
              <a:ext uri="{FF2B5EF4-FFF2-40B4-BE49-F238E27FC236}">
                <a16:creationId xmlns:a16="http://schemas.microsoft.com/office/drawing/2014/main" id="{45392669-2E5A-4E1A-89A6-D287CB82A923}"/>
              </a:ext>
            </a:extLst>
          </p:cNvPr>
          <p:cNvGrpSpPr/>
          <p:nvPr/>
        </p:nvGrpSpPr>
        <p:grpSpPr>
          <a:xfrm>
            <a:off x="4487177" y="3549729"/>
            <a:ext cx="1401412" cy="1508704"/>
            <a:chOff x="3529193" y="2662297"/>
            <a:chExt cx="1122048" cy="1131528"/>
          </a:xfrm>
        </p:grpSpPr>
        <p:grpSp>
          <p:nvGrpSpPr>
            <p:cNvPr id="2060" name="Group 2059"/>
            <p:cNvGrpSpPr/>
            <p:nvPr/>
          </p:nvGrpSpPr>
          <p:grpSpPr>
            <a:xfrm>
              <a:off x="3782779" y="2662297"/>
              <a:ext cx="868462" cy="1131528"/>
              <a:chOff x="3231323" y="3507880"/>
              <a:chExt cx="1047098" cy="471452"/>
            </a:xfrm>
          </p:grpSpPr>
          <p:sp>
            <p:nvSpPr>
              <p:cNvPr id="1031" name="TextBox 1030"/>
              <p:cNvSpPr txBox="1"/>
              <p:nvPr/>
            </p:nvSpPr>
            <p:spPr>
              <a:xfrm>
                <a:off x="3231323" y="3585632"/>
                <a:ext cx="1047098" cy="76941"/>
              </a:xfrm>
              <a:prstGeom prst="rect">
                <a:avLst/>
              </a:prstGeom>
              <a:noFill/>
            </p:spPr>
            <p:txBody>
              <a:bodyPr wrap="square" rtlCol="0">
                <a:spAutoFit/>
              </a:bodyPr>
              <a:lstStyle/>
              <a:p>
                <a:pPr marL="171446" indent="-171446">
                  <a:buFont typeface="Wingdings" pitchFamily="2" charset="2"/>
                  <a:buChar char="ü"/>
                </a:pPr>
                <a:r>
                  <a:rPr lang="en-IN" sz="1000" dirty="0">
                    <a:solidFill>
                      <a:schemeClr val="bg1"/>
                    </a:solidFill>
                    <a:latin typeface="Arial" pitchFamily="34" charset="0"/>
                    <a:cs typeface="Arial" pitchFamily="34" charset="0"/>
                  </a:rPr>
                  <a:t>Notification</a:t>
                </a:r>
                <a:endParaRPr lang="en-US" sz="1000" dirty="0">
                  <a:solidFill>
                    <a:schemeClr val="bg1"/>
                  </a:solidFill>
                  <a:latin typeface="Arial" pitchFamily="34" charset="0"/>
                  <a:cs typeface="Arial" pitchFamily="34" charset="0"/>
                </a:endParaRPr>
              </a:p>
            </p:txBody>
          </p:sp>
          <p:cxnSp>
            <p:nvCxnSpPr>
              <p:cNvPr id="127" name="Straight Arrow Connector 126"/>
              <p:cNvCxnSpPr>
                <a:cxnSpLocks/>
              </p:cNvCxnSpPr>
              <p:nvPr/>
            </p:nvCxnSpPr>
            <p:spPr>
              <a:xfrm>
                <a:off x="3252286" y="3507880"/>
                <a:ext cx="0" cy="25440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41" name="Oval 140"/>
              <p:cNvSpPr/>
              <p:nvPr/>
            </p:nvSpPr>
            <p:spPr bwMode="auto">
              <a:xfrm>
                <a:off x="3872008" y="3763332"/>
                <a:ext cx="216000" cy="216000"/>
              </a:xfrm>
              <a:prstGeom prst="ellipse">
                <a:avLst/>
              </a:prstGeom>
              <a:solidFill>
                <a:schemeClr val="tx1"/>
              </a:solidFill>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algn="ctr" defTabSz="914377" fontAlgn="base">
                  <a:spcBef>
                    <a:spcPct val="50000"/>
                  </a:spcBef>
                  <a:spcAft>
                    <a:spcPct val="0"/>
                  </a:spcAft>
                </a:pPr>
                <a:r>
                  <a:rPr lang="en-US" sz="1000" dirty="0">
                    <a:solidFill>
                      <a:schemeClr val="bg1"/>
                    </a:solidFill>
                    <a:latin typeface="+mj-lt"/>
                  </a:rPr>
                  <a:t>5</a:t>
                </a:r>
              </a:p>
            </p:txBody>
          </p:sp>
        </p:grpSp>
        <p:pic>
          <p:nvPicPr>
            <p:cNvPr id="9" name="Picture 8">
              <a:extLst>
                <a:ext uri="{FF2B5EF4-FFF2-40B4-BE49-F238E27FC236}">
                  <a16:creationId xmlns:a16="http://schemas.microsoft.com/office/drawing/2014/main" id="{386728E2-A545-4F91-B7F4-1A2F0F5A8DC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529193" y="3296379"/>
              <a:ext cx="740517" cy="384382"/>
            </a:xfrm>
            <a:prstGeom prst="rect">
              <a:avLst/>
            </a:prstGeom>
          </p:spPr>
        </p:pic>
      </p:grpSp>
    </p:spTree>
    <p:extLst>
      <p:ext uri="{BB962C8B-B14F-4D97-AF65-F5344CB8AC3E}">
        <p14:creationId xmlns:p14="http://schemas.microsoft.com/office/powerpoint/2010/main" val="68883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 calcmode="lin" valueType="num">
                                      <p:cBhvr additive="base">
                                        <p:cTn id="7" dur="500" fill="hold"/>
                                        <p:tgtEl>
                                          <p:spTgt spid="2053"/>
                                        </p:tgtEl>
                                        <p:attrNameLst>
                                          <p:attrName>ppt_x</p:attrName>
                                        </p:attrNameLst>
                                      </p:cBhvr>
                                      <p:tavLst>
                                        <p:tav tm="0">
                                          <p:val>
                                            <p:strVal val="#ppt_x"/>
                                          </p:val>
                                        </p:tav>
                                        <p:tav tm="100000">
                                          <p:val>
                                            <p:strVal val="#ppt_x"/>
                                          </p:val>
                                        </p:tav>
                                      </p:tavLst>
                                    </p:anim>
                                    <p:anim calcmode="lin" valueType="num">
                                      <p:cBhvr additive="base">
                                        <p:cTn id="8"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2057"/>
                                        </p:tgtEl>
                                        <p:attrNameLst>
                                          <p:attrName>style.visibility</p:attrName>
                                        </p:attrNameLst>
                                      </p:cBhvr>
                                      <p:to>
                                        <p:strVal val="visible"/>
                                      </p:to>
                                    </p:set>
                                    <p:anim calcmode="lin" valueType="num">
                                      <p:cBhvr additive="base">
                                        <p:cTn id="17" dur="500" fill="hold"/>
                                        <p:tgtEl>
                                          <p:spTgt spid="2057"/>
                                        </p:tgtEl>
                                        <p:attrNameLst>
                                          <p:attrName>ppt_x</p:attrName>
                                        </p:attrNameLst>
                                      </p:cBhvr>
                                      <p:tavLst>
                                        <p:tav tm="0">
                                          <p:val>
                                            <p:strVal val="#ppt_x"/>
                                          </p:val>
                                        </p:tav>
                                        <p:tav tm="100000">
                                          <p:val>
                                            <p:strVal val="#ppt_x"/>
                                          </p:val>
                                        </p:tav>
                                      </p:tavLst>
                                    </p:anim>
                                    <p:anim calcmode="lin" valueType="num">
                                      <p:cBhvr additive="base">
                                        <p:cTn id="18" dur="500" fill="hold"/>
                                        <p:tgtEl>
                                          <p:spTgt spid="2057"/>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64"/>
                                        </p:tgtEl>
                                        <p:attrNameLst>
                                          <p:attrName>style.visibility</p:attrName>
                                        </p:attrNameLst>
                                      </p:cBhvr>
                                      <p:to>
                                        <p:strVal val="visible"/>
                                      </p:to>
                                    </p:set>
                                    <p:anim calcmode="lin" valueType="num">
                                      <p:cBhvr additive="base">
                                        <p:cTn id="33" dur="500" fill="hold"/>
                                        <p:tgtEl>
                                          <p:spTgt spid="2064"/>
                                        </p:tgtEl>
                                        <p:attrNameLst>
                                          <p:attrName>ppt_x</p:attrName>
                                        </p:attrNameLst>
                                      </p:cBhvr>
                                      <p:tavLst>
                                        <p:tav tm="0">
                                          <p:val>
                                            <p:strVal val="#ppt_x"/>
                                          </p:val>
                                        </p:tav>
                                        <p:tav tm="100000">
                                          <p:val>
                                            <p:strVal val="#ppt_x"/>
                                          </p:val>
                                        </p:tav>
                                      </p:tavLst>
                                    </p:anim>
                                    <p:anim calcmode="lin" valueType="num">
                                      <p:cBhvr additive="base">
                                        <p:cTn id="34" dur="500" fill="hold"/>
                                        <p:tgtEl>
                                          <p:spTgt spid="206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063"/>
                                        </p:tgtEl>
                                        <p:attrNameLst>
                                          <p:attrName>style.visibility</p:attrName>
                                        </p:attrNameLst>
                                      </p:cBhvr>
                                      <p:to>
                                        <p:strVal val="visible"/>
                                      </p:to>
                                    </p:set>
                                    <p:anim calcmode="lin" valueType="num">
                                      <p:cBhvr additive="base">
                                        <p:cTn id="45" dur="500" fill="hold"/>
                                        <p:tgtEl>
                                          <p:spTgt spid="2063"/>
                                        </p:tgtEl>
                                        <p:attrNameLst>
                                          <p:attrName>ppt_x</p:attrName>
                                        </p:attrNameLst>
                                      </p:cBhvr>
                                      <p:tavLst>
                                        <p:tav tm="0">
                                          <p:val>
                                            <p:strVal val="#ppt_x"/>
                                          </p:val>
                                        </p:tav>
                                        <p:tav tm="100000">
                                          <p:val>
                                            <p:strVal val="#ppt_x"/>
                                          </p:val>
                                        </p:tav>
                                      </p:tavLst>
                                    </p:anim>
                                    <p:anim calcmode="lin" valueType="num">
                                      <p:cBhvr additive="base">
                                        <p:cTn id="46" dur="500" fill="hold"/>
                                        <p:tgtEl>
                                          <p:spTgt spid="206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5" name="Group 7174"/>
          <p:cNvGrpSpPr/>
          <p:nvPr/>
        </p:nvGrpSpPr>
        <p:grpSpPr>
          <a:xfrm>
            <a:off x="1794109" y="1027400"/>
            <a:ext cx="3869847" cy="5273830"/>
            <a:chOff x="270105" y="1027398"/>
            <a:chExt cx="3869847" cy="5273831"/>
          </a:xfrm>
        </p:grpSpPr>
        <p:sp>
          <p:nvSpPr>
            <p:cNvPr id="4" name="Freeform 3"/>
            <p:cNvSpPr>
              <a:spLocks noChangeAspect="1" noEditPoints="1"/>
            </p:cNvSpPr>
            <p:nvPr/>
          </p:nvSpPr>
          <p:spPr bwMode="auto">
            <a:xfrm>
              <a:off x="533518" y="4779926"/>
              <a:ext cx="1198762" cy="728350"/>
            </a:xfrm>
            <a:custGeom>
              <a:avLst/>
              <a:gdLst>
                <a:gd name="T0" fmla="*/ 2514600 w 671"/>
                <a:gd name="T1" fmla="*/ 254882 h 360"/>
                <a:gd name="T2" fmla="*/ 104931 w 671"/>
                <a:gd name="T3" fmla="*/ 142434 h 360"/>
                <a:gd name="T4" fmla="*/ 112426 w 671"/>
                <a:gd name="T5" fmla="*/ 1146969 h 360"/>
                <a:gd name="T6" fmla="*/ 269823 w 671"/>
                <a:gd name="T7" fmla="*/ 1278158 h 360"/>
                <a:gd name="T8" fmla="*/ 843197 w 671"/>
                <a:gd name="T9" fmla="*/ 1278158 h 360"/>
                <a:gd name="T10" fmla="*/ 974361 w 671"/>
                <a:gd name="T11" fmla="*/ 1019528 h 360"/>
                <a:gd name="T12" fmla="*/ 1034321 w 671"/>
                <a:gd name="T13" fmla="*/ 1341878 h 360"/>
                <a:gd name="T14" fmla="*/ 1540239 w 671"/>
                <a:gd name="T15" fmla="*/ 1072003 h 360"/>
                <a:gd name="T16" fmla="*/ 1663908 w 671"/>
                <a:gd name="T17" fmla="*/ 1079500 h 360"/>
                <a:gd name="T18" fmla="*/ 2173574 w 671"/>
                <a:gd name="T19" fmla="*/ 1349375 h 360"/>
                <a:gd name="T20" fmla="*/ 2293495 w 671"/>
                <a:gd name="T21" fmla="*/ 1128227 h 360"/>
                <a:gd name="T22" fmla="*/ 2514600 w 671"/>
                <a:gd name="T23" fmla="*/ 419806 h 360"/>
                <a:gd name="T24" fmla="*/ 2454639 w 671"/>
                <a:gd name="T25" fmla="*/ 1030773 h 360"/>
                <a:gd name="T26" fmla="*/ 2237282 w 671"/>
                <a:gd name="T27" fmla="*/ 1053262 h 360"/>
                <a:gd name="T28" fmla="*/ 1952469 w 671"/>
                <a:gd name="T29" fmla="*/ 483526 h 360"/>
                <a:gd name="T30" fmla="*/ 1693889 w 671"/>
                <a:gd name="T31" fmla="*/ 970800 h 360"/>
                <a:gd name="T32" fmla="*/ 1487774 w 671"/>
                <a:gd name="T33" fmla="*/ 712170 h 360"/>
                <a:gd name="T34" fmla="*/ 1086787 w 671"/>
                <a:gd name="T35" fmla="*/ 873345 h 360"/>
                <a:gd name="T36" fmla="*/ 727023 w 671"/>
                <a:gd name="T37" fmla="*/ 873345 h 360"/>
                <a:gd name="T38" fmla="*/ 322289 w 671"/>
                <a:gd name="T39" fmla="*/ 712170 h 360"/>
                <a:gd name="T40" fmla="*/ 187377 w 671"/>
                <a:gd name="T41" fmla="*/ 1072003 h 360"/>
                <a:gd name="T42" fmla="*/ 59961 w 671"/>
                <a:gd name="T43" fmla="*/ 254882 h 360"/>
                <a:gd name="T44" fmla="*/ 1270416 w 671"/>
                <a:gd name="T45" fmla="*/ 59972 h 360"/>
                <a:gd name="T46" fmla="*/ 2454639 w 671"/>
                <a:gd name="T47" fmla="*/ 254882 h 360"/>
                <a:gd name="T48" fmla="*/ 1776334 w 671"/>
                <a:gd name="T49" fmla="*/ 715918 h 360"/>
                <a:gd name="T50" fmla="*/ 1952469 w 671"/>
                <a:gd name="T51" fmla="*/ 892087 h 360"/>
                <a:gd name="T52" fmla="*/ 1832548 w 671"/>
                <a:gd name="T53" fmla="*/ 918325 h 360"/>
                <a:gd name="T54" fmla="*/ 2177321 w 671"/>
                <a:gd name="T55" fmla="*/ 1079500 h 360"/>
                <a:gd name="T56" fmla="*/ 2173574 w 671"/>
                <a:gd name="T57" fmla="*/ 1289403 h 360"/>
                <a:gd name="T58" fmla="*/ 2087380 w 671"/>
                <a:gd name="T59" fmla="*/ 1045766 h 360"/>
                <a:gd name="T60" fmla="*/ 1843790 w 671"/>
                <a:gd name="T61" fmla="*/ 1289403 h 360"/>
                <a:gd name="T62" fmla="*/ 1783830 w 671"/>
                <a:gd name="T63" fmla="*/ 1075752 h 360"/>
                <a:gd name="T64" fmla="*/ 1727616 w 671"/>
                <a:gd name="T65" fmla="*/ 1289403 h 360"/>
                <a:gd name="T66" fmla="*/ 1079292 w 671"/>
                <a:gd name="T67" fmla="*/ 712170 h 360"/>
                <a:gd name="T68" fmla="*/ 1255426 w 671"/>
                <a:gd name="T69" fmla="*/ 884590 h 360"/>
                <a:gd name="T70" fmla="*/ 1135505 w 671"/>
                <a:gd name="T71" fmla="*/ 914576 h 360"/>
                <a:gd name="T72" fmla="*/ 1480279 w 671"/>
                <a:gd name="T73" fmla="*/ 1072003 h 360"/>
                <a:gd name="T74" fmla="*/ 1476531 w 671"/>
                <a:gd name="T75" fmla="*/ 1281906 h 360"/>
                <a:gd name="T76" fmla="*/ 1390338 w 671"/>
                <a:gd name="T77" fmla="*/ 1042017 h 360"/>
                <a:gd name="T78" fmla="*/ 1146748 w 671"/>
                <a:gd name="T79" fmla="*/ 1281906 h 360"/>
                <a:gd name="T80" fmla="*/ 1086787 w 671"/>
                <a:gd name="T81" fmla="*/ 1072003 h 360"/>
                <a:gd name="T82" fmla="*/ 1030574 w 671"/>
                <a:gd name="T83" fmla="*/ 1281906 h 360"/>
                <a:gd name="T84" fmla="*/ 382249 w 671"/>
                <a:gd name="T85" fmla="*/ 712170 h 360"/>
                <a:gd name="T86" fmla="*/ 558384 w 671"/>
                <a:gd name="T87" fmla="*/ 884590 h 360"/>
                <a:gd name="T88" fmla="*/ 442210 w 671"/>
                <a:gd name="T89" fmla="*/ 914576 h 360"/>
                <a:gd name="T90" fmla="*/ 783236 w 671"/>
                <a:gd name="T91" fmla="*/ 1072003 h 360"/>
                <a:gd name="T92" fmla="*/ 779489 w 671"/>
                <a:gd name="T93" fmla="*/ 1281906 h 360"/>
                <a:gd name="T94" fmla="*/ 693295 w 671"/>
                <a:gd name="T95" fmla="*/ 1042017 h 360"/>
                <a:gd name="T96" fmla="*/ 453452 w 671"/>
                <a:gd name="T97" fmla="*/ 1281906 h 360"/>
                <a:gd name="T98" fmla="*/ 393492 w 671"/>
                <a:gd name="T99" fmla="*/ 1072003 h 360"/>
                <a:gd name="T100" fmla="*/ 333531 w 671"/>
                <a:gd name="T101" fmla="*/ 1281906 h 36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71" h="360">
                  <a:moveTo>
                    <a:pt x="663" y="88"/>
                  </a:moveTo>
                  <a:cubicBezTo>
                    <a:pt x="667" y="88"/>
                    <a:pt x="671" y="85"/>
                    <a:pt x="671" y="80"/>
                  </a:cubicBezTo>
                  <a:cubicBezTo>
                    <a:pt x="671" y="68"/>
                    <a:pt x="671" y="68"/>
                    <a:pt x="671" y="68"/>
                  </a:cubicBezTo>
                  <a:cubicBezTo>
                    <a:pt x="671" y="47"/>
                    <a:pt x="650" y="41"/>
                    <a:pt x="643" y="38"/>
                  </a:cubicBezTo>
                  <a:cubicBezTo>
                    <a:pt x="635" y="35"/>
                    <a:pt x="547" y="0"/>
                    <a:pt x="339" y="0"/>
                  </a:cubicBezTo>
                  <a:cubicBezTo>
                    <a:pt x="130" y="0"/>
                    <a:pt x="35" y="35"/>
                    <a:pt x="28" y="38"/>
                  </a:cubicBezTo>
                  <a:cubicBezTo>
                    <a:pt x="9" y="44"/>
                    <a:pt x="0" y="54"/>
                    <a:pt x="0" y="68"/>
                  </a:cubicBezTo>
                  <a:cubicBezTo>
                    <a:pt x="0" y="275"/>
                    <a:pt x="0" y="275"/>
                    <a:pt x="0" y="275"/>
                  </a:cubicBezTo>
                  <a:cubicBezTo>
                    <a:pt x="0" y="293"/>
                    <a:pt x="12" y="306"/>
                    <a:pt x="30" y="306"/>
                  </a:cubicBezTo>
                  <a:cubicBezTo>
                    <a:pt x="36" y="306"/>
                    <a:pt x="43" y="304"/>
                    <a:pt x="54" y="302"/>
                  </a:cubicBezTo>
                  <a:cubicBezTo>
                    <a:pt x="59" y="300"/>
                    <a:pt x="65" y="299"/>
                    <a:pt x="72" y="297"/>
                  </a:cubicBezTo>
                  <a:cubicBezTo>
                    <a:pt x="72" y="341"/>
                    <a:pt x="72" y="341"/>
                    <a:pt x="72" y="341"/>
                  </a:cubicBezTo>
                  <a:cubicBezTo>
                    <a:pt x="72" y="349"/>
                    <a:pt x="79" y="358"/>
                    <a:pt x="90" y="358"/>
                  </a:cubicBezTo>
                  <a:cubicBezTo>
                    <a:pt x="208" y="358"/>
                    <a:pt x="208" y="358"/>
                    <a:pt x="208" y="358"/>
                  </a:cubicBezTo>
                  <a:cubicBezTo>
                    <a:pt x="216" y="358"/>
                    <a:pt x="225" y="352"/>
                    <a:pt x="225" y="341"/>
                  </a:cubicBezTo>
                  <a:cubicBezTo>
                    <a:pt x="225" y="286"/>
                    <a:pt x="225" y="286"/>
                    <a:pt x="225" y="286"/>
                  </a:cubicBezTo>
                  <a:cubicBezTo>
                    <a:pt x="225" y="282"/>
                    <a:pt x="225" y="278"/>
                    <a:pt x="224" y="275"/>
                  </a:cubicBezTo>
                  <a:cubicBezTo>
                    <a:pt x="233" y="274"/>
                    <a:pt x="246" y="273"/>
                    <a:pt x="260" y="272"/>
                  </a:cubicBezTo>
                  <a:cubicBezTo>
                    <a:pt x="259" y="277"/>
                    <a:pt x="258" y="281"/>
                    <a:pt x="258" y="286"/>
                  </a:cubicBezTo>
                  <a:cubicBezTo>
                    <a:pt x="258" y="341"/>
                    <a:pt x="258" y="341"/>
                    <a:pt x="258" y="341"/>
                  </a:cubicBezTo>
                  <a:cubicBezTo>
                    <a:pt x="258" y="349"/>
                    <a:pt x="264" y="358"/>
                    <a:pt x="276" y="358"/>
                  </a:cubicBezTo>
                  <a:cubicBezTo>
                    <a:pt x="394" y="358"/>
                    <a:pt x="394" y="358"/>
                    <a:pt x="394" y="358"/>
                  </a:cubicBezTo>
                  <a:cubicBezTo>
                    <a:pt x="402" y="358"/>
                    <a:pt x="411" y="352"/>
                    <a:pt x="411" y="341"/>
                  </a:cubicBezTo>
                  <a:cubicBezTo>
                    <a:pt x="411" y="286"/>
                    <a:pt x="411" y="286"/>
                    <a:pt x="411" y="286"/>
                  </a:cubicBezTo>
                  <a:cubicBezTo>
                    <a:pt x="411" y="281"/>
                    <a:pt x="410" y="277"/>
                    <a:pt x="409" y="272"/>
                  </a:cubicBezTo>
                  <a:cubicBezTo>
                    <a:pt x="424" y="273"/>
                    <a:pt x="437" y="274"/>
                    <a:pt x="446" y="275"/>
                  </a:cubicBezTo>
                  <a:cubicBezTo>
                    <a:pt x="445" y="279"/>
                    <a:pt x="444" y="283"/>
                    <a:pt x="444" y="288"/>
                  </a:cubicBezTo>
                  <a:cubicBezTo>
                    <a:pt x="444" y="342"/>
                    <a:pt x="444" y="342"/>
                    <a:pt x="444" y="342"/>
                  </a:cubicBezTo>
                  <a:cubicBezTo>
                    <a:pt x="444" y="351"/>
                    <a:pt x="450" y="360"/>
                    <a:pt x="462" y="360"/>
                  </a:cubicBezTo>
                  <a:cubicBezTo>
                    <a:pt x="580" y="360"/>
                    <a:pt x="580" y="360"/>
                    <a:pt x="580" y="360"/>
                  </a:cubicBezTo>
                  <a:cubicBezTo>
                    <a:pt x="588" y="360"/>
                    <a:pt x="597" y="354"/>
                    <a:pt x="597" y="342"/>
                  </a:cubicBezTo>
                  <a:cubicBezTo>
                    <a:pt x="597" y="298"/>
                    <a:pt x="597" y="298"/>
                    <a:pt x="597" y="298"/>
                  </a:cubicBezTo>
                  <a:cubicBezTo>
                    <a:pt x="603" y="299"/>
                    <a:pt x="608" y="300"/>
                    <a:pt x="612" y="301"/>
                  </a:cubicBezTo>
                  <a:cubicBezTo>
                    <a:pt x="626" y="304"/>
                    <a:pt x="633" y="306"/>
                    <a:pt x="640" y="306"/>
                  </a:cubicBezTo>
                  <a:cubicBezTo>
                    <a:pt x="658" y="306"/>
                    <a:pt x="671" y="293"/>
                    <a:pt x="671" y="275"/>
                  </a:cubicBezTo>
                  <a:cubicBezTo>
                    <a:pt x="671" y="112"/>
                    <a:pt x="671" y="112"/>
                    <a:pt x="671" y="112"/>
                  </a:cubicBezTo>
                  <a:cubicBezTo>
                    <a:pt x="671" y="107"/>
                    <a:pt x="667" y="104"/>
                    <a:pt x="663" y="104"/>
                  </a:cubicBezTo>
                  <a:cubicBezTo>
                    <a:pt x="658" y="104"/>
                    <a:pt x="655" y="107"/>
                    <a:pt x="655" y="112"/>
                  </a:cubicBezTo>
                  <a:cubicBezTo>
                    <a:pt x="655" y="275"/>
                    <a:pt x="655" y="275"/>
                    <a:pt x="655" y="275"/>
                  </a:cubicBezTo>
                  <a:cubicBezTo>
                    <a:pt x="655" y="280"/>
                    <a:pt x="653" y="290"/>
                    <a:pt x="640" y="290"/>
                  </a:cubicBezTo>
                  <a:cubicBezTo>
                    <a:pt x="635" y="290"/>
                    <a:pt x="628" y="288"/>
                    <a:pt x="615" y="285"/>
                  </a:cubicBezTo>
                  <a:cubicBezTo>
                    <a:pt x="610" y="284"/>
                    <a:pt x="604" y="283"/>
                    <a:pt x="597" y="281"/>
                  </a:cubicBezTo>
                  <a:cubicBezTo>
                    <a:pt x="594" y="258"/>
                    <a:pt x="579" y="243"/>
                    <a:pt x="565" y="235"/>
                  </a:cubicBezTo>
                  <a:cubicBezTo>
                    <a:pt x="576" y="223"/>
                    <a:pt x="583" y="208"/>
                    <a:pt x="583" y="191"/>
                  </a:cubicBezTo>
                  <a:cubicBezTo>
                    <a:pt x="583" y="157"/>
                    <a:pt x="555" y="129"/>
                    <a:pt x="521" y="129"/>
                  </a:cubicBezTo>
                  <a:cubicBezTo>
                    <a:pt x="486" y="129"/>
                    <a:pt x="458" y="157"/>
                    <a:pt x="458" y="191"/>
                  </a:cubicBezTo>
                  <a:cubicBezTo>
                    <a:pt x="458" y="208"/>
                    <a:pt x="465" y="223"/>
                    <a:pt x="476" y="235"/>
                  </a:cubicBezTo>
                  <a:cubicBezTo>
                    <a:pt x="467" y="240"/>
                    <a:pt x="458" y="248"/>
                    <a:pt x="452" y="259"/>
                  </a:cubicBezTo>
                  <a:cubicBezTo>
                    <a:pt x="443" y="258"/>
                    <a:pt x="423" y="257"/>
                    <a:pt x="403" y="256"/>
                  </a:cubicBezTo>
                  <a:cubicBezTo>
                    <a:pt x="397" y="246"/>
                    <a:pt x="388" y="238"/>
                    <a:pt x="380" y="233"/>
                  </a:cubicBezTo>
                  <a:cubicBezTo>
                    <a:pt x="391" y="222"/>
                    <a:pt x="397" y="207"/>
                    <a:pt x="397" y="190"/>
                  </a:cubicBezTo>
                  <a:cubicBezTo>
                    <a:pt x="397" y="155"/>
                    <a:pt x="369" y="127"/>
                    <a:pt x="335" y="127"/>
                  </a:cubicBezTo>
                  <a:cubicBezTo>
                    <a:pt x="300" y="127"/>
                    <a:pt x="272" y="155"/>
                    <a:pt x="272" y="190"/>
                  </a:cubicBezTo>
                  <a:cubicBezTo>
                    <a:pt x="272" y="207"/>
                    <a:pt x="279" y="222"/>
                    <a:pt x="290" y="233"/>
                  </a:cubicBezTo>
                  <a:cubicBezTo>
                    <a:pt x="282" y="238"/>
                    <a:pt x="273" y="246"/>
                    <a:pt x="266" y="256"/>
                  </a:cubicBezTo>
                  <a:cubicBezTo>
                    <a:pt x="247" y="257"/>
                    <a:pt x="228" y="258"/>
                    <a:pt x="219" y="259"/>
                  </a:cubicBezTo>
                  <a:cubicBezTo>
                    <a:pt x="212" y="247"/>
                    <a:pt x="203" y="239"/>
                    <a:pt x="194" y="233"/>
                  </a:cubicBezTo>
                  <a:cubicBezTo>
                    <a:pt x="205" y="222"/>
                    <a:pt x="211" y="206"/>
                    <a:pt x="211" y="190"/>
                  </a:cubicBezTo>
                  <a:cubicBezTo>
                    <a:pt x="211" y="155"/>
                    <a:pt x="183" y="127"/>
                    <a:pt x="149" y="127"/>
                  </a:cubicBezTo>
                  <a:cubicBezTo>
                    <a:pt x="114" y="127"/>
                    <a:pt x="86" y="155"/>
                    <a:pt x="86" y="190"/>
                  </a:cubicBezTo>
                  <a:cubicBezTo>
                    <a:pt x="86" y="207"/>
                    <a:pt x="93" y="222"/>
                    <a:pt x="104" y="233"/>
                  </a:cubicBezTo>
                  <a:cubicBezTo>
                    <a:pt x="90" y="242"/>
                    <a:pt x="75" y="257"/>
                    <a:pt x="73" y="281"/>
                  </a:cubicBezTo>
                  <a:cubicBezTo>
                    <a:pt x="63" y="283"/>
                    <a:pt x="56" y="285"/>
                    <a:pt x="50" y="286"/>
                  </a:cubicBezTo>
                  <a:cubicBezTo>
                    <a:pt x="40" y="288"/>
                    <a:pt x="34" y="290"/>
                    <a:pt x="30" y="290"/>
                  </a:cubicBezTo>
                  <a:cubicBezTo>
                    <a:pt x="20" y="290"/>
                    <a:pt x="16" y="282"/>
                    <a:pt x="16" y="275"/>
                  </a:cubicBezTo>
                  <a:cubicBezTo>
                    <a:pt x="16" y="68"/>
                    <a:pt x="16" y="68"/>
                    <a:pt x="16" y="68"/>
                  </a:cubicBezTo>
                  <a:cubicBezTo>
                    <a:pt x="16" y="64"/>
                    <a:pt x="18" y="58"/>
                    <a:pt x="33" y="53"/>
                  </a:cubicBezTo>
                  <a:cubicBezTo>
                    <a:pt x="33" y="53"/>
                    <a:pt x="33" y="53"/>
                    <a:pt x="33" y="53"/>
                  </a:cubicBezTo>
                  <a:cubicBezTo>
                    <a:pt x="34" y="53"/>
                    <a:pt x="129" y="16"/>
                    <a:pt x="339" y="16"/>
                  </a:cubicBezTo>
                  <a:cubicBezTo>
                    <a:pt x="548" y="16"/>
                    <a:pt x="636" y="53"/>
                    <a:pt x="637" y="53"/>
                  </a:cubicBezTo>
                  <a:cubicBezTo>
                    <a:pt x="637" y="53"/>
                    <a:pt x="637" y="53"/>
                    <a:pt x="638" y="53"/>
                  </a:cubicBezTo>
                  <a:cubicBezTo>
                    <a:pt x="653" y="58"/>
                    <a:pt x="655" y="64"/>
                    <a:pt x="655" y="68"/>
                  </a:cubicBezTo>
                  <a:cubicBezTo>
                    <a:pt x="655" y="80"/>
                    <a:pt x="655" y="80"/>
                    <a:pt x="655" y="80"/>
                  </a:cubicBezTo>
                  <a:cubicBezTo>
                    <a:pt x="655" y="85"/>
                    <a:pt x="658" y="88"/>
                    <a:pt x="663" y="88"/>
                  </a:cubicBezTo>
                  <a:close/>
                  <a:moveTo>
                    <a:pt x="474" y="191"/>
                  </a:moveTo>
                  <a:cubicBezTo>
                    <a:pt x="474" y="166"/>
                    <a:pt x="495" y="145"/>
                    <a:pt x="521" y="145"/>
                  </a:cubicBezTo>
                  <a:cubicBezTo>
                    <a:pt x="546" y="145"/>
                    <a:pt x="567" y="166"/>
                    <a:pt x="567" y="191"/>
                  </a:cubicBezTo>
                  <a:cubicBezTo>
                    <a:pt x="567" y="217"/>
                    <a:pt x="546" y="238"/>
                    <a:pt x="521" y="238"/>
                  </a:cubicBezTo>
                  <a:cubicBezTo>
                    <a:pt x="495" y="238"/>
                    <a:pt x="474" y="217"/>
                    <a:pt x="474" y="191"/>
                  </a:cubicBezTo>
                  <a:close/>
                  <a:moveTo>
                    <a:pt x="460" y="288"/>
                  </a:moveTo>
                  <a:cubicBezTo>
                    <a:pt x="460" y="265"/>
                    <a:pt x="477" y="252"/>
                    <a:pt x="489" y="245"/>
                  </a:cubicBezTo>
                  <a:cubicBezTo>
                    <a:pt x="499" y="251"/>
                    <a:pt x="509" y="254"/>
                    <a:pt x="521" y="254"/>
                  </a:cubicBezTo>
                  <a:cubicBezTo>
                    <a:pt x="532" y="254"/>
                    <a:pt x="543" y="251"/>
                    <a:pt x="552" y="245"/>
                  </a:cubicBezTo>
                  <a:cubicBezTo>
                    <a:pt x="564" y="252"/>
                    <a:pt x="581" y="265"/>
                    <a:pt x="581" y="288"/>
                  </a:cubicBezTo>
                  <a:cubicBezTo>
                    <a:pt x="581" y="342"/>
                    <a:pt x="581" y="342"/>
                    <a:pt x="581" y="342"/>
                  </a:cubicBezTo>
                  <a:cubicBezTo>
                    <a:pt x="581" y="343"/>
                    <a:pt x="581" y="343"/>
                    <a:pt x="581" y="343"/>
                  </a:cubicBezTo>
                  <a:cubicBezTo>
                    <a:pt x="581" y="343"/>
                    <a:pt x="580" y="344"/>
                    <a:pt x="580" y="344"/>
                  </a:cubicBezTo>
                  <a:cubicBezTo>
                    <a:pt x="565" y="344"/>
                    <a:pt x="565" y="344"/>
                    <a:pt x="565" y="344"/>
                  </a:cubicBezTo>
                  <a:cubicBezTo>
                    <a:pt x="565" y="287"/>
                    <a:pt x="565" y="287"/>
                    <a:pt x="565" y="287"/>
                  </a:cubicBezTo>
                  <a:cubicBezTo>
                    <a:pt x="565" y="283"/>
                    <a:pt x="561" y="279"/>
                    <a:pt x="557" y="279"/>
                  </a:cubicBezTo>
                  <a:cubicBezTo>
                    <a:pt x="552" y="279"/>
                    <a:pt x="549" y="283"/>
                    <a:pt x="549" y="287"/>
                  </a:cubicBezTo>
                  <a:cubicBezTo>
                    <a:pt x="549" y="344"/>
                    <a:pt x="549" y="344"/>
                    <a:pt x="549" y="344"/>
                  </a:cubicBezTo>
                  <a:cubicBezTo>
                    <a:pt x="492" y="344"/>
                    <a:pt x="492" y="344"/>
                    <a:pt x="492" y="344"/>
                  </a:cubicBezTo>
                  <a:cubicBezTo>
                    <a:pt x="492" y="287"/>
                    <a:pt x="492" y="287"/>
                    <a:pt x="492" y="287"/>
                  </a:cubicBezTo>
                  <a:cubicBezTo>
                    <a:pt x="492" y="283"/>
                    <a:pt x="489" y="279"/>
                    <a:pt x="484" y="279"/>
                  </a:cubicBezTo>
                  <a:cubicBezTo>
                    <a:pt x="480" y="279"/>
                    <a:pt x="476" y="283"/>
                    <a:pt x="476" y="287"/>
                  </a:cubicBezTo>
                  <a:cubicBezTo>
                    <a:pt x="476" y="344"/>
                    <a:pt x="476" y="344"/>
                    <a:pt x="476" y="344"/>
                  </a:cubicBezTo>
                  <a:cubicBezTo>
                    <a:pt x="462" y="344"/>
                    <a:pt x="462" y="344"/>
                    <a:pt x="462" y="344"/>
                  </a:cubicBezTo>
                  <a:cubicBezTo>
                    <a:pt x="461" y="344"/>
                    <a:pt x="461" y="344"/>
                    <a:pt x="461" y="344"/>
                  </a:cubicBezTo>
                  <a:cubicBezTo>
                    <a:pt x="461" y="343"/>
                    <a:pt x="460" y="343"/>
                    <a:pt x="460" y="342"/>
                  </a:cubicBezTo>
                  <a:lnTo>
                    <a:pt x="460" y="288"/>
                  </a:lnTo>
                  <a:close/>
                  <a:moveTo>
                    <a:pt x="288" y="190"/>
                  </a:moveTo>
                  <a:cubicBezTo>
                    <a:pt x="288" y="164"/>
                    <a:pt x="309" y="143"/>
                    <a:pt x="335" y="143"/>
                  </a:cubicBezTo>
                  <a:cubicBezTo>
                    <a:pt x="360" y="143"/>
                    <a:pt x="381" y="164"/>
                    <a:pt x="381" y="190"/>
                  </a:cubicBezTo>
                  <a:cubicBezTo>
                    <a:pt x="381" y="215"/>
                    <a:pt x="360" y="236"/>
                    <a:pt x="335" y="236"/>
                  </a:cubicBezTo>
                  <a:cubicBezTo>
                    <a:pt x="309" y="236"/>
                    <a:pt x="288" y="215"/>
                    <a:pt x="288" y="190"/>
                  </a:cubicBezTo>
                  <a:close/>
                  <a:moveTo>
                    <a:pt x="274" y="286"/>
                  </a:moveTo>
                  <a:cubicBezTo>
                    <a:pt x="274" y="263"/>
                    <a:pt x="291" y="250"/>
                    <a:pt x="303" y="244"/>
                  </a:cubicBezTo>
                  <a:cubicBezTo>
                    <a:pt x="313" y="249"/>
                    <a:pt x="323" y="252"/>
                    <a:pt x="335" y="252"/>
                  </a:cubicBezTo>
                  <a:cubicBezTo>
                    <a:pt x="346" y="252"/>
                    <a:pt x="357" y="249"/>
                    <a:pt x="366" y="244"/>
                  </a:cubicBezTo>
                  <a:cubicBezTo>
                    <a:pt x="378" y="250"/>
                    <a:pt x="395" y="263"/>
                    <a:pt x="395" y="286"/>
                  </a:cubicBezTo>
                  <a:cubicBezTo>
                    <a:pt x="395" y="341"/>
                    <a:pt x="395" y="341"/>
                    <a:pt x="395" y="341"/>
                  </a:cubicBezTo>
                  <a:cubicBezTo>
                    <a:pt x="395" y="341"/>
                    <a:pt x="395" y="342"/>
                    <a:pt x="395" y="342"/>
                  </a:cubicBezTo>
                  <a:cubicBezTo>
                    <a:pt x="395" y="342"/>
                    <a:pt x="394" y="342"/>
                    <a:pt x="394" y="342"/>
                  </a:cubicBezTo>
                  <a:cubicBezTo>
                    <a:pt x="379" y="342"/>
                    <a:pt x="379" y="342"/>
                    <a:pt x="379" y="342"/>
                  </a:cubicBezTo>
                  <a:cubicBezTo>
                    <a:pt x="379" y="286"/>
                    <a:pt x="379" y="286"/>
                    <a:pt x="379" y="286"/>
                  </a:cubicBezTo>
                  <a:cubicBezTo>
                    <a:pt x="379" y="281"/>
                    <a:pt x="375" y="278"/>
                    <a:pt x="371" y="278"/>
                  </a:cubicBezTo>
                  <a:cubicBezTo>
                    <a:pt x="366" y="278"/>
                    <a:pt x="363" y="281"/>
                    <a:pt x="363" y="286"/>
                  </a:cubicBezTo>
                  <a:cubicBezTo>
                    <a:pt x="363" y="342"/>
                    <a:pt x="363" y="342"/>
                    <a:pt x="363" y="342"/>
                  </a:cubicBezTo>
                  <a:cubicBezTo>
                    <a:pt x="306" y="342"/>
                    <a:pt x="306" y="342"/>
                    <a:pt x="306" y="342"/>
                  </a:cubicBezTo>
                  <a:cubicBezTo>
                    <a:pt x="306" y="286"/>
                    <a:pt x="306" y="286"/>
                    <a:pt x="306" y="286"/>
                  </a:cubicBezTo>
                  <a:cubicBezTo>
                    <a:pt x="306" y="281"/>
                    <a:pt x="303" y="278"/>
                    <a:pt x="298" y="278"/>
                  </a:cubicBezTo>
                  <a:cubicBezTo>
                    <a:pt x="294" y="278"/>
                    <a:pt x="290" y="281"/>
                    <a:pt x="290" y="286"/>
                  </a:cubicBezTo>
                  <a:cubicBezTo>
                    <a:pt x="290" y="342"/>
                    <a:pt x="290" y="342"/>
                    <a:pt x="290" y="342"/>
                  </a:cubicBezTo>
                  <a:cubicBezTo>
                    <a:pt x="276" y="342"/>
                    <a:pt x="276" y="342"/>
                    <a:pt x="276" y="342"/>
                  </a:cubicBezTo>
                  <a:cubicBezTo>
                    <a:pt x="275" y="342"/>
                    <a:pt x="275" y="342"/>
                    <a:pt x="275" y="342"/>
                  </a:cubicBezTo>
                  <a:cubicBezTo>
                    <a:pt x="275" y="342"/>
                    <a:pt x="274" y="341"/>
                    <a:pt x="274" y="341"/>
                  </a:cubicBezTo>
                  <a:lnTo>
                    <a:pt x="274" y="286"/>
                  </a:lnTo>
                  <a:close/>
                  <a:moveTo>
                    <a:pt x="102" y="190"/>
                  </a:moveTo>
                  <a:cubicBezTo>
                    <a:pt x="102" y="164"/>
                    <a:pt x="123" y="143"/>
                    <a:pt x="149" y="143"/>
                  </a:cubicBezTo>
                  <a:cubicBezTo>
                    <a:pt x="174" y="143"/>
                    <a:pt x="195" y="164"/>
                    <a:pt x="195" y="190"/>
                  </a:cubicBezTo>
                  <a:cubicBezTo>
                    <a:pt x="195" y="215"/>
                    <a:pt x="174" y="236"/>
                    <a:pt x="149" y="236"/>
                  </a:cubicBezTo>
                  <a:cubicBezTo>
                    <a:pt x="123" y="236"/>
                    <a:pt x="102" y="215"/>
                    <a:pt x="102" y="190"/>
                  </a:cubicBezTo>
                  <a:close/>
                  <a:moveTo>
                    <a:pt x="88" y="286"/>
                  </a:moveTo>
                  <a:cubicBezTo>
                    <a:pt x="88" y="263"/>
                    <a:pt x="105" y="250"/>
                    <a:pt x="118" y="244"/>
                  </a:cubicBezTo>
                  <a:cubicBezTo>
                    <a:pt x="127" y="249"/>
                    <a:pt x="137" y="252"/>
                    <a:pt x="149" y="252"/>
                  </a:cubicBezTo>
                  <a:cubicBezTo>
                    <a:pt x="160" y="252"/>
                    <a:pt x="171" y="249"/>
                    <a:pt x="180" y="244"/>
                  </a:cubicBezTo>
                  <a:cubicBezTo>
                    <a:pt x="192" y="250"/>
                    <a:pt x="209" y="263"/>
                    <a:pt x="209" y="286"/>
                  </a:cubicBezTo>
                  <a:cubicBezTo>
                    <a:pt x="209" y="341"/>
                    <a:pt x="209" y="341"/>
                    <a:pt x="209" y="341"/>
                  </a:cubicBezTo>
                  <a:cubicBezTo>
                    <a:pt x="209" y="341"/>
                    <a:pt x="209" y="342"/>
                    <a:pt x="209" y="342"/>
                  </a:cubicBezTo>
                  <a:cubicBezTo>
                    <a:pt x="209" y="342"/>
                    <a:pt x="208" y="342"/>
                    <a:pt x="208" y="342"/>
                  </a:cubicBezTo>
                  <a:cubicBezTo>
                    <a:pt x="193" y="342"/>
                    <a:pt x="193" y="342"/>
                    <a:pt x="193" y="342"/>
                  </a:cubicBezTo>
                  <a:cubicBezTo>
                    <a:pt x="193" y="286"/>
                    <a:pt x="193" y="286"/>
                    <a:pt x="193" y="286"/>
                  </a:cubicBezTo>
                  <a:cubicBezTo>
                    <a:pt x="193" y="281"/>
                    <a:pt x="189" y="278"/>
                    <a:pt x="185" y="278"/>
                  </a:cubicBezTo>
                  <a:cubicBezTo>
                    <a:pt x="181" y="278"/>
                    <a:pt x="177" y="281"/>
                    <a:pt x="177" y="286"/>
                  </a:cubicBezTo>
                  <a:cubicBezTo>
                    <a:pt x="177" y="342"/>
                    <a:pt x="177" y="342"/>
                    <a:pt x="177" y="342"/>
                  </a:cubicBezTo>
                  <a:cubicBezTo>
                    <a:pt x="121" y="342"/>
                    <a:pt x="121" y="342"/>
                    <a:pt x="121" y="342"/>
                  </a:cubicBezTo>
                  <a:cubicBezTo>
                    <a:pt x="121" y="286"/>
                    <a:pt x="121" y="286"/>
                    <a:pt x="121" y="286"/>
                  </a:cubicBezTo>
                  <a:cubicBezTo>
                    <a:pt x="121" y="281"/>
                    <a:pt x="117" y="278"/>
                    <a:pt x="113" y="278"/>
                  </a:cubicBezTo>
                  <a:cubicBezTo>
                    <a:pt x="108" y="278"/>
                    <a:pt x="105" y="281"/>
                    <a:pt x="105" y="286"/>
                  </a:cubicBezTo>
                  <a:cubicBezTo>
                    <a:pt x="105" y="342"/>
                    <a:pt x="105" y="342"/>
                    <a:pt x="105" y="342"/>
                  </a:cubicBezTo>
                  <a:cubicBezTo>
                    <a:pt x="90" y="342"/>
                    <a:pt x="90" y="342"/>
                    <a:pt x="90" y="342"/>
                  </a:cubicBezTo>
                  <a:cubicBezTo>
                    <a:pt x="89" y="342"/>
                    <a:pt x="89" y="342"/>
                    <a:pt x="89" y="342"/>
                  </a:cubicBezTo>
                  <a:cubicBezTo>
                    <a:pt x="89" y="342"/>
                    <a:pt x="89" y="341"/>
                    <a:pt x="88" y="341"/>
                  </a:cubicBezTo>
                  <a:lnTo>
                    <a:pt x="88" y="28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377">
                <a:defRPr/>
              </a:pPr>
              <a:endParaRPr lang="en-US">
                <a:solidFill>
                  <a:schemeClr val="bg1"/>
                </a:solidFill>
              </a:endParaRPr>
            </a:p>
          </p:txBody>
        </p:sp>
        <p:sp>
          <p:nvSpPr>
            <p:cNvPr id="6" name="TextBox 5"/>
            <p:cNvSpPr txBox="1"/>
            <p:nvPr/>
          </p:nvSpPr>
          <p:spPr>
            <a:xfrm>
              <a:off x="612201" y="5524772"/>
              <a:ext cx="1041395" cy="430887"/>
            </a:xfrm>
            <a:prstGeom prst="rect">
              <a:avLst/>
            </a:prstGeom>
            <a:noFill/>
          </p:spPr>
          <p:txBody>
            <a:bodyPr wrap="square" rtlCol="0">
              <a:spAutoFit/>
            </a:bodyPr>
            <a:lstStyle/>
            <a:p>
              <a:pPr algn="ctr"/>
              <a:r>
                <a:rPr lang="en-IN" sz="1100" b="1" dirty="0">
                  <a:solidFill>
                    <a:schemeClr val="bg1"/>
                  </a:solidFill>
                  <a:latin typeface="Arial" pitchFamily="34" charset="0"/>
                  <a:cs typeface="Arial" pitchFamily="34" charset="0"/>
                </a:rPr>
                <a:t>1</a:t>
              </a:r>
              <a:r>
                <a:rPr lang="en-IN" sz="1100" b="1" baseline="30000" dirty="0">
                  <a:solidFill>
                    <a:schemeClr val="bg1"/>
                  </a:solidFill>
                  <a:latin typeface="Arial" pitchFamily="34" charset="0"/>
                  <a:cs typeface="Arial" pitchFamily="34" charset="0"/>
                </a:rPr>
                <a:t>st</a:t>
              </a:r>
              <a:r>
                <a:rPr lang="en-IN" sz="1100" b="1" dirty="0">
                  <a:solidFill>
                    <a:schemeClr val="bg1"/>
                  </a:solidFill>
                  <a:latin typeface="Arial" pitchFamily="34" charset="0"/>
                  <a:cs typeface="Arial" pitchFamily="34" charset="0"/>
                </a:rPr>
                <a:t> LO Engineer</a:t>
              </a:r>
              <a:endParaRPr lang="en-US" sz="1100" b="1" dirty="0">
                <a:solidFill>
                  <a:schemeClr val="bg1"/>
                </a:solidFill>
                <a:latin typeface="Arial" pitchFamily="34" charset="0"/>
                <a:cs typeface="Arial" pitchFamily="34" charset="0"/>
              </a:endParaRPr>
            </a:p>
          </p:txBody>
        </p:sp>
        <p:sp>
          <p:nvSpPr>
            <p:cNvPr id="7" name="TextBox 6"/>
            <p:cNvSpPr txBox="1"/>
            <p:nvPr/>
          </p:nvSpPr>
          <p:spPr>
            <a:xfrm>
              <a:off x="270105" y="1823353"/>
              <a:ext cx="1109811" cy="430887"/>
            </a:xfrm>
            <a:prstGeom prst="rect">
              <a:avLst/>
            </a:prstGeom>
            <a:noFill/>
          </p:spPr>
          <p:txBody>
            <a:bodyPr wrap="square" rtlCol="0">
              <a:spAutoFit/>
            </a:bodyPr>
            <a:lstStyle/>
            <a:p>
              <a:pPr algn="ctr"/>
              <a:r>
                <a:rPr lang="en-IN" sz="1100" b="1" dirty="0">
                  <a:solidFill>
                    <a:schemeClr val="bg1"/>
                  </a:solidFill>
                  <a:latin typeface="Arial" pitchFamily="34" charset="0"/>
                  <a:cs typeface="Arial" pitchFamily="34" charset="0"/>
                </a:rPr>
                <a:t>Incident Manager</a:t>
              </a:r>
              <a:endParaRPr lang="en-US" sz="1100" b="1" dirty="0">
                <a:solidFill>
                  <a:schemeClr val="bg1"/>
                </a:solidFill>
                <a:latin typeface="Arial" pitchFamily="34" charset="0"/>
                <a:cs typeface="Arial" pitchFamily="34" charset="0"/>
              </a:endParaRPr>
            </a:p>
          </p:txBody>
        </p:sp>
        <p:sp>
          <p:nvSpPr>
            <p:cNvPr id="8" name="Freeform 3"/>
            <p:cNvSpPr>
              <a:spLocks noChangeAspect="1" noEditPoints="1"/>
            </p:cNvSpPr>
            <p:nvPr/>
          </p:nvSpPr>
          <p:spPr bwMode="auto">
            <a:xfrm>
              <a:off x="2150522" y="2987553"/>
              <a:ext cx="707659" cy="655877"/>
            </a:xfrm>
            <a:custGeom>
              <a:avLst/>
              <a:gdLst>
                <a:gd name="T0" fmla="*/ 790987 w 451"/>
                <a:gd name="T1" fmla="*/ 938243 h 412"/>
                <a:gd name="T2" fmla="*/ 731007 w 451"/>
                <a:gd name="T3" fmla="*/ 1144657 h 412"/>
                <a:gd name="T4" fmla="*/ 1679442 w 451"/>
                <a:gd name="T5" fmla="*/ 761854 h 412"/>
                <a:gd name="T6" fmla="*/ 1327059 w 451"/>
                <a:gd name="T7" fmla="*/ 345274 h 412"/>
                <a:gd name="T8" fmla="*/ 367378 w 451"/>
                <a:gd name="T9" fmla="*/ 1204704 h 412"/>
                <a:gd name="T10" fmla="*/ 491087 w 451"/>
                <a:gd name="T11" fmla="*/ 900714 h 412"/>
                <a:gd name="T12" fmla="*/ 491087 w 451"/>
                <a:gd name="T13" fmla="*/ 236437 h 412"/>
                <a:gd name="T14" fmla="*/ 663529 w 451"/>
                <a:gd name="T15" fmla="*/ 510404 h 412"/>
                <a:gd name="T16" fmla="*/ 1263330 w 451"/>
                <a:gd name="T17" fmla="*/ 161378 h 412"/>
                <a:gd name="T18" fmla="*/ 1357049 w 451"/>
                <a:gd name="T19" fmla="*/ 255202 h 412"/>
                <a:gd name="T20" fmla="*/ 1218345 w 451"/>
                <a:gd name="T21" fmla="*/ 93824 h 412"/>
                <a:gd name="T22" fmla="*/ 569811 w 451"/>
                <a:gd name="T23" fmla="*/ 101330 h 412"/>
                <a:gd name="T24" fmla="*/ 232423 w 451"/>
                <a:gd name="T25" fmla="*/ 0 h 412"/>
                <a:gd name="T26" fmla="*/ 0 w 451"/>
                <a:gd name="T27" fmla="*/ 195155 h 412"/>
                <a:gd name="T28" fmla="*/ 266162 w 451"/>
                <a:gd name="T29" fmla="*/ 1279764 h 412"/>
                <a:gd name="T30" fmla="*/ 427358 w 451"/>
                <a:gd name="T31" fmla="*/ 1478671 h 412"/>
                <a:gd name="T32" fmla="*/ 1548235 w 451"/>
                <a:gd name="T33" fmla="*/ 1020809 h 412"/>
                <a:gd name="T34" fmla="*/ 1158365 w 451"/>
                <a:gd name="T35" fmla="*/ 93824 h 412"/>
                <a:gd name="T36" fmla="*/ 629791 w 451"/>
                <a:gd name="T37" fmla="*/ 416580 h 412"/>
                <a:gd name="T38" fmla="*/ 258664 w 451"/>
                <a:gd name="T39" fmla="*/ 570452 h 412"/>
                <a:gd name="T40" fmla="*/ 198684 w 451"/>
                <a:gd name="T41" fmla="*/ 93824 h 412"/>
                <a:gd name="T42" fmla="*/ 431107 w 451"/>
                <a:gd name="T43" fmla="*/ 236437 h 412"/>
                <a:gd name="T44" fmla="*/ 404865 w 451"/>
                <a:gd name="T45" fmla="*/ 810642 h 412"/>
                <a:gd name="T46" fmla="*/ 232423 w 451"/>
                <a:gd name="T47" fmla="*/ 1077103 h 412"/>
                <a:gd name="T48" fmla="*/ 59980 w 451"/>
                <a:gd name="T49" fmla="*/ 1170928 h 412"/>
                <a:gd name="T50" fmla="*/ 138704 w 451"/>
                <a:gd name="T51" fmla="*/ 236437 h 412"/>
                <a:gd name="T52" fmla="*/ 138704 w 451"/>
                <a:gd name="T53" fmla="*/ 900714 h 412"/>
                <a:gd name="T54" fmla="*/ 307398 w 451"/>
                <a:gd name="T55" fmla="*/ 1204704 h 412"/>
                <a:gd name="T56" fmla="*/ 408614 w 451"/>
                <a:gd name="T57" fmla="*/ 1422377 h 412"/>
                <a:gd name="T58" fmla="*/ 352383 w 451"/>
                <a:gd name="T59" fmla="*/ 1264752 h 412"/>
                <a:gd name="T60" fmla="*/ 1536989 w 451"/>
                <a:gd name="T61" fmla="*/ 675535 h 412"/>
                <a:gd name="T62" fmla="*/ 1604467 w 451"/>
                <a:gd name="T63" fmla="*/ 1358576 h 412"/>
                <a:gd name="T64" fmla="*/ 952183 w 451"/>
                <a:gd name="T65" fmla="*/ 649264 h 412"/>
                <a:gd name="T66" fmla="*/ 731007 w 451"/>
                <a:gd name="T67" fmla="*/ 709312 h 412"/>
                <a:gd name="T68" fmla="*/ 671027 w 451"/>
                <a:gd name="T69" fmla="*/ 795630 h 412"/>
                <a:gd name="T70" fmla="*/ 719761 w 451"/>
                <a:gd name="T71" fmla="*/ 412827 h 412"/>
                <a:gd name="T72" fmla="*/ 1068395 w 451"/>
                <a:gd name="T73" fmla="*/ 101330 h 412"/>
                <a:gd name="T74" fmla="*/ 719761 w 451"/>
                <a:gd name="T75" fmla="*/ 412827 h 412"/>
                <a:gd name="T76" fmla="*/ 731007 w 451"/>
                <a:gd name="T77" fmla="*/ 352779 h 412"/>
                <a:gd name="T78" fmla="*/ 892203 w 451"/>
                <a:gd name="T79" fmla="*/ 998291 h 412"/>
                <a:gd name="T80" fmla="*/ 832223 w 451"/>
                <a:gd name="T81" fmla="*/ 795630 h 412"/>
                <a:gd name="T82" fmla="*/ 1057149 w 451"/>
                <a:gd name="T83" fmla="*/ 589217 h 412"/>
                <a:gd name="T84" fmla="*/ 1057149 w 451"/>
                <a:gd name="T85" fmla="*/ 589217 h 412"/>
                <a:gd name="T86" fmla="*/ 952183 w 451"/>
                <a:gd name="T87" fmla="*/ 1084609 h 412"/>
                <a:gd name="T88" fmla="*/ 1057149 w 451"/>
                <a:gd name="T89" fmla="*/ 1144657 h 412"/>
                <a:gd name="T90" fmla="*/ 997169 w 451"/>
                <a:gd name="T91" fmla="*/ 795630 h 412"/>
                <a:gd name="T92" fmla="*/ 1057149 w 451"/>
                <a:gd name="T93" fmla="*/ 878196 h 412"/>
                <a:gd name="T94" fmla="*/ 1057149 w 451"/>
                <a:gd name="T95" fmla="*/ 878196 h 4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51" h="412">
                  <a:moveTo>
                    <a:pt x="195" y="234"/>
                  </a:moveTo>
                  <a:cubicBezTo>
                    <a:pt x="186" y="234"/>
                    <a:pt x="179" y="242"/>
                    <a:pt x="179" y="250"/>
                  </a:cubicBezTo>
                  <a:cubicBezTo>
                    <a:pt x="179" y="259"/>
                    <a:pt x="186" y="266"/>
                    <a:pt x="195" y="266"/>
                  </a:cubicBezTo>
                  <a:cubicBezTo>
                    <a:pt x="204" y="266"/>
                    <a:pt x="211" y="259"/>
                    <a:pt x="211" y="250"/>
                  </a:cubicBezTo>
                  <a:cubicBezTo>
                    <a:pt x="211" y="242"/>
                    <a:pt x="204" y="234"/>
                    <a:pt x="195" y="234"/>
                  </a:cubicBezTo>
                  <a:close/>
                  <a:moveTo>
                    <a:pt x="195" y="273"/>
                  </a:moveTo>
                  <a:cubicBezTo>
                    <a:pt x="186" y="273"/>
                    <a:pt x="179" y="280"/>
                    <a:pt x="179" y="289"/>
                  </a:cubicBezTo>
                  <a:cubicBezTo>
                    <a:pt x="179" y="298"/>
                    <a:pt x="186" y="305"/>
                    <a:pt x="195" y="305"/>
                  </a:cubicBezTo>
                  <a:cubicBezTo>
                    <a:pt x="204" y="305"/>
                    <a:pt x="211" y="298"/>
                    <a:pt x="211" y="289"/>
                  </a:cubicBezTo>
                  <a:cubicBezTo>
                    <a:pt x="211" y="280"/>
                    <a:pt x="204" y="273"/>
                    <a:pt x="195" y="273"/>
                  </a:cubicBezTo>
                  <a:close/>
                  <a:moveTo>
                    <a:pt x="413" y="272"/>
                  </a:moveTo>
                  <a:cubicBezTo>
                    <a:pt x="439" y="247"/>
                    <a:pt x="451" y="223"/>
                    <a:pt x="448" y="203"/>
                  </a:cubicBezTo>
                  <a:cubicBezTo>
                    <a:pt x="447" y="192"/>
                    <a:pt x="440" y="177"/>
                    <a:pt x="417" y="166"/>
                  </a:cubicBezTo>
                  <a:cubicBezTo>
                    <a:pt x="394" y="155"/>
                    <a:pt x="374" y="157"/>
                    <a:pt x="362" y="161"/>
                  </a:cubicBezTo>
                  <a:cubicBezTo>
                    <a:pt x="362" y="100"/>
                    <a:pt x="362" y="100"/>
                    <a:pt x="362" y="100"/>
                  </a:cubicBezTo>
                  <a:cubicBezTo>
                    <a:pt x="362" y="95"/>
                    <a:pt x="359" y="92"/>
                    <a:pt x="354" y="92"/>
                  </a:cubicBezTo>
                  <a:cubicBezTo>
                    <a:pt x="350" y="92"/>
                    <a:pt x="346" y="95"/>
                    <a:pt x="346" y="100"/>
                  </a:cubicBezTo>
                  <a:cubicBezTo>
                    <a:pt x="346" y="312"/>
                    <a:pt x="346" y="312"/>
                    <a:pt x="346" y="312"/>
                  </a:cubicBezTo>
                  <a:cubicBezTo>
                    <a:pt x="346" y="317"/>
                    <a:pt x="342" y="321"/>
                    <a:pt x="337" y="321"/>
                  </a:cubicBezTo>
                  <a:cubicBezTo>
                    <a:pt x="98" y="321"/>
                    <a:pt x="98" y="321"/>
                    <a:pt x="98" y="321"/>
                  </a:cubicBezTo>
                  <a:cubicBezTo>
                    <a:pt x="98" y="315"/>
                    <a:pt x="97" y="308"/>
                    <a:pt x="96" y="303"/>
                  </a:cubicBezTo>
                  <a:cubicBezTo>
                    <a:pt x="106" y="303"/>
                    <a:pt x="106" y="303"/>
                    <a:pt x="106" y="303"/>
                  </a:cubicBezTo>
                  <a:cubicBezTo>
                    <a:pt x="119" y="303"/>
                    <a:pt x="131" y="292"/>
                    <a:pt x="131" y="278"/>
                  </a:cubicBezTo>
                  <a:cubicBezTo>
                    <a:pt x="131" y="240"/>
                    <a:pt x="131" y="240"/>
                    <a:pt x="131" y="240"/>
                  </a:cubicBezTo>
                  <a:cubicBezTo>
                    <a:pt x="131" y="226"/>
                    <a:pt x="127" y="217"/>
                    <a:pt x="122" y="208"/>
                  </a:cubicBezTo>
                  <a:cubicBezTo>
                    <a:pt x="121" y="205"/>
                    <a:pt x="116" y="183"/>
                    <a:pt x="115" y="152"/>
                  </a:cubicBezTo>
                  <a:cubicBezTo>
                    <a:pt x="116" y="120"/>
                    <a:pt x="121" y="98"/>
                    <a:pt x="122" y="95"/>
                  </a:cubicBezTo>
                  <a:cubicBezTo>
                    <a:pt x="127" y="86"/>
                    <a:pt x="131" y="77"/>
                    <a:pt x="131" y="63"/>
                  </a:cubicBezTo>
                  <a:cubicBezTo>
                    <a:pt x="131" y="43"/>
                    <a:pt x="131" y="43"/>
                    <a:pt x="131" y="43"/>
                  </a:cubicBezTo>
                  <a:cubicBezTo>
                    <a:pt x="152" y="43"/>
                    <a:pt x="152" y="43"/>
                    <a:pt x="152" y="43"/>
                  </a:cubicBezTo>
                  <a:cubicBezTo>
                    <a:pt x="152" y="111"/>
                    <a:pt x="152" y="111"/>
                    <a:pt x="152" y="111"/>
                  </a:cubicBezTo>
                  <a:cubicBezTo>
                    <a:pt x="152" y="125"/>
                    <a:pt x="163" y="136"/>
                    <a:pt x="177" y="136"/>
                  </a:cubicBezTo>
                  <a:cubicBezTo>
                    <a:pt x="300" y="136"/>
                    <a:pt x="300" y="136"/>
                    <a:pt x="300" y="136"/>
                  </a:cubicBezTo>
                  <a:cubicBezTo>
                    <a:pt x="314" y="136"/>
                    <a:pt x="325" y="125"/>
                    <a:pt x="325" y="111"/>
                  </a:cubicBezTo>
                  <a:cubicBezTo>
                    <a:pt x="325" y="43"/>
                    <a:pt x="325" y="43"/>
                    <a:pt x="325" y="43"/>
                  </a:cubicBezTo>
                  <a:cubicBezTo>
                    <a:pt x="337" y="43"/>
                    <a:pt x="337" y="43"/>
                    <a:pt x="337" y="43"/>
                  </a:cubicBezTo>
                  <a:cubicBezTo>
                    <a:pt x="342" y="43"/>
                    <a:pt x="346" y="47"/>
                    <a:pt x="346" y="52"/>
                  </a:cubicBezTo>
                  <a:cubicBezTo>
                    <a:pt x="346" y="68"/>
                    <a:pt x="346" y="68"/>
                    <a:pt x="346" y="68"/>
                  </a:cubicBezTo>
                  <a:cubicBezTo>
                    <a:pt x="346" y="72"/>
                    <a:pt x="350" y="76"/>
                    <a:pt x="354" y="76"/>
                  </a:cubicBezTo>
                  <a:cubicBezTo>
                    <a:pt x="359" y="76"/>
                    <a:pt x="362" y="72"/>
                    <a:pt x="362" y="68"/>
                  </a:cubicBezTo>
                  <a:cubicBezTo>
                    <a:pt x="362" y="52"/>
                    <a:pt x="362" y="52"/>
                    <a:pt x="362" y="52"/>
                  </a:cubicBezTo>
                  <a:cubicBezTo>
                    <a:pt x="362" y="38"/>
                    <a:pt x="351" y="27"/>
                    <a:pt x="337" y="27"/>
                  </a:cubicBezTo>
                  <a:cubicBezTo>
                    <a:pt x="325" y="27"/>
                    <a:pt x="325" y="27"/>
                    <a:pt x="325" y="27"/>
                  </a:cubicBezTo>
                  <a:cubicBezTo>
                    <a:pt x="325" y="25"/>
                    <a:pt x="325" y="25"/>
                    <a:pt x="325" y="25"/>
                  </a:cubicBezTo>
                  <a:cubicBezTo>
                    <a:pt x="325" y="11"/>
                    <a:pt x="314" y="0"/>
                    <a:pt x="300" y="0"/>
                  </a:cubicBezTo>
                  <a:cubicBezTo>
                    <a:pt x="177" y="0"/>
                    <a:pt x="177" y="0"/>
                    <a:pt x="177" y="0"/>
                  </a:cubicBezTo>
                  <a:cubicBezTo>
                    <a:pt x="163" y="0"/>
                    <a:pt x="152" y="11"/>
                    <a:pt x="152" y="25"/>
                  </a:cubicBezTo>
                  <a:cubicBezTo>
                    <a:pt x="152" y="27"/>
                    <a:pt x="152" y="27"/>
                    <a:pt x="152" y="27"/>
                  </a:cubicBezTo>
                  <a:cubicBezTo>
                    <a:pt x="131" y="27"/>
                    <a:pt x="131" y="27"/>
                    <a:pt x="131" y="27"/>
                  </a:cubicBezTo>
                  <a:cubicBezTo>
                    <a:pt x="131" y="25"/>
                    <a:pt x="131" y="25"/>
                    <a:pt x="131" y="25"/>
                  </a:cubicBezTo>
                  <a:cubicBezTo>
                    <a:pt x="131" y="11"/>
                    <a:pt x="119" y="0"/>
                    <a:pt x="106" y="0"/>
                  </a:cubicBezTo>
                  <a:cubicBezTo>
                    <a:pt x="62" y="0"/>
                    <a:pt x="62" y="0"/>
                    <a:pt x="62" y="0"/>
                  </a:cubicBezTo>
                  <a:cubicBezTo>
                    <a:pt x="48" y="0"/>
                    <a:pt x="37" y="11"/>
                    <a:pt x="37" y="25"/>
                  </a:cubicBezTo>
                  <a:cubicBezTo>
                    <a:pt x="37" y="27"/>
                    <a:pt x="37" y="27"/>
                    <a:pt x="37" y="27"/>
                  </a:cubicBezTo>
                  <a:cubicBezTo>
                    <a:pt x="25" y="27"/>
                    <a:pt x="25" y="27"/>
                    <a:pt x="25" y="27"/>
                  </a:cubicBezTo>
                  <a:cubicBezTo>
                    <a:pt x="11" y="27"/>
                    <a:pt x="0" y="38"/>
                    <a:pt x="0" y="52"/>
                  </a:cubicBezTo>
                  <a:cubicBezTo>
                    <a:pt x="0" y="312"/>
                    <a:pt x="0" y="312"/>
                    <a:pt x="0" y="312"/>
                  </a:cubicBezTo>
                  <a:cubicBezTo>
                    <a:pt x="0" y="326"/>
                    <a:pt x="11" y="337"/>
                    <a:pt x="25" y="337"/>
                  </a:cubicBezTo>
                  <a:cubicBezTo>
                    <a:pt x="75" y="337"/>
                    <a:pt x="75" y="337"/>
                    <a:pt x="75" y="337"/>
                  </a:cubicBezTo>
                  <a:cubicBezTo>
                    <a:pt x="74" y="339"/>
                    <a:pt x="73" y="340"/>
                    <a:pt x="71" y="341"/>
                  </a:cubicBezTo>
                  <a:cubicBezTo>
                    <a:pt x="61" y="350"/>
                    <a:pt x="49" y="363"/>
                    <a:pt x="50" y="378"/>
                  </a:cubicBezTo>
                  <a:cubicBezTo>
                    <a:pt x="50" y="384"/>
                    <a:pt x="52" y="392"/>
                    <a:pt x="62" y="399"/>
                  </a:cubicBezTo>
                  <a:cubicBezTo>
                    <a:pt x="66" y="402"/>
                    <a:pt x="70" y="403"/>
                    <a:pt x="76" y="403"/>
                  </a:cubicBezTo>
                  <a:cubicBezTo>
                    <a:pt x="86" y="403"/>
                    <a:pt x="99" y="399"/>
                    <a:pt x="114" y="394"/>
                  </a:cubicBezTo>
                  <a:cubicBezTo>
                    <a:pt x="149" y="382"/>
                    <a:pt x="198" y="366"/>
                    <a:pt x="258" y="381"/>
                  </a:cubicBezTo>
                  <a:cubicBezTo>
                    <a:pt x="381" y="412"/>
                    <a:pt x="429" y="409"/>
                    <a:pt x="443" y="368"/>
                  </a:cubicBezTo>
                  <a:cubicBezTo>
                    <a:pt x="450" y="350"/>
                    <a:pt x="435" y="335"/>
                    <a:pt x="423" y="322"/>
                  </a:cubicBezTo>
                  <a:cubicBezTo>
                    <a:pt x="404" y="302"/>
                    <a:pt x="395" y="290"/>
                    <a:pt x="413" y="272"/>
                  </a:cubicBezTo>
                  <a:close/>
                  <a:moveTo>
                    <a:pt x="168" y="25"/>
                  </a:moveTo>
                  <a:cubicBezTo>
                    <a:pt x="168" y="20"/>
                    <a:pt x="172" y="16"/>
                    <a:pt x="177" y="16"/>
                  </a:cubicBezTo>
                  <a:cubicBezTo>
                    <a:pt x="300" y="16"/>
                    <a:pt x="300" y="16"/>
                    <a:pt x="300" y="16"/>
                  </a:cubicBezTo>
                  <a:cubicBezTo>
                    <a:pt x="305" y="16"/>
                    <a:pt x="309" y="20"/>
                    <a:pt x="309" y="25"/>
                  </a:cubicBezTo>
                  <a:cubicBezTo>
                    <a:pt x="309" y="111"/>
                    <a:pt x="309" y="111"/>
                    <a:pt x="309" y="111"/>
                  </a:cubicBezTo>
                  <a:cubicBezTo>
                    <a:pt x="309" y="116"/>
                    <a:pt x="305" y="120"/>
                    <a:pt x="300" y="120"/>
                  </a:cubicBezTo>
                  <a:cubicBezTo>
                    <a:pt x="177" y="120"/>
                    <a:pt x="177" y="120"/>
                    <a:pt x="177" y="120"/>
                  </a:cubicBezTo>
                  <a:cubicBezTo>
                    <a:pt x="172" y="120"/>
                    <a:pt x="168" y="116"/>
                    <a:pt x="168" y="111"/>
                  </a:cubicBezTo>
                  <a:lnTo>
                    <a:pt x="168" y="25"/>
                  </a:lnTo>
                  <a:close/>
                  <a:moveTo>
                    <a:pt x="53" y="240"/>
                  </a:moveTo>
                  <a:cubicBezTo>
                    <a:pt x="53" y="229"/>
                    <a:pt x="55" y="223"/>
                    <a:pt x="59" y="216"/>
                  </a:cubicBezTo>
                  <a:cubicBezTo>
                    <a:pt x="62" y="209"/>
                    <a:pt x="67" y="183"/>
                    <a:pt x="69" y="152"/>
                  </a:cubicBezTo>
                  <a:cubicBezTo>
                    <a:pt x="69" y="152"/>
                    <a:pt x="69" y="151"/>
                    <a:pt x="69" y="151"/>
                  </a:cubicBezTo>
                  <a:cubicBezTo>
                    <a:pt x="67" y="120"/>
                    <a:pt x="62" y="94"/>
                    <a:pt x="59" y="87"/>
                  </a:cubicBezTo>
                  <a:cubicBezTo>
                    <a:pt x="55" y="80"/>
                    <a:pt x="53" y="74"/>
                    <a:pt x="53" y="63"/>
                  </a:cubicBezTo>
                  <a:cubicBezTo>
                    <a:pt x="53" y="25"/>
                    <a:pt x="53" y="25"/>
                    <a:pt x="53" y="25"/>
                  </a:cubicBezTo>
                  <a:cubicBezTo>
                    <a:pt x="53" y="20"/>
                    <a:pt x="57" y="16"/>
                    <a:pt x="62" y="16"/>
                  </a:cubicBezTo>
                  <a:cubicBezTo>
                    <a:pt x="106" y="16"/>
                    <a:pt x="106" y="16"/>
                    <a:pt x="106" y="16"/>
                  </a:cubicBezTo>
                  <a:cubicBezTo>
                    <a:pt x="111" y="16"/>
                    <a:pt x="115" y="20"/>
                    <a:pt x="115" y="25"/>
                  </a:cubicBezTo>
                  <a:cubicBezTo>
                    <a:pt x="115" y="63"/>
                    <a:pt x="115" y="63"/>
                    <a:pt x="115" y="63"/>
                  </a:cubicBezTo>
                  <a:cubicBezTo>
                    <a:pt x="115" y="74"/>
                    <a:pt x="113" y="80"/>
                    <a:pt x="108" y="87"/>
                  </a:cubicBezTo>
                  <a:cubicBezTo>
                    <a:pt x="105" y="94"/>
                    <a:pt x="100" y="120"/>
                    <a:pt x="99" y="151"/>
                  </a:cubicBezTo>
                  <a:cubicBezTo>
                    <a:pt x="99" y="151"/>
                    <a:pt x="99" y="152"/>
                    <a:pt x="99" y="152"/>
                  </a:cubicBezTo>
                  <a:cubicBezTo>
                    <a:pt x="100" y="183"/>
                    <a:pt x="105" y="209"/>
                    <a:pt x="108" y="216"/>
                  </a:cubicBezTo>
                  <a:cubicBezTo>
                    <a:pt x="113" y="223"/>
                    <a:pt x="115" y="229"/>
                    <a:pt x="115" y="240"/>
                  </a:cubicBezTo>
                  <a:cubicBezTo>
                    <a:pt x="115" y="278"/>
                    <a:pt x="115" y="278"/>
                    <a:pt x="115" y="278"/>
                  </a:cubicBezTo>
                  <a:cubicBezTo>
                    <a:pt x="115" y="283"/>
                    <a:pt x="111" y="287"/>
                    <a:pt x="106" y="287"/>
                  </a:cubicBezTo>
                  <a:cubicBezTo>
                    <a:pt x="62" y="287"/>
                    <a:pt x="62" y="287"/>
                    <a:pt x="62" y="287"/>
                  </a:cubicBezTo>
                  <a:cubicBezTo>
                    <a:pt x="57" y="287"/>
                    <a:pt x="53" y="283"/>
                    <a:pt x="53" y="278"/>
                  </a:cubicBezTo>
                  <a:lnTo>
                    <a:pt x="53" y="240"/>
                  </a:lnTo>
                  <a:close/>
                  <a:moveTo>
                    <a:pt x="25" y="321"/>
                  </a:moveTo>
                  <a:cubicBezTo>
                    <a:pt x="20" y="321"/>
                    <a:pt x="16" y="317"/>
                    <a:pt x="16" y="312"/>
                  </a:cubicBezTo>
                  <a:cubicBezTo>
                    <a:pt x="16" y="52"/>
                    <a:pt x="16" y="52"/>
                    <a:pt x="16" y="52"/>
                  </a:cubicBezTo>
                  <a:cubicBezTo>
                    <a:pt x="16" y="47"/>
                    <a:pt x="20" y="43"/>
                    <a:pt x="25" y="43"/>
                  </a:cubicBezTo>
                  <a:cubicBezTo>
                    <a:pt x="37" y="43"/>
                    <a:pt x="37" y="43"/>
                    <a:pt x="37" y="43"/>
                  </a:cubicBezTo>
                  <a:cubicBezTo>
                    <a:pt x="37" y="63"/>
                    <a:pt x="37" y="63"/>
                    <a:pt x="37" y="63"/>
                  </a:cubicBezTo>
                  <a:cubicBezTo>
                    <a:pt x="37" y="77"/>
                    <a:pt x="40" y="86"/>
                    <a:pt x="45" y="95"/>
                  </a:cubicBezTo>
                  <a:cubicBezTo>
                    <a:pt x="46" y="98"/>
                    <a:pt x="51" y="120"/>
                    <a:pt x="53" y="152"/>
                  </a:cubicBezTo>
                  <a:cubicBezTo>
                    <a:pt x="51" y="183"/>
                    <a:pt x="46" y="205"/>
                    <a:pt x="45" y="208"/>
                  </a:cubicBezTo>
                  <a:cubicBezTo>
                    <a:pt x="40" y="217"/>
                    <a:pt x="37" y="226"/>
                    <a:pt x="37" y="240"/>
                  </a:cubicBezTo>
                  <a:cubicBezTo>
                    <a:pt x="37" y="278"/>
                    <a:pt x="37" y="278"/>
                    <a:pt x="37" y="278"/>
                  </a:cubicBezTo>
                  <a:cubicBezTo>
                    <a:pt x="37" y="292"/>
                    <a:pt x="48" y="303"/>
                    <a:pt x="62" y="303"/>
                  </a:cubicBezTo>
                  <a:cubicBezTo>
                    <a:pt x="79" y="303"/>
                    <a:pt x="79" y="303"/>
                    <a:pt x="79" y="303"/>
                  </a:cubicBezTo>
                  <a:cubicBezTo>
                    <a:pt x="80" y="307"/>
                    <a:pt x="83" y="314"/>
                    <a:pt x="82" y="321"/>
                  </a:cubicBezTo>
                  <a:lnTo>
                    <a:pt x="25" y="321"/>
                  </a:lnTo>
                  <a:close/>
                  <a:moveTo>
                    <a:pt x="428" y="362"/>
                  </a:moveTo>
                  <a:cubicBezTo>
                    <a:pt x="420" y="387"/>
                    <a:pt x="388" y="397"/>
                    <a:pt x="262" y="366"/>
                  </a:cubicBezTo>
                  <a:cubicBezTo>
                    <a:pt x="197" y="349"/>
                    <a:pt x="144" y="367"/>
                    <a:pt x="109" y="379"/>
                  </a:cubicBezTo>
                  <a:cubicBezTo>
                    <a:pt x="92" y="384"/>
                    <a:pt x="76" y="390"/>
                    <a:pt x="71" y="386"/>
                  </a:cubicBezTo>
                  <a:cubicBezTo>
                    <a:pt x="66" y="383"/>
                    <a:pt x="66" y="379"/>
                    <a:pt x="66" y="377"/>
                  </a:cubicBezTo>
                  <a:cubicBezTo>
                    <a:pt x="65" y="371"/>
                    <a:pt x="71" y="362"/>
                    <a:pt x="81" y="354"/>
                  </a:cubicBezTo>
                  <a:cubicBezTo>
                    <a:pt x="87" y="349"/>
                    <a:pt x="91" y="343"/>
                    <a:pt x="94" y="337"/>
                  </a:cubicBezTo>
                  <a:cubicBezTo>
                    <a:pt x="337" y="337"/>
                    <a:pt x="337" y="337"/>
                    <a:pt x="337" y="337"/>
                  </a:cubicBezTo>
                  <a:cubicBezTo>
                    <a:pt x="351" y="337"/>
                    <a:pt x="362" y="326"/>
                    <a:pt x="362" y="312"/>
                  </a:cubicBezTo>
                  <a:cubicBezTo>
                    <a:pt x="362" y="178"/>
                    <a:pt x="362" y="178"/>
                    <a:pt x="362" y="178"/>
                  </a:cubicBezTo>
                  <a:cubicBezTo>
                    <a:pt x="370" y="175"/>
                    <a:pt x="388" y="170"/>
                    <a:pt x="410" y="180"/>
                  </a:cubicBezTo>
                  <a:cubicBezTo>
                    <a:pt x="423" y="187"/>
                    <a:pt x="431" y="195"/>
                    <a:pt x="432" y="205"/>
                  </a:cubicBezTo>
                  <a:cubicBezTo>
                    <a:pt x="435" y="220"/>
                    <a:pt x="424" y="240"/>
                    <a:pt x="402" y="261"/>
                  </a:cubicBezTo>
                  <a:cubicBezTo>
                    <a:pt x="371" y="290"/>
                    <a:pt x="395" y="315"/>
                    <a:pt x="411" y="332"/>
                  </a:cubicBezTo>
                  <a:cubicBezTo>
                    <a:pt x="421" y="344"/>
                    <a:pt x="431" y="354"/>
                    <a:pt x="428" y="362"/>
                  </a:cubicBezTo>
                  <a:close/>
                  <a:moveTo>
                    <a:pt x="238" y="157"/>
                  </a:moveTo>
                  <a:cubicBezTo>
                    <a:pt x="229" y="157"/>
                    <a:pt x="222" y="164"/>
                    <a:pt x="222" y="173"/>
                  </a:cubicBezTo>
                  <a:cubicBezTo>
                    <a:pt x="222" y="182"/>
                    <a:pt x="229" y="189"/>
                    <a:pt x="238" y="189"/>
                  </a:cubicBezTo>
                  <a:cubicBezTo>
                    <a:pt x="247" y="189"/>
                    <a:pt x="254" y="182"/>
                    <a:pt x="254" y="173"/>
                  </a:cubicBezTo>
                  <a:cubicBezTo>
                    <a:pt x="254" y="164"/>
                    <a:pt x="247" y="157"/>
                    <a:pt x="238" y="157"/>
                  </a:cubicBezTo>
                  <a:close/>
                  <a:moveTo>
                    <a:pt x="195" y="157"/>
                  </a:moveTo>
                  <a:cubicBezTo>
                    <a:pt x="186" y="157"/>
                    <a:pt x="179" y="164"/>
                    <a:pt x="179" y="173"/>
                  </a:cubicBezTo>
                  <a:cubicBezTo>
                    <a:pt x="179" y="182"/>
                    <a:pt x="186" y="189"/>
                    <a:pt x="195" y="189"/>
                  </a:cubicBezTo>
                  <a:cubicBezTo>
                    <a:pt x="204" y="189"/>
                    <a:pt x="211" y="182"/>
                    <a:pt x="211" y="173"/>
                  </a:cubicBezTo>
                  <a:cubicBezTo>
                    <a:pt x="211" y="164"/>
                    <a:pt x="204" y="157"/>
                    <a:pt x="195" y="157"/>
                  </a:cubicBezTo>
                  <a:close/>
                  <a:moveTo>
                    <a:pt x="195" y="196"/>
                  </a:moveTo>
                  <a:cubicBezTo>
                    <a:pt x="186" y="196"/>
                    <a:pt x="179" y="203"/>
                    <a:pt x="179" y="212"/>
                  </a:cubicBezTo>
                  <a:cubicBezTo>
                    <a:pt x="179" y="221"/>
                    <a:pt x="186" y="228"/>
                    <a:pt x="195" y="228"/>
                  </a:cubicBezTo>
                  <a:cubicBezTo>
                    <a:pt x="204" y="228"/>
                    <a:pt x="211" y="221"/>
                    <a:pt x="211" y="212"/>
                  </a:cubicBezTo>
                  <a:cubicBezTo>
                    <a:pt x="211" y="203"/>
                    <a:pt x="204" y="196"/>
                    <a:pt x="195" y="196"/>
                  </a:cubicBezTo>
                  <a:close/>
                  <a:moveTo>
                    <a:pt x="192" y="110"/>
                  </a:moveTo>
                  <a:cubicBezTo>
                    <a:pt x="285" y="110"/>
                    <a:pt x="285" y="110"/>
                    <a:pt x="285" y="110"/>
                  </a:cubicBezTo>
                  <a:cubicBezTo>
                    <a:pt x="292" y="110"/>
                    <a:pt x="298" y="105"/>
                    <a:pt x="298" y="97"/>
                  </a:cubicBezTo>
                  <a:cubicBezTo>
                    <a:pt x="298" y="40"/>
                    <a:pt x="298" y="40"/>
                    <a:pt x="298" y="40"/>
                  </a:cubicBezTo>
                  <a:cubicBezTo>
                    <a:pt x="298" y="33"/>
                    <a:pt x="292" y="27"/>
                    <a:pt x="285" y="27"/>
                  </a:cubicBezTo>
                  <a:cubicBezTo>
                    <a:pt x="192" y="27"/>
                    <a:pt x="192" y="27"/>
                    <a:pt x="192" y="27"/>
                  </a:cubicBezTo>
                  <a:cubicBezTo>
                    <a:pt x="185" y="27"/>
                    <a:pt x="179" y="33"/>
                    <a:pt x="179" y="40"/>
                  </a:cubicBezTo>
                  <a:cubicBezTo>
                    <a:pt x="179" y="97"/>
                    <a:pt x="179" y="97"/>
                    <a:pt x="179" y="97"/>
                  </a:cubicBezTo>
                  <a:cubicBezTo>
                    <a:pt x="179" y="105"/>
                    <a:pt x="185" y="110"/>
                    <a:pt x="192" y="110"/>
                  </a:cubicBezTo>
                  <a:close/>
                  <a:moveTo>
                    <a:pt x="195" y="43"/>
                  </a:moveTo>
                  <a:cubicBezTo>
                    <a:pt x="282" y="43"/>
                    <a:pt x="282" y="43"/>
                    <a:pt x="282" y="43"/>
                  </a:cubicBezTo>
                  <a:cubicBezTo>
                    <a:pt x="282" y="94"/>
                    <a:pt x="282" y="94"/>
                    <a:pt x="282" y="94"/>
                  </a:cubicBezTo>
                  <a:cubicBezTo>
                    <a:pt x="195" y="94"/>
                    <a:pt x="195" y="94"/>
                    <a:pt x="195" y="94"/>
                  </a:cubicBezTo>
                  <a:lnTo>
                    <a:pt x="195" y="43"/>
                  </a:lnTo>
                  <a:close/>
                  <a:moveTo>
                    <a:pt x="238" y="234"/>
                  </a:moveTo>
                  <a:cubicBezTo>
                    <a:pt x="229" y="234"/>
                    <a:pt x="222" y="242"/>
                    <a:pt x="222" y="250"/>
                  </a:cubicBezTo>
                  <a:cubicBezTo>
                    <a:pt x="222" y="259"/>
                    <a:pt x="229" y="266"/>
                    <a:pt x="238" y="266"/>
                  </a:cubicBezTo>
                  <a:cubicBezTo>
                    <a:pt x="247" y="266"/>
                    <a:pt x="254" y="259"/>
                    <a:pt x="254" y="250"/>
                  </a:cubicBezTo>
                  <a:cubicBezTo>
                    <a:pt x="254" y="242"/>
                    <a:pt x="247" y="234"/>
                    <a:pt x="238" y="234"/>
                  </a:cubicBezTo>
                  <a:close/>
                  <a:moveTo>
                    <a:pt x="238" y="196"/>
                  </a:moveTo>
                  <a:cubicBezTo>
                    <a:pt x="229" y="196"/>
                    <a:pt x="222" y="203"/>
                    <a:pt x="222" y="212"/>
                  </a:cubicBezTo>
                  <a:cubicBezTo>
                    <a:pt x="222" y="221"/>
                    <a:pt x="229" y="228"/>
                    <a:pt x="238" y="228"/>
                  </a:cubicBezTo>
                  <a:cubicBezTo>
                    <a:pt x="247" y="228"/>
                    <a:pt x="254" y="221"/>
                    <a:pt x="254" y="212"/>
                  </a:cubicBezTo>
                  <a:cubicBezTo>
                    <a:pt x="254" y="203"/>
                    <a:pt x="247" y="196"/>
                    <a:pt x="238" y="196"/>
                  </a:cubicBezTo>
                  <a:close/>
                  <a:moveTo>
                    <a:pt x="282" y="157"/>
                  </a:moveTo>
                  <a:cubicBezTo>
                    <a:pt x="273" y="157"/>
                    <a:pt x="266" y="164"/>
                    <a:pt x="266" y="173"/>
                  </a:cubicBezTo>
                  <a:cubicBezTo>
                    <a:pt x="266" y="182"/>
                    <a:pt x="273" y="189"/>
                    <a:pt x="282" y="189"/>
                  </a:cubicBezTo>
                  <a:cubicBezTo>
                    <a:pt x="290" y="189"/>
                    <a:pt x="298" y="182"/>
                    <a:pt x="298" y="173"/>
                  </a:cubicBezTo>
                  <a:cubicBezTo>
                    <a:pt x="298" y="164"/>
                    <a:pt x="290" y="157"/>
                    <a:pt x="282" y="157"/>
                  </a:cubicBezTo>
                  <a:close/>
                  <a:moveTo>
                    <a:pt x="238" y="273"/>
                  </a:moveTo>
                  <a:cubicBezTo>
                    <a:pt x="229" y="273"/>
                    <a:pt x="222" y="280"/>
                    <a:pt x="222" y="289"/>
                  </a:cubicBezTo>
                  <a:cubicBezTo>
                    <a:pt x="222" y="298"/>
                    <a:pt x="229" y="305"/>
                    <a:pt x="238" y="305"/>
                  </a:cubicBezTo>
                  <a:cubicBezTo>
                    <a:pt x="247" y="305"/>
                    <a:pt x="254" y="298"/>
                    <a:pt x="254" y="289"/>
                  </a:cubicBezTo>
                  <a:cubicBezTo>
                    <a:pt x="254" y="280"/>
                    <a:pt x="247" y="273"/>
                    <a:pt x="238" y="273"/>
                  </a:cubicBezTo>
                  <a:close/>
                  <a:moveTo>
                    <a:pt x="282" y="273"/>
                  </a:moveTo>
                  <a:cubicBezTo>
                    <a:pt x="273" y="273"/>
                    <a:pt x="266" y="280"/>
                    <a:pt x="266" y="289"/>
                  </a:cubicBezTo>
                  <a:cubicBezTo>
                    <a:pt x="266" y="298"/>
                    <a:pt x="273" y="305"/>
                    <a:pt x="282" y="305"/>
                  </a:cubicBezTo>
                  <a:cubicBezTo>
                    <a:pt x="290" y="305"/>
                    <a:pt x="298" y="298"/>
                    <a:pt x="298" y="289"/>
                  </a:cubicBezTo>
                  <a:cubicBezTo>
                    <a:pt x="298" y="280"/>
                    <a:pt x="290" y="273"/>
                    <a:pt x="282" y="273"/>
                  </a:cubicBezTo>
                  <a:close/>
                  <a:moveTo>
                    <a:pt x="282" y="196"/>
                  </a:moveTo>
                  <a:cubicBezTo>
                    <a:pt x="273" y="196"/>
                    <a:pt x="266" y="203"/>
                    <a:pt x="266" y="212"/>
                  </a:cubicBezTo>
                  <a:cubicBezTo>
                    <a:pt x="266" y="221"/>
                    <a:pt x="273" y="228"/>
                    <a:pt x="282" y="228"/>
                  </a:cubicBezTo>
                  <a:cubicBezTo>
                    <a:pt x="290" y="228"/>
                    <a:pt x="298" y="221"/>
                    <a:pt x="298" y="212"/>
                  </a:cubicBezTo>
                  <a:cubicBezTo>
                    <a:pt x="298" y="203"/>
                    <a:pt x="290" y="196"/>
                    <a:pt x="282" y="196"/>
                  </a:cubicBezTo>
                  <a:close/>
                  <a:moveTo>
                    <a:pt x="282" y="234"/>
                  </a:moveTo>
                  <a:cubicBezTo>
                    <a:pt x="273" y="234"/>
                    <a:pt x="266" y="242"/>
                    <a:pt x="266" y="250"/>
                  </a:cubicBezTo>
                  <a:cubicBezTo>
                    <a:pt x="266" y="259"/>
                    <a:pt x="273" y="266"/>
                    <a:pt x="282" y="266"/>
                  </a:cubicBezTo>
                  <a:cubicBezTo>
                    <a:pt x="290" y="266"/>
                    <a:pt x="298" y="259"/>
                    <a:pt x="298" y="250"/>
                  </a:cubicBezTo>
                  <a:cubicBezTo>
                    <a:pt x="298" y="242"/>
                    <a:pt x="290" y="234"/>
                    <a:pt x="282" y="2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bg1"/>
                </a:solidFill>
              </a:endParaRPr>
            </a:p>
          </p:txBody>
        </p:sp>
        <p:sp>
          <p:nvSpPr>
            <p:cNvPr id="11" name="Freeform 3"/>
            <p:cNvSpPr>
              <a:spLocks noChangeAspect="1"/>
            </p:cNvSpPr>
            <p:nvPr/>
          </p:nvSpPr>
          <p:spPr bwMode="auto">
            <a:xfrm>
              <a:off x="314233" y="3764784"/>
              <a:ext cx="1335982" cy="1101320"/>
            </a:xfrm>
            <a:custGeom>
              <a:avLst/>
              <a:gdLst>
                <a:gd name="T0" fmla="*/ 1450708 w 393"/>
                <a:gd name="T1" fmla="*/ 356085 h 324"/>
                <a:gd name="T2" fmla="*/ 1446960 w 393"/>
                <a:gd name="T3" fmla="*/ 348588 h 324"/>
                <a:gd name="T4" fmla="*/ 1439463 w 393"/>
                <a:gd name="T5" fmla="*/ 326099 h 324"/>
                <a:gd name="T6" fmla="*/ 1439463 w 393"/>
                <a:gd name="T7" fmla="*/ 326099 h 324"/>
                <a:gd name="T8" fmla="*/ 1390731 w 393"/>
                <a:gd name="T9" fmla="*/ 224896 h 324"/>
                <a:gd name="T10" fmla="*/ 1349496 w 393"/>
                <a:gd name="T11" fmla="*/ 217399 h 324"/>
                <a:gd name="T12" fmla="*/ 1338250 w 393"/>
                <a:gd name="T13" fmla="*/ 258630 h 324"/>
                <a:gd name="T14" fmla="*/ 1338250 w 393"/>
                <a:gd name="T15" fmla="*/ 258630 h 324"/>
                <a:gd name="T16" fmla="*/ 1383234 w 393"/>
                <a:gd name="T17" fmla="*/ 344840 h 324"/>
                <a:gd name="T18" fmla="*/ 1405725 w 393"/>
                <a:gd name="T19" fmla="*/ 573484 h 324"/>
                <a:gd name="T20" fmla="*/ 1405725 w 393"/>
                <a:gd name="T21" fmla="*/ 577232 h 324"/>
                <a:gd name="T22" fmla="*/ 1401977 w 393"/>
                <a:gd name="T23" fmla="*/ 595974 h 324"/>
                <a:gd name="T24" fmla="*/ 1401977 w 393"/>
                <a:gd name="T25" fmla="*/ 599722 h 324"/>
                <a:gd name="T26" fmla="*/ 1401977 w 393"/>
                <a:gd name="T27" fmla="*/ 607219 h 324"/>
                <a:gd name="T28" fmla="*/ 974636 w 393"/>
                <a:gd name="T29" fmla="*/ 948310 h 324"/>
                <a:gd name="T30" fmla="*/ 599776 w 393"/>
                <a:gd name="T31" fmla="*/ 948310 h 324"/>
                <a:gd name="T32" fmla="*/ 584782 w 393"/>
                <a:gd name="T33" fmla="*/ 952059 h 324"/>
                <a:gd name="T34" fmla="*/ 318631 w 393"/>
                <a:gd name="T35" fmla="*/ 1109486 h 324"/>
                <a:gd name="T36" fmla="*/ 382357 w 393"/>
                <a:gd name="T37" fmla="*/ 970800 h 324"/>
                <a:gd name="T38" fmla="*/ 386106 w 393"/>
                <a:gd name="T39" fmla="*/ 963303 h 324"/>
                <a:gd name="T40" fmla="*/ 367363 w 393"/>
                <a:gd name="T41" fmla="*/ 929569 h 324"/>
                <a:gd name="T42" fmla="*/ 59978 w 393"/>
                <a:gd name="T43" fmla="*/ 513512 h 324"/>
                <a:gd name="T44" fmla="*/ 59978 w 393"/>
                <a:gd name="T45" fmla="*/ 494771 h 324"/>
                <a:gd name="T46" fmla="*/ 494815 w 393"/>
                <a:gd name="T47" fmla="*/ 59972 h 324"/>
                <a:gd name="T48" fmla="*/ 974636 w 393"/>
                <a:gd name="T49" fmla="*/ 59972 h 324"/>
                <a:gd name="T50" fmla="*/ 1267027 w 393"/>
                <a:gd name="T51" fmla="*/ 172420 h 324"/>
                <a:gd name="T52" fmla="*/ 1267027 w 393"/>
                <a:gd name="T53" fmla="*/ 172420 h 324"/>
                <a:gd name="T54" fmla="*/ 1285770 w 393"/>
                <a:gd name="T55" fmla="*/ 179917 h 324"/>
                <a:gd name="T56" fmla="*/ 1308262 w 393"/>
                <a:gd name="T57" fmla="*/ 168672 h 324"/>
                <a:gd name="T58" fmla="*/ 1308262 w 393"/>
                <a:gd name="T59" fmla="*/ 127441 h 324"/>
                <a:gd name="T60" fmla="*/ 974636 w 393"/>
                <a:gd name="T61" fmla="*/ 0 h 324"/>
                <a:gd name="T62" fmla="*/ 494815 w 393"/>
                <a:gd name="T63" fmla="*/ 0 h 324"/>
                <a:gd name="T64" fmla="*/ 0 w 393"/>
                <a:gd name="T65" fmla="*/ 494771 h 324"/>
                <a:gd name="T66" fmla="*/ 0 w 393"/>
                <a:gd name="T67" fmla="*/ 513512 h 324"/>
                <a:gd name="T68" fmla="*/ 314882 w 393"/>
                <a:gd name="T69" fmla="*/ 974548 h 324"/>
                <a:gd name="T70" fmla="*/ 221167 w 393"/>
                <a:gd name="T71" fmla="*/ 1169458 h 324"/>
                <a:gd name="T72" fmla="*/ 228665 w 393"/>
                <a:gd name="T73" fmla="*/ 1206940 h 324"/>
                <a:gd name="T74" fmla="*/ 247408 w 393"/>
                <a:gd name="T75" fmla="*/ 1214437 h 324"/>
                <a:gd name="T76" fmla="*/ 262402 w 393"/>
                <a:gd name="T77" fmla="*/ 1210689 h 324"/>
                <a:gd name="T78" fmla="*/ 611022 w 393"/>
                <a:gd name="T79" fmla="*/ 1008283 h 324"/>
                <a:gd name="T80" fmla="*/ 974636 w 393"/>
                <a:gd name="T81" fmla="*/ 1008283 h 324"/>
                <a:gd name="T82" fmla="*/ 1435714 w 393"/>
                <a:gd name="T83" fmla="*/ 697177 h 324"/>
                <a:gd name="T84" fmla="*/ 1435714 w 393"/>
                <a:gd name="T85" fmla="*/ 697177 h 324"/>
                <a:gd name="T86" fmla="*/ 1454457 w 393"/>
                <a:gd name="T87" fmla="*/ 640953 h 324"/>
                <a:gd name="T88" fmla="*/ 1465703 w 393"/>
                <a:gd name="T89" fmla="*/ 569736 h 324"/>
                <a:gd name="T90" fmla="*/ 1465703 w 393"/>
                <a:gd name="T91" fmla="*/ 569736 h 324"/>
                <a:gd name="T92" fmla="*/ 1450708 w 393"/>
                <a:gd name="T93" fmla="*/ 356085 h 32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93" h="324">
                  <a:moveTo>
                    <a:pt x="387" y="95"/>
                  </a:moveTo>
                  <a:cubicBezTo>
                    <a:pt x="387" y="95"/>
                    <a:pt x="387" y="94"/>
                    <a:pt x="386" y="93"/>
                  </a:cubicBezTo>
                  <a:cubicBezTo>
                    <a:pt x="386" y="91"/>
                    <a:pt x="385" y="89"/>
                    <a:pt x="384" y="87"/>
                  </a:cubicBezTo>
                  <a:cubicBezTo>
                    <a:pt x="384" y="87"/>
                    <a:pt x="384" y="87"/>
                    <a:pt x="384" y="87"/>
                  </a:cubicBezTo>
                  <a:cubicBezTo>
                    <a:pt x="381" y="77"/>
                    <a:pt x="376" y="68"/>
                    <a:pt x="371" y="60"/>
                  </a:cubicBezTo>
                  <a:cubicBezTo>
                    <a:pt x="368" y="56"/>
                    <a:pt x="363" y="55"/>
                    <a:pt x="360" y="58"/>
                  </a:cubicBezTo>
                  <a:cubicBezTo>
                    <a:pt x="356" y="60"/>
                    <a:pt x="355" y="65"/>
                    <a:pt x="357" y="69"/>
                  </a:cubicBezTo>
                  <a:cubicBezTo>
                    <a:pt x="357" y="69"/>
                    <a:pt x="357" y="69"/>
                    <a:pt x="357" y="69"/>
                  </a:cubicBezTo>
                  <a:cubicBezTo>
                    <a:pt x="362" y="76"/>
                    <a:pt x="366" y="84"/>
                    <a:pt x="369" y="92"/>
                  </a:cubicBezTo>
                  <a:cubicBezTo>
                    <a:pt x="378" y="116"/>
                    <a:pt x="377" y="137"/>
                    <a:pt x="375" y="153"/>
                  </a:cubicBezTo>
                  <a:cubicBezTo>
                    <a:pt x="375" y="153"/>
                    <a:pt x="375" y="154"/>
                    <a:pt x="375" y="154"/>
                  </a:cubicBezTo>
                  <a:cubicBezTo>
                    <a:pt x="375" y="156"/>
                    <a:pt x="374" y="158"/>
                    <a:pt x="374" y="159"/>
                  </a:cubicBezTo>
                  <a:cubicBezTo>
                    <a:pt x="374" y="159"/>
                    <a:pt x="374" y="160"/>
                    <a:pt x="374" y="160"/>
                  </a:cubicBezTo>
                  <a:cubicBezTo>
                    <a:pt x="374" y="160"/>
                    <a:pt x="374" y="161"/>
                    <a:pt x="374" y="162"/>
                  </a:cubicBezTo>
                  <a:cubicBezTo>
                    <a:pt x="362" y="214"/>
                    <a:pt x="316" y="253"/>
                    <a:pt x="260" y="253"/>
                  </a:cubicBezTo>
                  <a:cubicBezTo>
                    <a:pt x="160" y="253"/>
                    <a:pt x="160" y="253"/>
                    <a:pt x="160" y="253"/>
                  </a:cubicBezTo>
                  <a:cubicBezTo>
                    <a:pt x="159" y="253"/>
                    <a:pt x="158" y="254"/>
                    <a:pt x="156" y="254"/>
                  </a:cubicBezTo>
                  <a:cubicBezTo>
                    <a:pt x="85" y="296"/>
                    <a:pt x="85" y="296"/>
                    <a:pt x="85" y="296"/>
                  </a:cubicBezTo>
                  <a:cubicBezTo>
                    <a:pt x="102" y="259"/>
                    <a:pt x="102" y="259"/>
                    <a:pt x="102" y="259"/>
                  </a:cubicBezTo>
                  <a:cubicBezTo>
                    <a:pt x="103" y="259"/>
                    <a:pt x="103" y="258"/>
                    <a:pt x="103" y="257"/>
                  </a:cubicBezTo>
                  <a:cubicBezTo>
                    <a:pt x="104" y="253"/>
                    <a:pt x="101" y="249"/>
                    <a:pt x="98" y="248"/>
                  </a:cubicBezTo>
                  <a:cubicBezTo>
                    <a:pt x="50" y="233"/>
                    <a:pt x="16" y="189"/>
                    <a:pt x="16" y="137"/>
                  </a:cubicBezTo>
                  <a:cubicBezTo>
                    <a:pt x="16" y="132"/>
                    <a:pt x="16" y="132"/>
                    <a:pt x="16" y="132"/>
                  </a:cubicBezTo>
                  <a:cubicBezTo>
                    <a:pt x="16" y="68"/>
                    <a:pt x="68" y="16"/>
                    <a:pt x="132" y="16"/>
                  </a:cubicBezTo>
                  <a:cubicBezTo>
                    <a:pt x="260" y="16"/>
                    <a:pt x="260" y="16"/>
                    <a:pt x="260" y="16"/>
                  </a:cubicBezTo>
                  <a:cubicBezTo>
                    <a:pt x="290" y="16"/>
                    <a:pt x="318" y="27"/>
                    <a:pt x="338" y="46"/>
                  </a:cubicBezTo>
                  <a:cubicBezTo>
                    <a:pt x="338" y="46"/>
                    <a:pt x="338" y="46"/>
                    <a:pt x="338" y="46"/>
                  </a:cubicBezTo>
                  <a:cubicBezTo>
                    <a:pt x="340" y="48"/>
                    <a:pt x="341" y="48"/>
                    <a:pt x="343" y="48"/>
                  </a:cubicBezTo>
                  <a:cubicBezTo>
                    <a:pt x="346" y="48"/>
                    <a:pt x="348" y="47"/>
                    <a:pt x="349" y="45"/>
                  </a:cubicBezTo>
                  <a:cubicBezTo>
                    <a:pt x="352" y="42"/>
                    <a:pt x="352" y="37"/>
                    <a:pt x="349" y="34"/>
                  </a:cubicBezTo>
                  <a:cubicBezTo>
                    <a:pt x="325" y="13"/>
                    <a:pt x="294" y="0"/>
                    <a:pt x="260" y="0"/>
                  </a:cubicBezTo>
                  <a:cubicBezTo>
                    <a:pt x="132" y="0"/>
                    <a:pt x="132" y="0"/>
                    <a:pt x="132" y="0"/>
                  </a:cubicBezTo>
                  <a:cubicBezTo>
                    <a:pt x="59" y="0"/>
                    <a:pt x="0" y="59"/>
                    <a:pt x="0" y="132"/>
                  </a:cubicBezTo>
                  <a:cubicBezTo>
                    <a:pt x="0" y="137"/>
                    <a:pt x="0" y="137"/>
                    <a:pt x="0" y="137"/>
                  </a:cubicBezTo>
                  <a:cubicBezTo>
                    <a:pt x="0" y="193"/>
                    <a:pt x="35" y="241"/>
                    <a:pt x="84" y="260"/>
                  </a:cubicBezTo>
                  <a:cubicBezTo>
                    <a:pt x="59" y="312"/>
                    <a:pt x="59" y="312"/>
                    <a:pt x="59" y="312"/>
                  </a:cubicBezTo>
                  <a:cubicBezTo>
                    <a:pt x="58" y="316"/>
                    <a:pt x="58" y="319"/>
                    <a:pt x="61" y="322"/>
                  </a:cubicBezTo>
                  <a:cubicBezTo>
                    <a:pt x="62" y="323"/>
                    <a:pt x="64" y="324"/>
                    <a:pt x="66" y="324"/>
                  </a:cubicBezTo>
                  <a:cubicBezTo>
                    <a:pt x="68" y="324"/>
                    <a:pt x="69" y="323"/>
                    <a:pt x="70" y="323"/>
                  </a:cubicBezTo>
                  <a:cubicBezTo>
                    <a:pt x="163" y="269"/>
                    <a:pt x="163" y="269"/>
                    <a:pt x="163" y="269"/>
                  </a:cubicBezTo>
                  <a:cubicBezTo>
                    <a:pt x="260" y="269"/>
                    <a:pt x="260" y="269"/>
                    <a:pt x="260" y="269"/>
                  </a:cubicBezTo>
                  <a:cubicBezTo>
                    <a:pt x="316" y="269"/>
                    <a:pt x="363" y="235"/>
                    <a:pt x="383" y="186"/>
                  </a:cubicBezTo>
                  <a:cubicBezTo>
                    <a:pt x="383" y="186"/>
                    <a:pt x="383" y="186"/>
                    <a:pt x="383" y="186"/>
                  </a:cubicBezTo>
                  <a:cubicBezTo>
                    <a:pt x="383" y="186"/>
                    <a:pt x="385" y="180"/>
                    <a:pt x="388" y="171"/>
                  </a:cubicBezTo>
                  <a:cubicBezTo>
                    <a:pt x="389" y="165"/>
                    <a:pt x="391" y="159"/>
                    <a:pt x="391" y="152"/>
                  </a:cubicBezTo>
                  <a:cubicBezTo>
                    <a:pt x="391" y="152"/>
                    <a:pt x="391" y="152"/>
                    <a:pt x="391" y="152"/>
                  </a:cubicBezTo>
                  <a:cubicBezTo>
                    <a:pt x="393" y="136"/>
                    <a:pt x="393" y="116"/>
                    <a:pt x="387" y="9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bg1"/>
                </a:solidFill>
              </a:endParaRPr>
            </a:p>
          </p:txBody>
        </p:sp>
        <p:sp>
          <p:nvSpPr>
            <p:cNvPr id="12" name="TextBox 11"/>
            <p:cNvSpPr txBox="1"/>
            <p:nvPr/>
          </p:nvSpPr>
          <p:spPr>
            <a:xfrm>
              <a:off x="356398" y="3917984"/>
              <a:ext cx="1684387" cy="430887"/>
            </a:xfrm>
            <a:prstGeom prst="rect">
              <a:avLst/>
            </a:prstGeom>
            <a:noFill/>
          </p:spPr>
          <p:txBody>
            <a:bodyPr wrap="square" rtlCol="0">
              <a:spAutoFit/>
            </a:bodyPr>
            <a:lstStyle/>
            <a:p>
              <a:r>
                <a:rPr lang="en-IN" sz="1100" dirty="0">
                  <a:solidFill>
                    <a:schemeClr val="bg1"/>
                  </a:solidFill>
                  <a:latin typeface="Arial" pitchFamily="34" charset="0"/>
                  <a:cs typeface="Arial" pitchFamily="34" charset="0"/>
                </a:rPr>
                <a:t>Alarms ceased.</a:t>
              </a:r>
            </a:p>
            <a:p>
              <a:r>
                <a:rPr lang="en-IN" sz="1100" dirty="0">
                  <a:solidFill>
                    <a:schemeClr val="bg1"/>
                  </a:solidFill>
                  <a:latin typeface="Arial" pitchFamily="34" charset="0"/>
                  <a:cs typeface="Arial" pitchFamily="34" charset="0"/>
                </a:rPr>
                <a:t>Services restored.</a:t>
              </a:r>
              <a:endParaRPr lang="en-US" sz="1100" dirty="0">
                <a:solidFill>
                  <a:schemeClr val="bg1"/>
                </a:solidFill>
                <a:latin typeface="Arial" pitchFamily="34" charset="0"/>
                <a:cs typeface="Arial" pitchFamily="34" charset="0"/>
              </a:endParaRPr>
            </a:p>
          </p:txBody>
        </p:sp>
        <p:sp>
          <p:nvSpPr>
            <p:cNvPr id="9" name="Freeform 3"/>
            <p:cNvSpPr>
              <a:spLocks noChangeAspect="1" noEditPoints="1"/>
            </p:cNvSpPr>
            <p:nvPr/>
          </p:nvSpPr>
          <p:spPr bwMode="auto">
            <a:xfrm>
              <a:off x="2372046" y="5197684"/>
              <a:ext cx="415721" cy="650252"/>
            </a:xfrm>
            <a:custGeom>
              <a:avLst/>
              <a:gdLst>
                <a:gd name="T0" fmla="*/ 607081 w 208"/>
                <a:gd name="T1" fmla="*/ 547702 h 325"/>
                <a:gd name="T2" fmla="*/ 708261 w 208"/>
                <a:gd name="T3" fmla="*/ 318868 h 325"/>
                <a:gd name="T4" fmla="*/ 655797 w 208"/>
                <a:gd name="T5" fmla="*/ 146304 h 325"/>
                <a:gd name="T6" fmla="*/ 614576 w 208"/>
                <a:gd name="T7" fmla="*/ 135050 h 325"/>
                <a:gd name="T8" fmla="*/ 607081 w 208"/>
                <a:gd name="T9" fmla="*/ 176315 h 325"/>
                <a:gd name="T10" fmla="*/ 648303 w 208"/>
                <a:gd name="T11" fmla="*/ 318868 h 325"/>
                <a:gd name="T12" fmla="*/ 389731 w 208"/>
                <a:gd name="T13" fmla="*/ 577713 h 325"/>
                <a:gd name="T14" fmla="*/ 131159 w 208"/>
                <a:gd name="T15" fmla="*/ 318868 h 325"/>
                <a:gd name="T16" fmla="*/ 389731 w 208"/>
                <a:gd name="T17" fmla="*/ 60022 h 325"/>
                <a:gd name="T18" fmla="*/ 532133 w 208"/>
                <a:gd name="T19" fmla="*/ 101287 h 325"/>
                <a:gd name="T20" fmla="*/ 573354 w 208"/>
                <a:gd name="T21" fmla="*/ 93785 h 325"/>
                <a:gd name="T22" fmla="*/ 562112 w 208"/>
                <a:gd name="T23" fmla="*/ 52519 h 325"/>
                <a:gd name="T24" fmla="*/ 389731 w 208"/>
                <a:gd name="T25" fmla="*/ 0 h 325"/>
                <a:gd name="T26" fmla="*/ 71201 w 208"/>
                <a:gd name="T27" fmla="*/ 318868 h 325"/>
                <a:gd name="T28" fmla="*/ 172381 w 208"/>
                <a:gd name="T29" fmla="*/ 547702 h 325"/>
                <a:gd name="T30" fmla="*/ 0 w 208"/>
                <a:gd name="T31" fmla="*/ 825305 h 325"/>
                <a:gd name="T32" fmla="*/ 0 w 208"/>
                <a:gd name="T33" fmla="*/ 1140421 h 325"/>
                <a:gd name="T34" fmla="*/ 78696 w 208"/>
                <a:gd name="T35" fmla="*/ 1219200 h 325"/>
                <a:gd name="T36" fmla="*/ 700766 w 208"/>
                <a:gd name="T37" fmla="*/ 1219200 h 325"/>
                <a:gd name="T38" fmla="*/ 779462 w 208"/>
                <a:gd name="T39" fmla="*/ 1140421 h 325"/>
                <a:gd name="T40" fmla="*/ 779462 w 208"/>
                <a:gd name="T41" fmla="*/ 825305 h 325"/>
                <a:gd name="T42" fmla="*/ 607081 w 208"/>
                <a:gd name="T43" fmla="*/ 547702 h 325"/>
                <a:gd name="T44" fmla="*/ 719503 w 208"/>
                <a:gd name="T45" fmla="*/ 1140421 h 325"/>
                <a:gd name="T46" fmla="*/ 700766 w 208"/>
                <a:gd name="T47" fmla="*/ 1159178 h 325"/>
                <a:gd name="T48" fmla="*/ 652050 w 208"/>
                <a:gd name="T49" fmla="*/ 1159178 h 325"/>
                <a:gd name="T50" fmla="*/ 652050 w 208"/>
                <a:gd name="T51" fmla="*/ 795294 h 325"/>
                <a:gd name="T52" fmla="*/ 622071 w 208"/>
                <a:gd name="T53" fmla="*/ 765282 h 325"/>
                <a:gd name="T54" fmla="*/ 592091 w 208"/>
                <a:gd name="T55" fmla="*/ 795294 h 325"/>
                <a:gd name="T56" fmla="*/ 592091 w 208"/>
                <a:gd name="T57" fmla="*/ 1159178 h 325"/>
                <a:gd name="T58" fmla="*/ 191118 w 208"/>
                <a:gd name="T59" fmla="*/ 1159178 h 325"/>
                <a:gd name="T60" fmla="*/ 191118 w 208"/>
                <a:gd name="T61" fmla="*/ 795294 h 325"/>
                <a:gd name="T62" fmla="*/ 161139 w 208"/>
                <a:gd name="T63" fmla="*/ 765282 h 325"/>
                <a:gd name="T64" fmla="*/ 131159 w 208"/>
                <a:gd name="T65" fmla="*/ 795294 h 325"/>
                <a:gd name="T66" fmla="*/ 131159 w 208"/>
                <a:gd name="T67" fmla="*/ 1159178 h 325"/>
                <a:gd name="T68" fmla="*/ 78696 w 208"/>
                <a:gd name="T69" fmla="*/ 1159178 h 325"/>
                <a:gd name="T70" fmla="*/ 59959 w 208"/>
                <a:gd name="T71" fmla="*/ 1140421 h 325"/>
                <a:gd name="T72" fmla="*/ 59959 w 208"/>
                <a:gd name="T73" fmla="*/ 825305 h 325"/>
                <a:gd name="T74" fmla="*/ 224845 w 208"/>
                <a:gd name="T75" fmla="*/ 588967 h 325"/>
                <a:gd name="T76" fmla="*/ 389731 w 208"/>
                <a:gd name="T77" fmla="*/ 637735 h 325"/>
                <a:gd name="T78" fmla="*/ 554617 w 208"/>
                <a:gd name="T79" fmla="*/ 588967 h 325"/>
                <a:gd name="T80" fmla="*/ 719503 w 208"/>
                <a:gd name="T81" fmla="*/ 825305 h 325"/>
                <a:gd name="T82" fmla="*/ 719503 w 208"/>
                <a:gd name="T83" fmla="*/ 1140421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chemeClr val="bg1"/>
                </a:solidFill>
              </a:endParaRPr>
            </a:p>
          </p:txBody>
        </p:sp>
        <p:sp>
          <p:nvSpPr>
            <p:cNvPr id="10" name="Freeform 3"/>
            <p:cNvSpPr>
              <a:spLocks noChangeAspect="1" noEditPoints="1"/>
            </p:cNvSpPr>
            <p:nvPr/>
          </p:nvSpPr>
          <p:spPr bwMode="auto">
            <a:xfrm>
              <a:off x="617151" y="1027398"/>
              <a:ext cx="415721" cy="818588"/>
            </a:xfrm>
            <a:custGeom>
              <a:avLst/>
              <a:gdLst>
                <a:gd name="T0" fmla="*/ 607081 w 208"/>
                <a:gd name="T1" fmla="*/ 547702 h 325"/>
                <a:gd name="T2" fmla="*/ 708261 w 208"/>
                <a:gd name="T3" fmla="*/ 318868 h 325"/>
                <a:gd name="T4" fmla="*/ 655797 w 208"/>
                <a:gd name="T5" fmla="*/ 146304 h 325"/>
                <a:gd name="T6" fmla="*/ 614576 w 208"/>
                <a:gd name="T7" fmla="*/ 135050 h 325"/>
                <a:gd name="T8" fmla="*/ 607081 w 208"/>
                <a:gd name="T9" fmla="*/ 176315 h 325"/>
                <a:gd name="T10" fmla="*/ 648303 w 208"/>
                <a:gd name="T11" fmla="*/ 318868 h 325"/>
                <a:gd name="T12" fmla="*/ 389731 w 208"/>
                <a:gd name="T13" fmla="*/ 577713 h 325"/>
                <a:gd name="T14" fmla="*/ 131159 w 208"/>
                <a:gd name="T15" fmla="*/ 318868 h 325"/>
                <a:gd name="T16" fmla="*/ 389731 w 208"/>
                <a:gd name="T17" fmla="*/ 60022 h 325"/>
                <a:gd name="T18" fmla="*/ 532133 w 208"/>
                <a:gd name="T19" fmla="*/ 101287 h 325"/>
                <a:gd name="T20" fmla="*/ 573354 w 208"/>
                <a:gd name="T21" fmla="*/ 93785 h 325"/>
                <a:gd name="T22" fmla="*/ 562112 w 208"/>
                <a:gd name="T23" fmla="*/ 52519 h 325"/>
                <a:gd name="T24" fmla="*/ 389731 w 208"/>
                <a:gd name="T25" fmla="*/ 0 h 325"/>
                <a:gd name="T26" fmla="*/ 71201 w 208"/>
                <a:gd name="T27" fmla="*/ 318868 h 325"/>
                <a:gd name="T28" fmla="*/ 172381 w 208"/>
                <a:gd name="T29" fmla="*/ 547702 h 325"/>
                <a:gd name="T30" fmla="*/ 0 w 208"/>
                <a:gd name="T31" fmla="*/ 825305 h 325"/>
                <a:gd name="T32" fmla="*/ 0 w 208"/>
                <a:gd name="T33" fmla="*/ 1140421 h 325"/>
                <a:gd name="T34" fmla="*/ 78696 w 208"/>
                <a:gd name="T35" fmla="*/ 1219200 h 325"/>
                <a:gd name="T36" fmla="*/ 700766 w 208"/>
                <a:gd name="T37" fmla="*/ 1219200 h 325"/>
                <a:gd name="T38" fmla="*/ 779462 w 208"/>
                <a:gd name="T39" fmla="*/ 1140421 h 325"/>
                <a:gd name="T40" fmla="*/ 779462 w 208"/>
                <a:gd name="T41" fmla="*/ 825305 h 325"/>
                <a:gd name="T42" fmla="*/ 607081 w 208"/>
                <a:gd name="T43" fmla="*/ 547702 h 325"/>
                <a:gd name="T44" fmla="*/ 719503 w 208"/>
                <a:gd name="T45" fmla="*/ 1140421 h 325"/>
                <a:gd name="T46" fmla="*/ 700766 w 208"/>
                <a:gd name="T47" fmla="*/ 1159178 h 325"/>
                <a:gd name="T48" fmla="*/ 652050 w 208"/>
                <a:gd name="T49" fmla="*/ 1159178 h 325"/>
                <a:gd name="T50" fmla="*/ 652050 w 208"/>
                <a:gd name="T51" fmla="*/ 795294 h 325"/>
                <a:gd name="T52" fmla="*/ 622071 w 208"/>
                <a:gd name="T53" fmla="*/ 765282 h 325"/>
                <a:gd name="T54" fmla="*/ 592091 w 208"/>
                <a:gd name="T55" fmla="*/ 795294 h 325"/>
                <a:gd name="T56" fmla="*/ 592091 w 208"/>
                <a:gd name="T57" fmla="*/ 1159178 h 325"/>
                <a:gd name="T58" fmla="*/ 191118 w 208"/>
                <a:gd name="T59" fmla="*/ 1159178 h 325"/>
                <a:gd name="T60" fmla="*/ 191118 w 208"/>
                <a:gd name="T61" fmla="*/ 795294 h 325"/>
                <a:gd name="T62" fmla="*/ 161139 w 208"/>
                <a:gd name="T63" fmla="*/ 765282 h 325"/>
                <a:gd name="T64" fmla="*/ 131159 w 208"/>
                <a:gd name="T65" fmla="*/ 795294 h 325"/>
                <a:gd name="T66" fmla="*/ 131159 w 208"/>
                <a:gd name="T67" fmla="*/ 1159178 h 325"/>
                <a:gd name="T68" fmla="*/ 78696 w 208"/>
                <a:gd name="T69" fmla="*/ 1159178 h 325"/>
                <a:gd name="T70" fmla="*/ 59959 w 208"/>
                <a:gd name="T71" fmla="*/ 1140421 h 325"/>
                <a:gd name="T72" fmla="*/ 59959 w 208"/>
                <a:gd name="T73" fmla="*/ 825305 h 325"/>
                <a:gd name="T74" fmla="*/ 224845 w 208"/>
                <a:gd name="T75" fmla="*/ 588967 h 325"/>
                <a:gd name="T76" fmla="*/ 389731 w 208"/>
                <a:gd name="T77" fmla="*/ 637735 h 325"/>
                <a:gd name="T78" fmla="*/ 554617 w 208"/>
                <a:gd name="T79" fmla="*/ 588967 h 325"/>
                <a:gd name="T80" fmla="*/ 719503 w 208"/>
                <a:gd name="T81" fmla="*/ 825305 h 325"/>
                <a:gd name="T82" fmla="*/ 719503 w 208"/>
                <a:gd name="T83" fmla="*/ 1140421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chemeClr val="bg1"/>
                </a:solidFill>
              </a:endParaRPr>
            </a:p>
          </p:txBody>
        </p:sp>
        <p:sp>
          <p:nvSpPr>
            <p:cNvPr id="13" name="TextBox 12"/>
            <p:cNvSpPr txBox="1"/>
            <p:nvPr/>
          </p:nvSpPr>
          <p:spPr>
            <a:xfrm>
              <a:off x="3030141" y="5308021"/>
              <a:ext cx="1109811" cy="261610"/>
            </a:xfrm>
            <a:prstGeom prst="rect">
              <a:avLst/>
            </a:prstGeom>
            <a:noFill/>
          </p:spPr>
          <p:txBody>
            <a:bodyPr wrap="square" rtlCol="0">
              <a:spAutoFit/>
            </a:bodyPr>
            <a:lstStyle/>
            <a:p>
              <a:pPr algn="ctr"/>
              <a:r>
                <a:rPr lang="en-IN" sz="1100" b="1" dirty="0">
                  <a:solidFill>
                    <a:schemeClr val="bg1"/>
                  </a:solidFill>
                  <a:latin typeface="Arial" pitchFamily="34" charset="0"/>
                  <a:cs typeface="Arial" pitchFamily="34" charset="0"/>
                </a:rPr>
                <a:t>MSIP</a:t>
              </a:r>
              <a:endParaRPr lang="en-US" sz="1100" b="1" dirty="0">
                <a:solidFill>
                  <a:schemeClr val="bg1"/>
                </a:solidFill>
                <a:latin typeface="Arial" pitchFamily="34" charset="0"/>
                <a:cs typeface="Arial" pitchFamily="34" charset="0"/>
              </a:endParaRPr>
            </a:p>
          </p:txBody>
        </p:sp>
        <p:sp>
          <p:nvSpPr>
            <p:cNvPr id="15" name="Line 100"/>
            <p:cNvSpPr>
              <a:spLocks noChangeShapeType="1"/>
            </p:cNvSpPr>
            <p:nvPr/>
          </p:nvSpPr>
          <p:spPr bwMode="auto">
            <a:xfrm>
              <a:off x="1209251" y="2092785"/>
              <a:ext cx="941271" cy="842672"/>
            </a:xfrm>
            <a:prstGeom prst="line">
              <a:avLst/>
            </a:prstGeom>
            <a:noFill/>
            <a:ln w="31750">
              <a:solidFill>
                <a:srgbClr val="FF6600"/>
              </a:solidFill>
              <a:prstDash val="dash"/>
              <a:round/>
              <a:headEnd type="arrow"/>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7">
                <a:defRPr/>
              </a:pPr>
              <a:endParaRPr lang="en-US">
                <a:solidFill>
                  <a:schemeClr val="bg1"/>
                </a:solidFill>
              </a:endParaRPr>
            </a:p>
          </p:txBody>
        </p:sp>
        <p:sp>
          <p:nvSpPr>
            <p:cNvPr id="17" name="Line 100"/>
            <p:cNvSpPr>
              <a:spLocks noChangeShapeType="1"/>
            </p:cNvSpPr>
            <p:nvPr/>
          </p:nvSpPr>
          <p:spPr bwMode="auto">
            <a:xfrm>
              <a:off x="2787767" y="3933056"/>
              <a:ext cx="645095" cy="703162"/>
            </a:xfrm>
            <a:prstGeom prst="line">
              <a:avLst/>
            </a:prstGeom>
            <a:noFill/>
            <a:ln w="31750">
              <a:solidFill>
                <a:srgbClr val="FF6600"/>
              </a:solidFill>
              <a:prstDash val="dash"/>
              <a:round/>
              <a:headEnd type="arrow"/>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7">
                <a:defRPr/>
              </a:pPr>
              <a:endParaRPr lang="en-US">
                <a:solidFill>
                  <a:schemeClr val="bg1"/>
                </a:solidFill>
              </a:endParaRPr>
            </a:p>
          </p:txBody>
        </p:sp>
        <p:sp>
          <p:nvSpPr>
            <p:cNvPr id="18" name="Line 100"/>
            <p:cNvSpPr>
              <a:spLocks noChangeShapeType="1"/>
            </p:cNvSpPr>
            <p:nvPr/>
          </p:nvSpPr>
          <p:spPr bwMode="auto">
            <a:xfrm flipH="1">
              <a:off x="1570286" y="3933056"/>
              <a:ext cx="625450" cy="777420"/>
            </a:xfrm>
            <a:prstGeom prst="line">
              <a:avLst/>
            </a:prstGeom>
            <a:noFill/>
            <a:ln w="31750">
              <a:solidFill>
                <a:srgbClr val="FF6600"/>
              </a:solidFill>
              <a:prstDash val="dash"/>
              <a:round/>
              <a:headEnd type="arrow"/>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7">
                <a:defRPr/>
              </a:pPr>
              <a:endParaRPr lang="en-US">
                <a:solidFill>
                  <a:schemeClr val="bg1"/>
                </a:solidFill>
              </a:endParaRPr>
            </a:p>
          </p:txBody>
        </p:sp>
        <p:sp>
          <p:nvSpPr>
            <p:cNvPr id="38" name="Freeform 3"/>
            <p:cNvSpPr>
              <a:spLocks noChangeAspect="1" noEditPoints="1"/>
            </p:cNvSpPr>
            <p:nvPr/>
          </p:nvSpPr>
          <p:spPr bwMode="auto">
            <a:xfrm>
              <a:off x="3377402" y="4636218"/>
              <a:ext cx="415721" cy="650252"/>
            </a:xfrm>
            <a:custGeom>
              <a:avLst/>
              <a:gdLst>
                <a:gd name="T0" fmla="*/ 607081 w 208"/>
                <a:gd name="T1" fmla="*/ 547702 h 325"/>
                <a:gd name="T2" fmla="*/ 708261 w 208"/>
                <a:gd name="T3" fmla="*/ 318868 h 325"/>
                <a:gd name="T4" fmla="*/ 655797 w 208"/>
                <a:gd name="T5" fmla="*/ 146304 h 325"/>
                <a:gd name="T6" fmla="*/ 614576 w 208"/>
                <a:gd name="T7" fmla="*/ 135050 h 325"/>
                <a:gd name="T8" fmla="*/ 607081 w 208"/>
                <a:gd name="T9" fmla="*/ 176315 h 325"/>
                <a:gd name="T10" fmla="*/ 648303 w 208"/>
                <a:gd name="T11" fmla="*/ 318868 h 325"/>
                <a:gd name="T12" fmla="*/ 389731 w 208"/>
                <a:gd name="T13" fmla="*/ 577713 h 325"/>
                <a:gd name="T14" fmla="*/ 131159 w 208"/>
                <a:gd name="T15" fmla="*/ 318868 h 325"/>
                <a:gd name="T16" fmla="*/ 389731 w 208"/>
                <a:gd name="T17" fmla="*/ 60022 h 325"/>
                <a:gd name="T18" fmla="*/ 532133 w 208"/>
                <a:gd name="T19" fmla="*/ 101287 h 325"/>
                <a:gd name="T20" fmla="*/ 573354 w 208"/>
                <a:gd name="T21" fmla="*/ 93785 h 325"/>
                <a:gd name="T22" fmla="*/ 562112 w 208"/>
                <a:gd name="T23" fmla="*/ 52519 h 325"/>
                <a:gd name="T24" fmla="*/ 389731 w 208"/>
                <a:gd name="T25" fmla="*/ 0 h 325"/>
                <a:gd name="T26" fmla="*/ 71201 w 208"/>
                <a:gd name="T27" fmla="*/ 318868 h 325"/>
                <a:gd name="T28" fmla="*/ 172381 w 208"/>
                <a:gd name="T29" fmla="*/ 547702 h 325"/>
                <a:gd name="T30" fmla="*/ 0 w 208"/>
                <a:gd name="T31" fmla="*/ 825305 h 325"/>
                <a:gd name="T32" fmla="*/ 0 w 208"/>
                <a:gd name="T33" fmla="*/ 1140421 h 325"/>
                <a:gd name="T34" fmla="*/ 78696 w 208"/>
                <a:gd name="T35" fmla="*/ 1219200 h 325"/>
                <a:gd name="T36" fmla="*/ 700766 w 208"/>
                <a:gd name="T37" fmla="*/ 1219200 h 325"/>
                <a:gd name="T38" fmla="*/ 779462 w 208"/>
                <a:gd name="T39" fmla="*/ 1140421 h 325"/>
                <a:gd name="T40" fmla="*/ 779462 w 208"/>
                <a:gd name="T41" fmla="*/ 825305 h 325"/>
                <a:gd name="T42" fmla="*/ 607081 w 208"/>
                <a:gd name="T43" fmla="*/ 547702 h 325"/>
                <a:gd name="T44" fmla="*/ 719503 w 208"/>
                <a:gd name="T45" fmla="*/ 1140421 h 325"/>
                <a:gd name="T46" fmla="*/ 700766 w 208"/>
                <a:gd name="T47" fmla="*/ 1159178 h 325"/>
                <a:gd name="T48" fmla="*/ 652050 w 208"/>
                <a:gd name="T49" fmla="*/ 1159178 h 325"/>
                <a:gd name="T50" fmla="*/ 652050 w 208"/>
                <a:gd name="T51" fmla="*/ 795294 h 325"/>
                <a:gd name="T52" fmla="*/ 622071 w 208"/>
                <a:gd name="T53" fmla="*/ 765282 h 325"/>
                <a:gd name="T54" fmla="*/ 592091 w 208"/>
                <a:gd name="T55" fmla="*/ 795294 h 325"/>
                <a:gd name="T56" fmla="*/ 592091 w 208"/>
                <a:gd name="T57" fmla="*/ 1159178 h 325"/>
                <a:gd name="T58" fmla="*/ 191118 w 208"/>
                <a:gd name="T59" fmla="*/ 1159178 h 325"/>
                <a:gd name="T60" fmla="*/ 191118 w 208"/>
                <a:gd name="T61" fmla="*/ 795294 h 325"/>
                <a:gd name="T62" fmla="*/ 161139 w 208"/>
                <a:gd name="T63" fmla="*/ 765282 h 325"/>
                <a:gd name="T64" fmla="*/ 131159 w 208"/>
                <a:gd name="T65" fmla="*/ 795294 h 325"/>
                <a:gd name="T66" fmla="*/ 131159 w 208"/>
                <a:gd name="T67" fmla="*/ 1159178 h 325"/>
                <a:gd name="T68" fmla="*/ 78696 w 208"/>
                <a:gd name="T69" fmla="*/ 1159178 h 325"/>
                <a:gd name="T70" fmla="*/ 59959 w 208"/>
                <a:gd name="T71" fmla="*/ 1140421 h 325"/>
                <a:gd name="T72" fmla="*/ 59959 w 208"/>
                <a:gd name="T73" fmla="*/ 825305 h 325"/>
                <a:gd name="T74" fmla="*/ 224845 w 208"/>
                <a:gd name="T75" fmla="*/ 588967 h 325"/>
                <a:gd name="T76" fmla="*/ 389731 w 208"/>
                <a:gd name="T77" fmla="*/ 637735 h 325"/>
                <a:gd name="T78" fmla="*/ 554617 w 208"/>
                <a:gd name="T79" fmla="*/ 588967 h 325"/>
                <a:gd name="T80" fmla="*/ 719503 w 208"/>
                <a:gd name="T81" fmla="*/ 825305 h 325"/>
                <a:gd name="T82" fmla="*/ 719503 w 208"/>
                <a:gd name="T83" fmla="*/ 1140421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chemeClr val="bg1"/>
                </a:solidFill>
              </a:endParaRPr>
            </a:p>
          </p:txBody>
        </p:sp>
        <p:sp>
          <p:nvSpPr>
            <p:cNvPr id="39" name="TextBox 38"/>
            <p:cNvSpPr txBox="1"/>
            <p:nvPr/>
          </p:nvSpPr>
          <p:spPr>
            <a:xfrm>
              <a:off x="2025000" y="5870342"/>
              <a:ext cx="1109811" cy="430887"/>
            </a:xfrm>
            <a:prstGeom prst="rect">
              <a:avLst/>
            </a:prstGeom>
            <a:noFill/>
          </p:spPr>
          <p:txBody>
            <a:bodyPr wrap="square" rtlCol="0">
              <a:spAutoFit/>
            </a:bodyPr>
            <a:lstStyle/>
            <a:p>
              <a:pPr algn="ctr"/>
              <a:r>
                <a:rPr lang="en-US" sz="1100" b="1" dirty="0">
                  <a:solidFill>
                    <a:schemeClr val="bg1"/>
                  </a:solidFill>
                  <a:latin typeface="Arial" pitchFamily="34" charset="0"/>
                  <a:cs typeface="Arial" pitchFamily="34" charset="0"/>
                </a:rPr>
                <a:t>2</a:t>
              </a:r>
              <a:r>
                <a:rPr lang="en-US" sz="1100" b="1" baseline="30000" dirty="0">
                  <a:solidFill>
                    <a:schemeClr val="bg1"/>
                  </a:solidFill>
                  <a:latin typeface="Arial" pitchFamily="34" charset="0"/>
                  <a:cs typeface="Arial" pitchFamily="34" charset="0"/>
                </a:rPr>
                <a:t>nd</a:t>
              </a:r>
              <a:r>
                <a:rPr lang="en-US" sz="1100" b="1" dirty="0">
                  <a:solidFill>
                    <a:schemeClr val="bg1"/>
                  </a:solidFill>
                  <a:latin typeface="Arial" pitchFamily="34" charset="0"/>
                  <a:cs typeface="Arial" pitchFamily="34" charset="0"/>
                </a:rPr>
                <a:t> LO/L3 Engineer</a:t>
              </a:r>
            </a:p>
          </p:txBody>
        </p:sp>
        <p:sp>
          <p:nvSpPr>
            <p:cNvPr id="40" name="Line 100"/>
            <p:cNvSpPr>
              <a:spLocks noChangeShapeType="1"/>
            </p:cNvSpPr>
            <p:nvPr/>
          </p:nvSpPr>
          <p:spPr bwMode="auto">
            <a:xfrm flipH="1">
              <a:off x="2555840" y="3933056"/>
              <a:ext cx="12031" cy="1141596"/>
            </a:xfrm>
            <a:prstGeom prst="line">
              <a:avLst/>
            </a:prstGeom>
            <a:noFill/>
            <a:ln w="31750">
              <a:solidFill>
                <a:srgbClr val="FF6600"/>
              </a:solidFill>
              <a:prstDash val="dash"/>
              <a:round/>
              <a:headEnd type="arrow"/>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377">
                <a:defRPr/>
              </a:pPr>
              <a:endParaRPr lang="en-US">
                <a:solidFill>
                  <a:schemeClr val="bg1"/>
                </a:solidFill>
              </a:endParaRPr>
            </a:p>
          </p:txBody>
        </p:sp>
        <p:sp>
          <p:nvSpPr>
            <p:cNvPr id="16" name="TextBox 15"/>
            <p:cNvSpPr txBox="1"/>
            <p:nvPr/>
          </p:nvSpPr>
          <p:spPr>
            <a:xfrm>
              <a:off x="1701200" y="3577628"/>
              <a:ext cx="1604281" cy="261610"/>
            </a:xfrm>
            <a:prstGeom prst="rect">
              <a:avLst/>
            </a:prstGeom>
            <a:noFill/>
          </p:spPr>
          <p:txBody>
            <a:bodyPr wrap="square" rtlCol="0">
              <a:spAutoFit/>
            </a:bodyPr>
            <a:lstStyle/>
            <a:p>
              <a:r>
                <a:rPr lang="en-US" sz="1100" dirty="0">
                  <a:solidFill>
                    <a:schemeClr val="bg1"/>
                  </a:solidFill>
                  <a:latin typeface="Arial" pitchFamily="34" charset="0"/>
                  <a:cs typeface="Arial" pitchFamily="34" charset="0"/>
                </a:rPr>
                <a:t>Technical  Bridge</a:t>
              </a:r>
            </a:p>
          </p:txBody>
        </p:sp>
        <p:sp>
          <p:nvSpPr>
            <p:cNvPr id="57" name="Oval 56"/>
            <p:cNvSpPr/>
            <p:nvPr/>
          </p:nvSpPr>
          <p:spPr bwMode="auto">
            <a:xfrm>
              <a:off x="1858730" y="3344819"/>
              <a:ext cx="216000" cy="216000"/>
            </a:xfrm>
            <a:prstGeom prst="ellipse">
              <a:avLst/>
            </a:prstGeom>
            <a:solidFill>
              <a:schemeClr val="tx1"/>
            </a:solidFill>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algn="ctr" defTabSz="914377" fontAlgn="base">
                <a:spcBef>
                  <a:spcPct val="50000"/>
                </a:spcBef>
                <a:spcAft>
                  <a:spcPct val="0"/>
                </a:spcAft>
              </a:pPr>
              <a:r>
                <a:rPr lang="en-US" sz="1000" dirty="0">
                  <a:solidFill>
                    <a:schemeClr val="bg1"/>
                  </a:solidFill>
                  <a:latin typeface="+mj-lt"/>
                </a:rPr>
                <a:t>9</a:t>
              </a:r>
            </a:p>
          </p:txBody>
        </p:sp>
      </p:grpSp>
      <p:grpSp>
        <p:nvGrpSpPr>
          <p:cNvPr id="5" name="Group 4"/>
          <p:cNvGrpSpPr/>
          <p:nvPr/>
        </p:nvGrpSpPr>
        <p:grpSpPr>
          <a:xfrm>
            <a:off x="2880072" y="1832802"/>
            <a:ext cx="6950045" cy="4792973"/>
            <a:chOff x="1356070" y="1374600"/>
            <a:chExt cx="6950045" cy="3594730"/>
          </a:xfrm>
        </p:grpSpPr>
        <p:sp>
          <p:nvSpPr>
            <p:cNvPr id="22" name="TextBox 21"/>
            <p:cNvSpPr txBox="1"/>
            <p:nvPr/>
          </p:nvSpPr>
          <p:spPr>
            <a:xfrm>
              <a:off x="6775340" y="4507665"/>
              <a:ext cx="1530775" cy="461665"/>
            </a:xfrm>
            <a:prstGeom prst="rect">
              <a:avLst/>
            </a:prstGeom>
            <a:noFill/>
          </p:spPr>
          <p:txBody>
            <a:bodyPr wrap="square" rtlCol="0">
              <a:spAutoFit/>
            </a:bodyPr>
            <a:lstStyle/>
            <a:p>
              <a:pPr algn="ctr"/>
              <a:r>
                <a:rPr lang="en-IN" sz="1100" b="1" dirty="0">
                  <a:solidFill>
                    <a:schemeClr val="bg1"/>
                  </a:solidFill>
                  <a:latin typeface="Arial" pitchFamily="34" charset="0"/>
                  <a:cs typeface="Arial" pitchFamily="34" charset="0"/>
                </a:rPr>
                <a:t>Problem</a:t>
              </a:r>
              <a:r>
                <a:rPr lang="en-IN" sz="1200" dirty="0">
                  <a:solidFill>
                    <a:schemeClr val="bg1"/>
                  </a:solidFill>
                </a:rPr>
                <a:t> </a:t>
              </a:r>
              <a:r>
                <a:rPr lang="en-IN" sz="1100" b="1" dirty="0">
                  <a:solidFill>
                    <a:schemeClr val="bg1"/>
                  </a:solidFill>
                  <a:latin typeface="Arial" pitchFamily="34" charset="0"/>
                  <a:cs typeface="Arial" pitchFamily="34" charset="0"/>
                </a:rPr>
                <a:t>Management</a:t>
              </a:r>
              <a:br>
                <a:rPr lang="en-IN" sz="1100" b="1" dirty="0">
                  <a:solidFill>
                    <a:schemeClr val="bg1"/>
                  </a:solidFill>
                  <a:latin typeface="Arial" pitchFamily="34" charset="0"/>
                  <a:cs typeface="Arial" pitchFamily="34" charset="0"/>
                </a:rPr>
              </a:br>
              <a:r>
                <a:rPr lang="en-IN" sz="1100" b="1" dirty="0">
                  <a:solidFill>
                    <a:schemeClr val="bg1"/>
                  </a:solidFill>
                  <a:latin typeface="Arial" pitchFamily="34" charset="0"/>
                  <a:cs typeface="Arial" pitchFamily="34" charset="0"/>
                </a:rPr>
                <a:t>(RCA of E/// issues)</a:t>
              </a:r>
              <a:endParaRPr lang="en-US" sz="1100" b="1" dirty="0">
                <a:solidFill>
                  <a:schemeClr val="bg1"/>
                </a:solidFill>
                <a:latin typeface="Arial" pitchFamily="34" charset="0"/>
                <a:cs typeface="Arial" pitchFamily="34" charset="0"/>
              </a:endParaRPr>
            </a:p>
          </p:txBody>
        </p:sp>
        <p:sp>
          <p:nvSpPr>
            <p:cNvPr id="23" name="Freeform 3"/>
            <p:cNvSpPr>
              <a:spLocks noChangeAspect="1" noEditPoints="1"/>
            </p:cNvSpPr>
            <p:nvPr/>
          </p:nvSpPr>
          <p:spPr bwMode="auto">
            <a:xfrm>
              <a:off x="7516165" y="4019976"/>
              <a:ext cx="415721" cy="487689"/>
            </a:xfrm>
            <a:custGeom>
              <a:avLst/>
              <a:gdLst>
                <a:gd name="T0" fmla="*/ 607081 w 208"/>
                <a:gd name="T1" fmla="*/ 547702 h 325"/>
                <a:gd name="T2" fmla="*/ 708261 w 208"/>
                <a:gd name="T3" fmla="*/ 318868 h 325"/>
                <a:gd name="T4" fmla="*/ 655797 w 208"/>
                <a:gd name="T5" fmla="*/ 146304 h 325"/>
                <a:gd name="T6" fmla="*/ 614576 w 208"/>
                <a:gd name="T7" fmla="*/ 135050 h 325"/>
                <a:gd name="T8" fmla="*/ 607081 w 208"/>
                <a:gd name="T9" fmla="*/ 176315 h 325"/>
                <a:gd name="T10" fmla="*/ 648303 w 208"/>
                <a:gd name="T11" fmla="*/ 318868 h 325"/>
                <a:gd name="T12" fmla="*/ 389731 w 208"/>
                <a:gd name="T13" fmla="*/ 577713 h 325"/>
                <a:gd name="T14" fmla="*/ 131159 w 208"/>
                <a:gd name="T15" fmla="*/ 318868 h 325"/>
                <a:gd name="T16" fmla="*/ 389731 w 208"/>
                <a:gd name="T17" fmla="*/ 60022 h 325"/>
                <a:gd name="T18" fmla="*/ 532133 w 208"/>
                <a:gd name="T19" fmla="*/ 101287 h 325"/>
                <a:gd name="T20" fmla="*/ 573354 w 208"/>
                <a:gd name="T21" fmla="*/ 93785 h 325"/>
                <a:gd name="T22" fmla="*/ 562112 w 208"/>
                <a:gd name="T23" fmla="*/ 52519 h 325"/>
                <a:gd name="T24" fmla="*/ 389731 w 208"/>
                <a:gd name="T25" fmla="*/ 0 h 325"/>
                <a:gd name="T26" fmla="*/ 71201 w 208"/>
                <a:gd name="T27" fmla="*/ 318868 h 325"/>
                <a:gd name="T28" fmla="*/ 172381 w 208"/>
                <a:gd name="T29" fmla="*/ 547702 h 325"/>
                <a:gd name="T30" fmla="*/ 0 w 208"/>
                <a:gd name="T31" fmla="*/ 825305 h 325"/>
                <a:gd name="T32" fmla="*/ 0 w 208"/>
                <a:gd name="T33" fmla="*/ 1140421 h 325"/>
                <a:gd name="T34" fmla="*/ 78696 w 208"/>
                <a:gd name="T35" fmla="*/ 1219200 h 325"/>
                <a:gd name="T36" fmla="*/ 700766 w 208"/>
                <a:gd name="T37" fmla="*/ 1219200 h 325"/>
                <a:gd name="T38" fmla="*/ 779462 w 208"/>
                <a:gd name="T39" fmla="*/ 1140421 h 325"/>
                <a:gd name="T40" fmla="*/ 779462 w 208"/>
                <a:gd name="T41" fmla="*/ 825305 h 325"/>
                <a:gd name="T42" fmla="*/ 607081 w 208"/>
                <a:gd name="T43" fmla="*/ 547702 h 325"/>
                <a:gd name="T44" fmla="*/ 719503 w 208"/>
                <a:gd name="T45" fmla="*/ 1140421 h 325"/>
                <a:gd name="T46" fmla="*/ 700766 w 208"/>
                <a:gd name="T47" fmla="*/ 1159178 h 325"/>
                <a:gd name="T48" fmla="*/ 652050 w 208"/>
                <a:gd name="T49" fmla="*/ 1159178 h 325"/>
                <a:gd name="T50" fmla="*/ 652050 w 208"/>
                <a:gd name="T51" fmla="*/ 795294 h 325"/>
                <a:gd name="T52" fmla="*/ 622071 w 208"/>
                <a:gd name="T53" fmla="*/ 765282 h 325"/>
                <a:gd name="T54" fmla="*/ 592091 w 208"/>
                <a:gd name="T55" fmla="*/ 795294 h 325"/>
                <a:gd name="T56" fmla="*/ 592091 w 208"/>
                <a:gd name="T57" fmla="*/ 1159178 h 325"/>
                <a:gd name="T58" fmla="*/ 191118 w 208"/>
                <a:gd name="T59" fmla="*/ 1159178 h 325"/>
                <a:gd name="T60" fmla="*/ 191118 w 208"/>
                <a:gd name="T61" fmla="*/ 795294 h 325"/>
                <a:gd name="T62" fmla="*/ 161139 w 208"/>
                <a:gd name="T63" fmla="*/ 765282 h 325"/>
                <a:gd name="T64" fmla="*/ 131159 w 208"/>
                <a:gd name="T65" fmla="*/ 795294 h 325"/>
                <a:gd name="T66" fmla="*/ 131159 w 208"/>
                <a:gd name="T67" fmla="*/ 1159178 h 325"/>
                <a:gd name="T68" fmla="*/ 78696 w 208"/>
                <a:gd name="T69" fmla="*/ 1159178 h 325"/>
                <a:gd name="T70" fmla="*/ 59959 w 208"/>
                <a:gd name="T71" fmla="*/ 1140421 h 325"/>
                <a:gd name="T72" fmla="*/ 59959 w 208"/>
                <a:gd name="T73" fmla="*/ 825305 h 325"/>
                <a:gd name="T74" fmla="*/ 224845 w 208"/>
                <a:gd name="T75" fmla="*/ 588967 h 325"/>
                <a:gd name="T76" fmla="*/ 389731 w 208"/>
                <a:gd name="T77" fmla="*/ 637735 h 325"/>
                <a:gd name="T78" fmla="*/ 554617 w 208"/>
                <a:gd name="T79" fmla="*/ 588967 h 325"/>
                <a:gd name="T80" fmla="*/ 719503 w 208"/>
                <a:gd name="T81" fmla="*/ 825305 h 325"/>
                <a:gd name="T82" fmla="*/ 719503 w 208"/>
                <a:gd name="T83" fmla="*/ 1140421 h 32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8" h="325">
                  <a:moveTo>
                    <a:pt x="162" y="146"/>
                  </a:moveTo>
                  <a:cubicBezTo>
                    <a:pt x="179" y="131"/>
                    <a:pt x="189" y="109"/>
                    <a:pt x="189" y="85"/>
                  </a:cubicBezTo>
                  <a:cubicBezTo>
                    <a:pt x="189" y="68"/>
                    <a:pt x="184" y="52"/>
                    <a:pt x="175" y="39"/>
                  </a:cubicBezTo>
                  <a:cubicBezTo>
                    <a:pt x="173" y="35"/>
                    <a:pt x="168" y="34"/>
                    <a:pt x="164" y="36"/>
                  </a:cubicBezTo>
                  <a:cubicBezTo>
                    <a:pt x="160" y="39"/>
                    <a:pt x="159" y="44"/>
                    <a:pt x="162" y="47"/>
                  </a:cubicBezTo>
                  <a:cubicBezTo>
                    <a:pt x="169" y="58"/>
                    <a:pt x="173" y="71"/>
                    <a:pt x="173" y="85"/>
                  </a:cubicBezTo>
                  <a:cubicBezTo>
                    <a:pt x="173" y="123"/>
                    <a:pt x="142" y="154"/>
                    <a:pt x="104" y="154"/>
                  </a:cubicBezTo>
                  <a:cubicBezTo>
                    <a:pt x="66" y="154"/>
                    <a:pt x="35" y="123"/>
                    <a:pt x="35" y="85"/>
                  </a:cubicBezTo>
                  <a:cubicBezTo>
                    <a:pt x="35" y="47"/>
                    <a:pt x="66" y="16"/>
                    <a:pt x="104" y="16"/>
                  </a:cubicBezTo>
                  <a:cubicBezTo>
                    <a:pt x="118" y="16"/>
                    <a:pt x="131" y="20"/>
                    <a:pt x="142" y="27"/>
                  </a:cubicBezTo>
                  <a:cubicBezTo>
                    <a:pt x="145" y="30"/>
                    <a:pt x="150" y="29"/>
                    <a:pt x="153" y="25"/>
                  </a:cubicBezTo>
                  <a:cubicBezTo>
                    <a:pt x="155" y="21"/>
                    <a:pt x="154" y="16"/>
                    <a:pt x="150" y="14"/>
                  </a:cubicBezTo>
                  <a:cubicBezTo>
                    <a:pt x="137" y="5"/>
                    <a:pt x="121" y="0"/>
                    <a:pt x="104" y="0"/>
                  </a:cubicBezTo>
                  <a:cubicBezTo>
                    <a:pt x="57" y="0"/>
                    <a:pt x="19" y="38"/>
                    <a:pt x="19" y="85"/>
                  </a:cubicBezTo>
                  <a:cubicBezTo>
                    <a:pt x="19" y="109"/>
                    <a:pt x="30" y="131"/>
                    <a:pt x="46" y="146"/>
                  </a:cubicBezTo>
                  <a:cubicBezTo>
                    <a:pt x="25" y="159"/>
                    <a:pt x="0" y="181"/>
                    <a:pt x="0" y="220"/>
                  </a:cubicBezTo>
                  <a:cubicBezTo>
                    <a:pt x="0" y="304"/>
                    <a:pt x="0" y="304"/>
                    <a:pt x="0" y="304"/>
                  </a:cubicBezTo>
                  <a:cubicBezTo>
                    <a:pt x="0" y="313"/>
                    <a:pt x="6" y="325"/>
                    <a:pt x="21" y="325"/>
                  </a:cubicBezTo>
                  <a:cubicBezTo>
                    <a:pt x="187" y="325"/>
                    <a:pt x="187" y="325"/>
                    <a:pt x="187" y="325"/>
                  </a:cubicBezTo>
                  <a:cubicBezTo>
                    <a:pt x="196" y="325"/>
                    <a:pt x="208" y="320"/>
                    <a:pt x="208" y="304"/>
                  </a:cubicBezTo>
                  <a:cubicBezTo>
                    <a:pt x="208" y="220"/>
                    <a:pt x="208" y="220"/>
                    <a:pt x="208" y="220"/>
                  </a:cubicBezTo>
                  <a:cubicBezTo>
                    <a:pt x="208" y="181"/>
                    <a:pt x="183" y="159"/>
                    <a:pt x="162" y="146"/>
                  </a:cubicBezTo>
                  <a:close/>
                  <a:moveTo>
                    <a:pt x="192" y="304"/>
                  </a:moveTo>
                  <a:cubicBezTo>
                    <a:pt x="192" y="306"/>
                    <a:pt x="192" y="309"/>
                    <a:pt x="187" y="309"/>
                  </a:cubicBezTo>
                  <a:cubicBezTo>
                    <a:pt x="174" y="309"/>
                    <a:pt x="174" y="309"/>
                    <a:pt x="174" y="309"/>
                  </a:cubicBezTo>
                  <a:cubicBezTo>
                    <a:pt x="174" y="212"/>
                    <a:pt x="174" y="212"/>
                    <a:pt x="174" y="212"/>
                  </a:cubicBezTo>
                  <a:cubicBezTo>
                    <a:pt x="174" y="208"/>
                    <a:pt x="170" y="204"/>
                    <a:pt x="166" y="204"/>
                  </a:cubicBezTo>
                  <a:cubicBezTo>
                    <a:pt x="161" y="204"/>
                    <a:pt x="158" y="208"/>
                    <a:pt x="158" y="212"/>
                  </a:cubicBezTo>
                  <a:cubicBezTo>
                    <a:pt x="158" y="309"/>
                    <a:pt x="158" y="309"/>
                    <a:pt x="158" y="309"/>
                  </a:cubicBezTo>
                  <a:cubicBezTo>
                    <a:pt x="51" y="309"/>
                    <a:pt x="51" y="309"/>
                    <a:pt x="51" y="309"/>
                  </a:cubicBezTo>
                  <a:cubicBezTo>
                    <a:pt x="51" y="212"/>
                    <a:pt x="51" y="212"/>
                    <a:pt x="51" y="212"/>
                  </a:cubicBezTo>
                  <a:cubicBezTo>
                    <a:pt x="51" y="208"/>
                    <a:pt x="47" y="204"/>
                    <a:pt x="43" y="204"/>
                  </a:cubicBezTo>
                  <a:cubicBezTo>
                    <a:pt x="38" y="204"/>
                    <a:pt x="35" y="208"/>
                    <a:pt x="35" y="212"/>
                  </a:cubicBezTo>
                  <a:cubicBezTo>
                    <a:pt x="35" y="309"/>
                    <a:pt x="35" y="309"/>
                    <a:pt x="35" y="309"/>
                  </a:cubicBezTo>
                  <a:cubicBezTo>
                    <a:pt x="21" y="309"/>
                    <a:pt x="21" y="309"/>
                    <a:pt x="21" y="309"/>
                  </a:cubicBezTo>
                  <a:cubicBezTo>
                    <a:pt x="20" y="309"/>
                    <a:pt x="16" y="309"/>
                    <a:pt x="16" y="304"/>
                  </a:cubicBezTo>
                  <a:cubicBezTo>
                    <a:pt x="16" y="220"/>
                    <a:pt x="16" y="220"/>
                    <a:pt x="16" y="220"/>
                  </a:cubicBezTo>
                  <a:cubicBezTo>
                    <a:pt x="16" y="186"/>
                    <a:pt x="42" y="166"/>
                    <a:pt x="60" y="157"/>
                  </a:cubicBezTo>
                  <a:cubicBezTo>
                    <a:pt x="73" y="165"/>
                    <a:pt x="88" y="170"/>
                    <a:pt x="104" y="170"/>
                  </a:cubicBezTo>
                  <a:cubicBezTo>
                    <a:pt x="120" y="170"/>
                    <a:pt x="136" y="165"/>
                    <a:pt x="148" y="157"/>
                  </a:cubicBezTo>
                  <a:cubicBezTo>
                    <a:pt x="166" y="166"/>
                    <a:pt x="192" y="186"/>
                    <a:pt x="192" y="220"/>
                  </a:cubicBezTo>
                  <a:lnTo>
                    <a:pt x="192" y="3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chemeClr val="bg1"/>
                </a:solidFill>
              </a:endParaRPr>
            </a:p>
          </p:txBody>
        </p:sp>
        <p:sp>
          <p:nvSpPr>
            <p:cNvPr id="36" name="TextBox 35"/>
            <p:cNvSpPr txBox="1"/>
            <p:nvPr/>
          </p:nvSpPr>
          <p:spPr>
            <a:xfrm rot="1932056">
              <a:off x="2399247" y="1777628"/>
              <a:ext cx="1757783" cy="300083"/>
            </a:xfrm>
            <a:prstGeom prst="rect">
              <a:avLst/>
            </a:prstGeom>
            <a:noFill/>
          </p:spPr>
          <p:txBody>
            <a:bodyPr wrap="square" rtlCol="0">
              <a:spAutoFit/>
            </a:bodyPr>
            <a:lstStyle/>
            <a:p>
              <a:r>
                <a:rPr lang="en-US" sz="1000" dirty="0">
                  <a:solidFill>
                    <a:schemeClr val="bg1"/>
                  </a:solidFill>
                  <a:latin typeface="Arial" pitchFamily="34" charset="0"/>
                  <a:cs typeface="Arial" pitchFamily="34" charset="0"/>
                </a:rPr>
                <a:t>IM ask NOC team to create PT for detailed RCA</a:t>
              </a:r>
            </a:p>
          </p:txBody>
        </p:sp>
        <p:cxnSp>
          <p:nvCxnSpPr>
            <p:cNvPr id="52" name="Straight Arrow Connector 51"/>
            <p:cNvCxnSpPr>
              <a:cxnSpLocks/>
            </p:cNvCxnSpPr>
            <p:nvPr/>
          </p:nvCxnSpPr>
          <p:spPr>
            <a:xfrm>
              <a:off x="1356070" y="1374600"/>
              <a:ext cx="3077668" cy="137452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p:cNvCxnSpPr>
            <p:nvPr/>
          </p:nvCxnSpPr>
          <p:spPr>
            <a:xfrm>
              <a:off x="5192477" y="3117914"/>
              <a:ext cx="2288125" cy="88825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bwMode="auto">
            <a:xfrm>
              <a:off x="5226591" y="3322699"/>
              <a:ext cx="216000" cy="162000"/>
            </a:xfrm>
            <a:prstGeom prst="ellipse">
              <a:avLst/>
            </a:prstGeom>
            <a:solidFill>
              <a:schemeClr val="tx1"/>
            </a:solidFill>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algn="ctr" defTabSz="914377" fontAlgn="base">
                <a:spcBef>
                  <a:spcPct val="50000"/>
                </a:spcBef>
                <a:spcAft>
                  <a:spcPct val="0"/>
                </a:spcAft>
              </a:pPr>
              <a:r>
                <a:rPr lang="en-US" sz="1000" dirty="0">
                  <a:solidFill>
                    <a:schemeClr val="bg1"/>
                  </a:solidFill>
                  <a:latin typeface="+mj-lt"/>
                </a:rPr>
                <a:t>11</a:t>
              </a:r>
            </a:p>
          </p:txBody>
        </p:sp>
      </p:grpSp>
      <p:grpSp>
        <p:nvGrpSpPr>
          <p:cNvPr id="7177" name="Group 7176"/>
          <p:cNvGrpSpPr/>
          <p:nvPr/>
        </p:nvGrpSpPr>
        <p:grpSpPr>
          <a:xfrm>
            <a:off x="2917299" y="1132760"/>
            <a:ext cx="4388407" cy="957875"/>
            <a:chOff x="1556049" y="1388512"/>
            <a:chExt cx="4323410" cy="957875"/>
          </a:xfrm>
          <a:solidFill>
            <a:schemeClr val="bg1"/>
          </a:solidFill>
        </p:grpSpPr>
        <p:sp>
          <p:nvSpPr>
            <p:cNvPr id="20" name="Freeform 3"/>
            <p:cNvSpPr>
              <a:spLocks noChangeAspect="1" noEditPoints="1"/>
            </p:cNvSpPr>
            <p:nvPr/>
          </p:nvSpPr>
          <p:spPr bwMode="auto">
            <a:xfrm>
              <a:off x="4824094" y="1388512"/>
              <a:ext cx="649916" cy="484620"/>
            </a:xfrm>
            <a:custGeom>
              <a:avLst/>
              <a:gdLst>
                <a:gd name="T0" fmla="*/ 2147483647 w 366"/>
                <a:gd name="T1" fmla="*/ 801855192 h 273"/>
                <a:gd name="T2" fmla="*/ 2147483647 w 366"/>
                <a:gd name="T3" fmla="*/ 689315889 h 273"/>
                <a:gd name="T4" fmla="*/ 2147483647 w 366"/>
                <a:gd name="T5" fmla="*/ 365759298 h 273"/>
                <a:gd name="T6" fmla="*/ 2147483647 w 366"/>
                <a:gd name="T7" fmla="*/ 0 h 273"/>
                <a:gd name="T8" fmla="*/ 365991854 w 366"/>
                <a:gd name="T9" fmla="*/ 0 h 273"/>
                <a:gd name="T10" fmla="*/ 0 w 366"/>
                <a:gd name="T11" fmla="*/ 365759298 h 273"/>
                <a:gd name="T12" fmla="*/ 0 w 366"/>
                <a:gd name="T13" fmla="*/ 2147483647 h 273"/>
                <a:gd name="T14" fmla="*/ 365991854 w 366"/>
                <a:gd name="T15" fmla="*/ 2147483647 h 273"/>
                <a:gd name="T16" fmla="*/ 2147483647 w 366"/>
                <a:gd name="T17" fmla="*/ 2147483647 h 273"/>
                <a:gd name="T18" fmla="*/ 2147483647 w 366"/>
                <a:gd name="T19" fmla="*/ 2147483647 h 273"/>
                <a:gd name="T20" fmla="*/ 2147483647 w 366"/>
                <a:gd name="T21" fmla="*/ 1139476851 h 273"/>
                <a:gd name="T22" fmla="*/ 2147483647 w 366"/>
                <a:gd name="T23" fmla="*/ 1026937548 h 273"/>
                <a:gd name="T24" fmla="*/ 2147483647 w 366"/>
                <a:gd name="T25" fmla="*/ 1139476851 h 273"/>
                <a:gd name="T26" fmla="*/ 2147483647 w 366"/>
                <a:gd name="T27" fmla="*/ 2147483647 h 273"/>
                <a:gd name="T28" fmla="*/ 2147483647 w 366"/>
                <a:gd name="T29" fmla="*/ 1927266974 h 273"/>
                <a:gd name="T30" fmla="*/ 2147483647 w 366"/>
                <a:gd name="T31" fmla="*/ 393893186 h 273"/>
                <a:gd name="T32" fmla="*/ 2147483647 w 366"/>
                <a:gd name="T33" fmla="*/ 689315889 h 273"/>
                <a:gd name="T34" fmla="*/ 2147483647 w 366"/>
                <a:gd name="T35" fmla="*/ 801855192 h 273"/>
                <a:gd name="T36" fmla="*/ 225225179 w 366"/>
                <a:gd name="T37" fmla="*/ 2147483647 h 273"/>
                <a:gd name="T38" fmla="*/ 225225179 w 366"/>
                <a:gd name="T39" fmla="*/ 393893186 h 273"/>
                <a:gd name="T40" fmla="*/ 2055180699 w 366"/>
                <a:gd name="T41" fmla="*/ 1927266974 h 273"/>
                <a:gd name="T42" fmla="*/ 225225179 w 366"/>
                <a:gd name="T43" fmla="*/ 2147483647 h 273"/>
                <a:gd name="T44" fmla="*/ 2147483647 w 366"/>
                <a:gd name="T45" fmla="*/ 2147483647 h 273"/>
                <a:gd name="T46" fmla="*/ 394145940 w 366"/>
                <a:gd name="T47" fmla="*/ 2147483647 h 273"/>
                <a:gd name="T48" fmla="*/ 2147483647 w 366"/>
                <a:gd name="T49" fmla="*/ 2082008984 h 273"/>
                <a:gd name="T50" fmla="*/ 2147483647 w 366"/>
                <a:gd name="T51" fmla="*/ 2147483647 h 273"/>
                <a:gd name="T52" fmla="*/ 2147483647 w 366"/>
                <a:gd name="T53" fmla="*/ 2147483647 h 273"/>
                <a:gd name="T54" fmla="*/ 2147483647 w 366"/>
                <a:gd name="T55" fmla="*/ 2147483647 h 273"/>
                <a:gd name="T56" fmla="*/ 2147483647 w 366"/>
                <a:gd name="T57" fmla="*/ 2082008984 h 273"/>
                <a:gd name="T58" fmla="*/ 2147483647 w 366"/>
                <a:gd name="T59" fmla="*/ 2147483647 h 273"/>
                <a:gd name="T60" fmla="*/ 2147483647 w 366"/>
                <a:gd name="T61" fmla="*/ 2082008984 h 273"/>
                <a:gd name="T62" fmla="*/ 365991854 w 366"/>
                <a:gd name="T63" fmla="*/ 225082356 h 273"/>
                <a:gd name="T64" fmla="*/ 2147483647 w 366"/>
                <a:gd name="T65" fmla="*/ 225082356 h 273"/>
                <a:gd name="T66" fmla="*/ 2147483647 w 366"/>
                <a:gd name="T67" fmla="*/ 2082008984 h 2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66" h="273">
                  <a:moveTo>
                    <a:pt x="358" y="57"/>
                  </a:moveTo>
                  <a:cubicBezTo>
                    <a:pt x="362" y="57"/>
                    <a:pt x="366" y="53"/>
                    <a:pt x="366" y="49"/>
                  </a:cubicBezTo>
                  <a:cubicBezTo>
                    <a:pt x="366" y="26"/>
                    <a:pt x="366" y="26"/>
                    <a:pt x="366" y="26"/>
                  </a:cubicBezTo>
                  <a:cubicBezTo>
                    <a:pt x="366" y="15"/>
                    <a:pt x="359" y="0"/>
                    <a:pt x="340" y="0"/>
                  </a:cubicBezTo>
                  <a:cubicBezTo>
                    <a:pt x="26" y="0"/>
                    <a:pt x="26" y="0"/>
                    <a:pt x="26" y="0"/>
                  </a:cubicBezTo>
                  <a:cubicBezTo>
                    <a:pt x="16" y="0"/>
                    <a:pt x="0" y="7"/>
                    <a:pt x="0" y="26"/>
                  </a:cubicBezTo>
                  <a:cubicBezTo>
                    <a:pt x="0" y="247"/>
                    <a:pt x="0" y="247"/>
                    <a:pt x="0" y="247"/>
                  </a:cubicBezTo>
                  <a:cubicBezTo>
                    <a:pt x="0" y="258"/>
                    <a:pt x="7" y="273"/>
                    <a:pt x="26" y="273"/>
                  </a:cubicBezTo>
                  <a:cubicBezTo>
                    <a:pt x="340" y="273"/>
                    <a:pt x="340" y="273"/>
                    <a:pt x="340" y="273"/>
                  </a:cubicBezTo>
                  <a:cubicBezTo>
                    <a:pt x="350" y="273"/>
                    <a:pt x="366" y="266"/>
                    <a:pt x="366" y="247"/>
                  </a:cubicBezTo>
                  <a:cubicBezTo>
                    <a:pt x="366" y="81"/>
                    <a:pt x="366" y="81"/>
                    <a:pt x="366" y="81"/>
                  </a:cubicBezTo>
                  <a:cubicBezTo>
                    <a:pt x="366" y="76"/>
                    <a:pt x="362" y="73"/>
                    <a:pt x="358" y="73"/>
                  </a:cubicBezTo>
                  <a:cubicBezTo>
                    <a:pt x="354" y="73"/>
                    <a:pt x="350" y="76"/>
                    <a:pt x="350" y="81"/>
                  </a:cubicBezTo>
                  <a:cubicBezTo>
                    <a:pt x="350" y="247"/>
                    <a:pt x="350" y="247"/>
                    <a:pt x="350" y="247"/>
                  </a:cubicBezTo>
                  <a:cubicBezTo>
                    <a:pt x="221" y="137"/>
                    <a:pt x="221" y="137"/>
                    <a:pt x="221" y="137"/>
                  </a:cubicBezTo>
                  <a:cubicBezTo>
                    <a:pt x="350" y="28"/>
                    <a:pt x="350" y="28"/>
                    <a:pt x="350" y="28"/>
                  </a:cubicBezTo>
                  <a:cubicBezTo>
                    <a:pt x="350" y="49"/>
                    <a:pt x="350" y="49"/>
                    <a:pt x="350" y="49"/>
                  </a:cubicBezTo>
                  <a:cubicBezTo>
                    <a:pt x="350" y="53"/>
                    <a:pt x="354" y="57"/>
                    <a:pt x="358" y="57"/>
                  </a:cubicBezTo>
                  <a:close/>
                  <a:moveTo>
                    <a:pt x="16" y="246"/>
                  </a:moveTo>
                  <a:cubicBezTo>
                    <a:pt x="16" y="28"/>
                    <a:pt x="16" y="28"/>
                    <a:pt x="16" y="28"/>
                  </a:cubicBezTo>
                  <a:cubicBezTo>
                    <a:pt x="146" y="137"/>
                    <a:pt x="146" y="137"/>
                    <a:pt x="146" y="137"/>
                  </a:cubicBezTo>
                  <a:lnTo>
                    <a:pt x="16" y="246"/>
                  </a:lnTo>
                  <a:close/>
                  <a:moveTo>
                    <a:pt x="338" y="257"/>
                  </a:moveTo>
                  <a:cubicBezTo>
                    <a:pt x="28" y="257"/>
                    <a:pt x="28" y="257"/>
                    <a:pt x="28" y="257"/>
                  </a:cubicBezTo>
                  <a:cubicBezTo>
                    <a:pt x="158" y="148"/>
                    <a:pt x="158" y="148"/>
                    <a:pt x="158" y="148"/>
                  </a:cubicBezTo>
                  <a:cubicBezTo>
                    <a:pt x="178" y="165"/>
                    <a:pt x="178" y="165"/>
                    <a:pt x="178" y="165"/>
                  </a:cubicBezTo>
                  <a:cubicBezTo>
                    <a:pt x="179" y="166"/>
                    <a:pt x="181" y="166"/>
                    <a:pt x="183" y="166"/>
                  </a:cubicBezTo>
                  <a:cubicBezTo>
                    <a:pt x="185" y="166"/>
                    <a:pt x="187" y="166"/>
                    <a:pt x="188" y="165"/>
                  </a:cubicBezTo>
                  <a:cubicBezTo>
                    <a:pt x="208" y="148"/>
                    <a:pt x="208" y="148"/>
                    <a:pt x="208" y="148"/>
                  </a:cubicBezTo>
                  <a:lnTo>
                    <a:pt x="338" y="257"/>
                  </a:lnTo>
                  <a:close/>
                  <a:moveTo>
                    <a:pt x="183" y="148"/>
                  </a:moveTo>
                  <a:cubicBezTo>
                    <a:pt x="26" y="16"/>
                    <a:pt x="26" y="16"/>
                    <a:pt x="26" y="16"/>
                  </a:cubicBezTo>
                  <a:cubicBezTo>
                    <a:pt x="340" y="16"/>
                    <a:pt x="340" y="16"/>
                    <a:pt x="340" y="16"/>
                  </a:cubicBezTo>
                  <a:lnTo>
                    <a:pt x="183"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solidFill>
                  <a:schemeClr val="bg1"/>
                </a:solidFill>
              </a:endParaRPr>
            </a:p>
          </p:txBody>
        </p:sp>
        <p:sp>
          <p:nvSpPr>
            <p:cNvPr id="27" name="TextBox 26"/>
            <p:cNvSpPr txBox="1"/>
            <p:nvPr/>
          </p:nvSpPr>
          <p:spPr>
            <a:xfrm>
              <a:off x="4730621" y="1915500"/>
              <a:ext cx="1095613" cy="430887"/>
            </a:xfrm>
            <a:prstGeom prst="rect">
              <a:avLst/>
            </a:prstGeom>
            <a:solidFill>
              <a:schemeClr val="tx1"/>
            </a:solidFill>
          </p:spPr>
          <p:txBody>
            <a:bodyPr wrap="square" rtlCol="0">
              <a:spAutoFit/>
            </a:bodyPr>
            <a:lstStyle/>
            <a:p>
              <a:r>
                <a:rPr lang="en-US" sz="1100" dirty="0">
                  <a:solidFill>
                    <a:schemeClr val="bg1"/>
                  </a:solidFill>
                  <a:latin typeface="Arial" pitchFamily="34" charset="0"/>
                  <a:cs typeface="Arial" pitchFamily="34" charset="0"/>
                </a:rPr>
                <a:t>Stakeholder Notification</a:t>
              </a:r>
            </a:p>
          </p:txBody>
        </p:sp>
        <p:sp>
          <p:nvSpPr>
            <p:cNvPr id="33" name="TextBox 32"/>
            <p:cNvSpPr txBox="1"/>
            <p:nvPr/>
          </p:nvSpPr>
          <p:spPr>
            <a:xfrm>
              <a:off x="2793884" y="1709117"/>
              <a:ext cx="1568199" cy="246221"/>
            </a:xfrm>
            <a:prstGeom prst="rect">
              <a:avLst/>
            </a:prstGeom>
            <a:solidFill>
              <a:schemeClr val="tx1"/>
            </a:solidFill>
          </p:spPr>
          <p:txBody>
            <a:bodyPr wrap="square" rtlCol="0">
              <a:spAutoFit/>
            </a:bodyPr>
            <a:lstStyle/>
            <a:p>
              <a:r>
                <a:rPr lang="en-US" sz="1000" dirty="0">
                  <a:solidFill>
                    <a:schemeClr val="bg1"/>
                  </a:solidFill>
                  <a:latin typeface="Arial" pitchFamily="34" charset="0"/>
                  <a:cs typeface="Arial" pitchFamily="34" charset="0"/>
                </a:rPr>
                <a:t>Closure Notification sent</a:t>
              </a:r>
            </a:p>
          </p:txBody>
        </p:sp>
        <p:cxnSp>
          <p:nvCxnSpPr>
            <p:cNvPr id="50" name="Straight Arrow Connector 49"/>
            <p:cNvCxnSpPr>
              <a:cxnSpLocks/>
            </p:cNvCxnSpPr>
            <p:nvPr/>
          </p:nvCxnSpPr>
          <p:spPr>
            <a:xfrm>
              <a:off x="1556049" y="1589131"/>
              <a:ext cx="3138676" cy="26168"/>
            </a:xfrm>
            <a:prstGeom prst="straightConnector1">
              <a:avLst/>
            </a:prstGeom>
            <a:grpFill/>
            <a:ln w="63500">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bwMode="auto">
            <a:xfrm>
              <a:off x="5663459" y="2002610"/>
              <a:ext cx="216000" cy="216000"/>
            </a:xfrm>
            <a:prstGeom prst="ellipse">
              <a:avLst/>
            </a:prstGeom>
            <a:solidFill>
              <a:schemeClr val="tx1"/>
            </a:solidFill>
            <a:ln>
              <a:solidFill>
                <a:srgbClr val="00A9D4"/>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0" tIns="0" rIns="0" bIns="0" numCol="1" rtlCol="0" anchor="ctr" anchorCtr="0" compatLnSpc="1">
              <a:prstTxWarp prst="textNoShape">
                <a:avLst/>
              </a:prstTxWarp>
            </a:bodyPr>
            <a:lstStyle/>
            <a:p>
              <a:pPr algn="ctr" defTabSz="914377" fontAlgn="base">
                <a:spcBef>
                  <a:spcPct val="50000"/>
                </a:spcBef>
                <a:spcAft>
                  <a:spcPct val="0"/>
                </a:spcAft>
              </a:pPr>
              <a:r>
                <a:rPr lang="en-US" sz="1000" dirty="0">
                  <a:solidFill>
                    <a:schemeClr val="bg1"/>
                  </a:solidFill>
                  <a:latin typeface="+mj-lt"/>
                </a:rPr>
                <a:t>10</a:t>
              </a:r>
            </a:p>
          </p:txBody>
        </p:sp>
      </p:grpSp>
      <p:pic>
        <p:nvPicPr>
          <p:cNvPr id="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035182" y="3665502"/>
            <a:ext cx="607785" cy="584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Title 3">
            <a:extLst>
              <a:ext uri="{FF2B5EF4-FFF2-40B4-BE49-F238E27FC236}">
                <a16:creationId xmlns:a16="http://schemas.microsoft.com/office/drawing/2014/main" id="{4B3B7635-6828-4FE9-9AE2-B787F79B8428}"/>
              </a:ext>
            </a:extLst>
          </p:cNvPr>
          <p:cNvSpPr txBox="1">
            <a:spLocks/>
          </p:cNvSpPr>
          <p:nvPr/>
        </p:nvSpPr>
        <p:spPr bwMode="auto">
          <a:xfrm>
            <a:off x="567391" y="244786"/>
            <a:ext cx="8007395" cy="527783"/>
          </a:xfrm>
          <a:prstGeom prst="rect">
            <a:avLst/>
          </a:prstGeom>
          <a:solidFill>
            <a:schemeClr val="tx1"/>
          </a:solidFill>
          <a:ln w="9525">
            <a:noFill/>
            <a:miter lim="800000"/>
            <a:headEnd/>
            <a:tailEnd/>
          </a:ln>
        </p:spPr>
        <p:txBody>
          <a:bodyPr vert="horz" wrap="square" lIns="72000" tIns="0" rIns="72000" bIns="0" numCol="1" anchor="ctr" anchorCtr="0" compatLnSpc="1">
            <a:prstTxWarp prst="textNoShape">
              <a:avLst/>
            </a:prstTxWarp>
            <a:normAutofit/>
          </a:bodyPr>
          <a:lstStyle>
            <a:lvl1pPr eaLnBrk="1" hangingPunct="1">
              <a:lnSpc>
                <a:spcPct val="100000"/>
              </a:lnSpc>
              <a:spcBef>
                <a:spcPct val="0"/>
              </a:spcBef>
              <a:defRPr sz="3200" b="1">
                <a:blipFill>
                  <a:blip r:embed="rId4"/>
                  <a:stretch>
                    <a:fillRect/>
                  </a:stretch>
                </a:blipFill>
                <a:latin typeface="+mj-lt"/>
                <a:ea typeface="+mj-ea"/>
                <a:cs typeface="+mj-cs"/>
              </a:defRPr>
            </a:lvl1pPr>
            <a:lvl2pPr eaLnBrk="1" hangingPunct="1">
              <a:spcBef>
                <a:spcPct val="0"/>
              </a:spcBef>
              <a:defRPr sz="3200">
                <a:latin typeface="Ericsson Capital TT" pitchFamily="2" charset="0"/>
              </a:defRPr>
            </a:lvl2pPr>
            <a:lvl3pPr eaLnBrk="1" hangingPunct="1">
              <a:spcBef>
                <a:spcPct val="0"/>
              </a:spcBef>
              <a:defRPr sz="3200">
                <a:latin typeface="Ericsson Capital TT" pitchFamily="2" charset="0"/>
              </a:defRPr>
            </a:lvl3pPr>
            <a:lvl4pPr eaLnBrk="1" hangingPunct="1">
              <a:spcBef>
                <a:spcPct val="0"/>
              </a:spcBef>
              <a:defRPr sz="3200">
                <a:latin typeface="Ericsson Capital TT" pitchFamily="2" charset="0"/>
              </a:defRPr>
            </a:lvl4pPr>
            <a:lvl5pPr eaLnBrk="1" hangingPunct="1">
              <a:spcBef>
                <a:spcPct val="0"/>
              </a:spcBef>
              <a:defRPr sz="3200">
                <a:latin typeface="Ericsson Capital TT" pitchFamily="2" charset="0"/>
              </a:defRPr>
            </a:lvl5pPr>
            <a:lvl6pPr marL="457200" fontAlgn="base">
              <a:spcBef>
                <a:spcPct val="0"/>
              </a:spcBef>
              <a:spcAft>
                <a:spcPct val="0"/>
              </a:spcAft>
              <a:defRPr sz="3200">
                <a:latin typeface="Ericsson Capital TT" pitchFamily="2" charset="0"/>
              </a:defRPr>
            </a:lvl6pPr>
            <a:lvl7pPr marL="914400" fontAlgn="base">
              <a:spcBef>
                <a:spcPct val="0"/>
              </a:spcBef>
              <a:spcAft>
                <a:spcPct val="0"/>
              </a:spcAft>
              <a:defRPr sz="3200">
                <a:latin typeface="Ericsson Capital TT" pitchFamily="2" charset="0"/>
              </a:defRPr>
            </a:lvl7pPr>
            <a:lvl8pPr marL="1371600" fontAlgn="base">
              <a:spcBef>
                <a:spcPct val="0"/>
              </a:spcBef>
              <a:spcAft>
                <a:spcPct val="0"/>
              </a:spcAft>
              <a:defRPr sz="3200">
                <a:latin typeface="Ericsson Capital TT" pitchFamily="2" charset="0"/>
              </a:defRPr>
            </a:lvl8pPr>
            <a:lvl9pPr marL="1828800" fontAlgn="base">
              <a:spcBef>
                <a:spcPct val="0"/>
              </a:spcBef>
              <a:spcAft>
                <a:spcPct val="0"/>
              </a:spcAft>
              <a:defRPr sz="3200">
                <a:latin typeface="Ericsson Capital TT" pitchFamily="2" charset="0"/>
              </a:defRPr>
            </a:lvl9pPr>
          </a:lstStyle>
          <a:p>
            <a:pPr algn="l" rtl="0" fontAlgn="base">
              <a:lnSpc>
                <a:spcPct val="85000"/>
              </a:lnSpc>
              <a:spcBef>
                <a:spcPts val="300"/>
              </a:spcBef>
              <a:spcAft>
                <a:spcPct val="0"/>
              </a:spcAft>
            </a:pPr>
            <a:r>
              <a:rPr lang="en-US" sz="4000" b="0" kern="1400" spc="-160" dirty="0">
                <a:solidFill>
                  <a:schemeClr val="bg1"/>
                </a:solidFill>
              </a:rPr>
              <a:t>IM Process Flow Continues…</a:t>
            </a:r>
          </a:p>
        </p:txBody>
      </p:sp>
    </p:spTree>
    <p:extLst>
      <p:ext uri="{BB962C8B-B14F-4D97-AF65-F5344CB8AC3E}">
        <p14:creationId xmlns:p14="http://schemas.microsoft.com/office/powerpoint/2010/main" val="399742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additive="base">
                                        <p:cTn id="7" dur="500" fill="hold"/>
                                        <p:tgtEl>
                                          <p:spTgt spid="7175"/>
                                        </p:tgtEl>
                                        <p:attrNameLst>
                                          <p:attrName>ppt_x</p:attrName>
                                        </p:attrNameLst>
                                      </p:cBhvr>
                                      <p:tavLst>
                                        <p:tav tm="0">
                                          <p:val>
                                            <p:strVal val="#ppt_x"/>
                                          </p:val>
                                        </p:tav>
                                        <p:tav tm="100000">
                                          <p:val>
                                            <p:strVal val="#ppt_x"/>
                                          </p:val>
                                        </p:tav>
                                      </p:tavLst>
                                    </p:anim>
                                    <p:anim calcmode="lin" valueType="num">
                                      <p:cBhvr additive="base">
                                        <p:cTn id="8"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7"/>
                                        </p:tgtEl>
                                        <p:attrNameLst>
                                          <p:attrName>style.visibility</p:attrName>
                                        </p:attrNameLst>
                                      </p:cBhvr>
                                      <p:to>
                                        <p:strVal val="visible"/>
                                      </p:to>
                                    </p:set>
                                    <p:anim calcmode="lin" valueType="num">
                                      <p:cBhvr additive="base">
                                        <p:cTn id="13" dur="500" fill="hold"/>
                                        <p:tgtEl>
                                          <p:spTgt spid="7177"/>
                                        </p:tgtEl>
                                        <p:attrNameLst>
                                          <p:attrName>ppt_x</p:attrName>
                                        </p:attrNameLst>
                                      </p:cBhvr>
                                      <p:tavLst>
                                        <p:tav tm="0">
                                          <p:val>
                                            <p:strVal val="#ppt_x"/>
                                          </p:val>
                                        </p:tav>
                                        <p:tav tm="100000">
                                          <p:val>
                                            <p:strVal val="#ppt_x"/>
                                          </p:val>
                                        </p:tav>
                                      </p:tavLst>
                                    </p:anim>
                                    <p:anim calcmode="lin" valueType="num">
                                      <p:cBhvr additive="base">
                                        <p:cTn id="14" dur="500" fill="hold"/>
                                        <p:tgtEl>
                                          <p:spTgt spid="71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additive="base">
                                        <p:cTn id="23" dur="500" fill="hold"/>
                                        <p:tgtEl>
                                          <p:spTgt spid="51"/>
                                        </p:tgtEl>
                                        <p:attrNameLst>
                                          <p:attrName>ppt_x</p:attrName>
                                        </p:attrNameLst>
                                      </p:cBhvr>
                                      <p:tavLst>
                                        <p:tav tm="0">
                                          <p:val>
                                            <p:strVal val="#ppt_x"/>
                                          </p:val>
                                        </p:tav>
                                        <p:tav tm="100000">
                                          <p:val>
                                            <p:strVal val="#ppt_x"/>
                                          </p:val>
                                        </p:tav>
                                      </p:tavLst>
                                    </p:anim>
                                    <p:anim calcmode="lin" valueType="num">
                                      <p:cBhvr additive="base">
                                        <p:cTn id="2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5DA1-57B3-B8A7-16FC-42EBFE06AF66}"/>
              </a:ext>
            </a:extLst>
          </p:cNvPr>
          <p:cNvSpPr>
            <a:spLocks noGrp="1"/>
          </p:cNvSpPr>
          <p:nvPr>
            <p:ph type="title"/>
          </p:nvPr>
        </p:nvSpPr>
        <p:spPr>
          <a:xfrm>
            <a:off x="479424" y="476250"/>
            <a:ext cx="8353425" cy="562136"/>
          </a:xfrm>
        </p:spPr>
        <p:txBody>
          <a:bodyPr/>
          <a:lstStyle/>
          <a:p>
            <a:r>
              <a:rPr lang="en-IN" dirty="0">
                <a:latin typeface="Ericsson Hilda" panose="00000500000000000000" pitchFamily="2" charset="0"/>
              </a:rPr>
              <a:t>Key Points</a:t>
            </a:r>
          </a:p>
        </p:txBody>
      </p:sp>
      <p:sp>
        <p:nvSpPr>
          <p:cNvPr id="5" name="TextBox 4">
            <a:extLst>
              <a:ext uri="{FF2B5EF4-FFF2-40B4-BE49-F238E27FC236}">
                <a16:creationId xmlns:a16="http://schemas.microsoft.com/office/drawing/2014/main" id="{B4FC59E9-0AF2-F46E-4B42-1C6308241ACB}"/>
              </a:ext>
            </a:extLst>
          </p:cNvPr>
          <p:cNvSpPr txBox="1"/>
          <p:nvPr/>
        </p:nvSpPr>
        <p:spPr>
          <a:xfrm>
            <a:off x="-1318379" y="1389916"/>
            <a:ext cx="12719804" cy="3908762"/>
          </a:xfrm>
          <a:prstGeom prst="rect">
            <a:avLst/>
          </a:prstGeom>
          <a:noFill/>
        </p:spPr>
        <p:txBody>
          <a:bodyPr wrap="square">
            <a:spAutoFit/>
          </a:bodyPr>
          <a:lstStyle/>
          <a:p>
            <a:pPr marL="1906270" indent="-285750" algn="just">
              <a:spcBef>
                <a:spcPts val="1200"/>
              </a:spcBef>
              <a:buFont typeface="Arial" panose="020B0604020202020204" pitchFamily="34" charset="0"/>
              <a:buChar char="•"/>
              <a:tabLst>
                <a:tab pos="791845" algn="l"/>
                <a:tab pos="1620520" algn="l"/>
                <a:tab pos="2448560" algn="l"/>
                <a:tab pos="3312160" algn="l"/>
                <a:tab pos="4104640" algn="l"/>
                <a:tab pos="4932680" algn="l"/>
              </a:tabLst>
            </a:pPr>
            <a:r>
              <a:rPr lang="en-US"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For all Critical &amp; Major TTs, IM will send out the initial notification within 30 Minutes (Time to be calculated when the Incident Management gets involved). Next updates to be shared within 30 Minutes for Critical TTs and 60 Minutes for Major TTs or as decided over the bridge. </a:t>
            </a:r>
          </a:p>
          <a:p>
            <a:pPr marL="1906270" indent="-285750" algn="just">
              <a:spcBef>
                <a:spcPts val="1200"/>
              </a:spcBef>
              <a:buFont typeface="Arial" panose="020B0604020202020204" pitchFamily="34" charset="0"/>
              <a:buChar char="•"/>
              <a:tabLst>
                <a:tab pos="791845" algn="l"/>
                <a:tab pos="1620520" algn="l"/>
                <a:tab pos="2448560" algn="l"/>
                <a:tab pos="3312160" algn="l"/>
                <a:tab pos="4104640" algn="l"/>
                <a:tab pos="4932680" algn="l"/>
              </a:tabLst>
            </a:pPr>
            <a:r>
              <a:rPr lang="en-US" sz="18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For all </a:t>
            </a:r>
            <a:r>
              <a:rPr lang="en-US" sz="18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Sev1 (critical) Incidents,</a:t>
            </a:r>
            <a:r>
              <a:rPr lang="en-US" sz="18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team needs to engage L3 directly. This will be followed during the stability period and will be assessed later.</a:t>
            </a:r>
          </a:p>
          <a:p>
            <a:pPr marL="1906270" indent="-285750" algn="just">
              <a:spcBef>
                <a:spcPts val="1200"/>
              </a:spcBef>
              <a:buFont typeface="Arial" panose="020B0604020202020204" pitchFamily="34" charset="0"/>
              <a:buChar char="•"/>
              <a:tabLst>
                <a:tab pos="791845" algn="l"/>
                <a:tab pos="1620520" algn="l"/>
                <a:tab pos="2448560" algn="l"/>
                <a:tab pos="3312160" algn="l"/>
                <a:tab pos="4104640" algn="l"/>
                <a:tab pos="4932680" algn="l"/>
              </a:tabLst>
            </a:pPr>
            <a:r>
              <a:rPr lang="en-IN" dirty="0">
                <a:solidFill>
                  <a:schemeClr val="bg1"/>
                </a:solidFill>
              </a:rPr>
              <a:t>During Investigation of the TT, if RC is related to existing TT, it will be marked as Duplicate and customer will be aligned to close TT.</a:t>
            </a:r>
          </a:p>
          <a:p>
            <a:pPr marL="1906270" indent="-285750" algn="just">
              <a:spcBef>
                <a:spcPts val="1200"/>
              </a:spcBef>
              <a:buFont typeface="Arial" panose="020B0604020202020204" pitchFamily="34" charset="0"/>
              <a:buChar char="•"/>
              <a:tabLst>
                <a:tab pos="791845" algn="l"/>
                <a:tab pos="1620520" algn="l"/>
                <a:tab pos="2448560" algn="l"/>
                <a:tab pos="3312160" algn="l"/>
                <a:tab pos="4104640" algn="l"/>
                <a:tab pos="4932680" algn="l"/>
              </a:tabLst>
            </a:pPr>
            <a:r>
              <a:rPr lang="en-IN" dirty="0">
                <a:solidFill>
                  <a:schemeClr val="bg1"/>
                </a:solidFill>
              </a:rPr>
              <a:t>Testing of Service will be done by </a:t>
            </a:r>
            <a:r>
              <a:rPr lang="en-IN" dirty="0" err="1">
                <a:solidFill>
                  <a:schemeClr val="bg1"/>
                </a:solidFill>
              </a:rPr>
              <a:t>MobilyPAY</a:t>
            </a:r>
            <a:r>
              <a:rPr lang="en-IN" dirty="0">
                <a:solidFill>
                  <a:schemeClr val="bg1"/>
                </a:solidFill>
              </a:rPr>
              <a:t>.</a:t>
            </a:r>
          </a:p>
          <a:p>
            <a:pPr marL="1906270" indent="-285750" algn="just">
              <a:spcBef>
                <a:spcPts val="1200"/>
              </a:spcBef>
              <a:buFont typeface="Arial" panose="020B0604020202020204" pitchFamily="34" charset="0"/>
              <a:buChar char="•"/>
              <a:tabLst>
                <a:tab pos="791845" algn="l"/>
                <a:tab pos="1620520" algn="l"/>
                <a:tab pos="2448560" algn="l"/>
                <a:tab pos="3312160" algn="l"/>
                <a:tab pos="4104640" algn="l"/>
                <a:tab pos="4932680" algn="l"/>
              </a:tabLst>
            </a:pPr>
            <a:r>
              <a:rPr lang="en-IN" dirty="0">
                <a:solidFill>
                  <a:schemeClr val="bg1"/>
                </a:solidFill>
              </a:rPr>
              <a:t>Once issue resolved, TT will be closed having customer confirmation secured. Any further query can be taken under Low TT.</a:t>
            </a:r>
          </a:p>
          <a:p>
            <a:pPr marL="1620520" algn="just">
              <a:spcBef>
                <a:spcPts val="1200"/>
              </a:spcBef>
              <a:tabLst>
                <a:tab pos="791845" algn="l"/>
                <a:tab pos="1620520" algn="l"/>
                <a:tab pos="2448560" algn="l"/>
                <a:tab pos="3312160" algn="l"/>
                <a:tab pos="4104640" algn="l"/>
                <a:tab pos="4932680" algn="l"/>
              </a:tabLst>
            </a:pPr>
            <a:endParaRPr lang="en-IN" dirty="0">
              <a:solidFill>
                <a:schemeClr val="bg1"/>
              </a:solidFill>
            </a:endParaRPr>
          </a:p>
        </p:txBody>
      </p:sp>
    </p:spTree>
    <p:extLst>
      <p:ext uri="{BB962C8B-B14F-4D97-AF65-F5344CB8AC3E}">
        <p14:creationId xmlns:p14="http://schemas.microsoft.com/office/powerpoint/2010/main" val="354290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5DA1-57B3-B8A7-16FC-42EBFE06AF66}"/>
              </a:ext>
            </a:extLst>
          </p:cNvPr>
          <p:cNvSpPr>
            <a:spLocks noGrp="1"/>
          </p:cNvSpPr>
          <p:nvPr>
            <p:ph type="title"/>
          </p:nvPr>
        </p:nvSpPr>
        <p:spPr>
          <a:xfrm>
            <a:off x="479424" y="476250"/>
            <a:ext cx="8353425" cy="562136"/>
          </a:xfrm>
        </p:spPr>
        <p:txBody>
          <a:bodyPr/>
          <a:lstStyle/>
          <a:p>
            <a:r>
              <a:rPr lang="en-IN" sz="2800" dirty="0">
                <a:latin typeface="Ericsson Hilda" panose="00000500000000000000" pitchFamily="2" charset="0"/>
              </a:rPr>
              <a:t>Tickets referred as Solution Enhancement or Bug</a:t>
            </a:r>
          </a:p>
        </p:txBody>
      </p:sp>
      <p:sp>
        <p:nvSpPr>
          <p:cNvPr id="5" name="TextBox 4">
            <a:extLst>
              <a:ext uri="{FF2B5EF4-FFF2-40B4-BE49-F238E27FC236}">
                <a16:creationId xmlns:a16="http://schemas.microsoft.com/office/drawing/2014/main" id="{B4FC59E9-0AF2-F46E-4B42-1C6308241ACB}"/>
              </a:ext>
            </a:extLst>
          </p:cNvPr>
          <p:cNvSpPr txBox="1"/>
          <p:nvPr/>
        </p:nvSpPr>
        <p:spPr>
          <a:xfrm>
            <a:off x="479424" y="1570891"/>
            <a:ext cx="10807701" cy="4924425"/>
          </a:xfrm>
          <a:prstGeom prst="rect">
            <a:avLst/>
          </a:prstGeom>
          <a:noFill/>
        </p:spPr>
        <p:txBody>
          <a:bodyPr wrap="square">
            <a:spAutoFit/>
          </a:bodyPr>
          <a:lstStyle/>
          <a:p>
            <a:pPr marL="342900" marR="0" lvl="0" indent="-342900">
              <a:spcBef>
                <a:spcPts val="0"/>
              </a:spcBef>
              <a:spcAft>
                <a:spcPts val="0"/>
              </a:spcAft>
              <a:buFont typeface="Symbol" panose="05050102010706020507" pitchFamily="18" charset="2"/>
              <a:buChar char=""/>
            </a:pPr>
            <a:r>
              <a:rPr lang="en-US" dirty="0">
                <a:solidFill>
                  <a:schemeClr val="bg1"/>
                </a:solidFill>
                <a:effectLst/>
                <a:latin typeface="Ericsson Hilda" panose="00000500000000000000" pitchFamily="2" charset="0"/>
                <a:ea typeface="Times New Roman" panose="02020603050405020304" pitchFamily="18" charset="0"/>
                <a:cs typeface="Arial" panose="020B0604020202020204" pitchFamily="34" charset="0"/>
              </a:rPr>
              <a:t>MS to mark TT as either “SW Bug” or “solution enhancement”, and share it with ADM team for confirmation </a:t>
            </a:r>
            <a:endParaRPr lang="en-US" dirty="0">
              <a:solidFill>
                <a:schemeClr val="bg1"/>
              </a:solidFill>
              <a:effectLst/>
              <a:latin typeface="Ericsson Hilda" panose="00000500000000000000" pitchFamily="2"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Courier New" panose="02070309020205020404" pitchFamily="49" charset="0"/>
              <a:buChar char="o"/>
            </a:pPr>
            <a:r>
              <a:rPr lang="en-US" dirty="0">
                <a:solidFill>
                  <a:schemeClr val="bg1"/>
                </a:solidFill>
                <a:effectLst/>
                <a:latin typeface="Ericsson Hilda" panose="00000500000000000000" pitchFamily="2" charset="0"/>
                <a:ea typeface="Times New Roman" panose="02020603050405020304" pitchFamily="18" charset="0"/>
              </a:rPr>
              <a:t>SW bug: current implementation is not matching approved design</a:t>
            </a:r>
            <a:endParaRPr lang="en-US" dirty="0">
              <a:solidFill>
                <a:schemeClr val="bg1"/>
              </a:solidFill>
              <a:effectLst/>
              <a:latin typeface="Ericsson Hilda" panose="00000500000000000000" pitchFamily="2"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dirty="0">
                <a:solidFill>
                  <a:schemeClr val="bg1"/>
                </a:solidFill>
                <a:effectLst/>
                <a:latin typeface="Ericsson Hilda" panose="00000500000000000000" pitchFamily="2" charset="0"/>
                <a:ea typeface="Times New Roman" panose="02020603050405020304" pitchFamily="18" charset="0"/>
              </a:rPr>
              <a:t>Solution Enhancement: current implementation/behavior as per approved design</a:t>
            </a:r>
            <a:endParaRPr lang="en-US" dirty="0">
              <a:solidFill>
                <a:schemeClr val="bg1"/>
              </a:solidFill>
              <a:effectLst/>
              <a:latin typeface="Ericsson Hilda" panose="00000500000000000000" pitchFamily="2"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endParaRPr lang="en-US" dirty="0">
              <a:solidFill>
                <a:schemeClr val="bg1"/>
              </a:solidFill>
              <a:effectLst/>
              <a:latin typeface="Ericsson Hilda" panose="00000500000000000000" pitchFamily="2"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dirty="0">
                <a:solidFill>
                  <a:schemeClr val="bg1"/>
                </a:solidFill>
                <a:effectLst/>
                <a:latin typeface="Ericsson Hilda" panose="00000500000000000000" pitchFamily="2" charset="0"/>
                <a:ea typeface="Times New Roman" panose="02020603050405020304" pitchFamily="18" charset="0"/>
                <a:cs typeface="Arial" panose="020B0604020202020204" pitchFamily="34" charset="0"/>
              </a:rPr>
              <a:t>ADM to review MS analysis and provide feedback</a:t>
            </a:r>
          </a:p>
          <a:p>
            <a:pPr marL="342900" marR="0" lvl="0" indent="-342900">
              <a:spcBef>
                <a:spcPts val="0"/>
              </a:spcBef>
              <a:spcAft>
                <a:spcPts val="0"/>
              </a:spcAft>
              <a:buFont typeface="Symbol" panose="05050102010706020507" pitchFamily="18" charset="2"/>
              <a:buChar char=""/>
            </a:pPr>
            <a:endParaRPr lang="en-US" dirty="0">
              <a:solidFill>
                <a:schemeClr val="bg1"/>
              </a:solidFill>
              <a:latin typeface="Ericsson Hilda" panose="00000500000000000000" pitchFamily="2" charset="0"/>
              <a:ea typeface="Calibri" panose="020F0502020204030204" pitchFamily="34" charset="0"/>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dirty="0">
                <a:solidFill>
                  <a:schemeClr val="bg1"/>
                </a:solidFill>
                <a:effectLst/>
                <a:latin typeface="Ericsson Hilda" panose="00000500000000000000" pitchFamily="2" charset="0"/>
                <a:ea typeface="Times New Roman" panose="02020603050405020304" pitchFamily="18" charset="0"/>
                <a:cs typeface="Arial" panose="020B0604020202020204" pitchFamily="34" charset="0"/>
              </a:rPr>
              <a:t>In case of “solution enhancement”: </a:t>
            </a:r>
            <a:endParaRPr lang="en-US" dirty="0">
              <a:solidFill>
                <a:schemeClr val="bg1"/>
              </a:solidFill>
              <a:effectLst/>
              <a:latin typeface="Ericsson Hilda" panose="00000500000000000000" pitchFamily="2"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Courier New" panose="02070309020205020404" pitchFamily="49" charset="0"/>
              <a:buChar char="o"/>
            </a:pPr>
            <a:r>
              <a:rPr lang="en-US" dirty="0">
                <a:solidFill>
                  <a:schemeClr val="bg1"/>
                </a:solidFill>
                <a:effectLst/>
                <a:latin typeface="Ericsson Hilda" panose="00000500000000000000" pitchFamily="2" charset="0"/>
                <a:ea typeface="Times New Roman" panose="02020603050405020304" pitchFamily="18" charset="0"/>
              </a:rPr>
              <a:t>ADM to confirm ADM analysis with </a:t>
            </a:r>
            <a:r>
              <a:rPr lang="en-US" dirty="0" err="1">
                <a:solidFill>
                  <a:schemeClr val="bg1"/>
                </a:solidFill>
                <a:effectLst/>
                <a:latin typeface="Ericsson Hilda" panose="00000500000000000000" pitchFamily="2" charset="0"/>
                <a:ea typeface="Times New Roman" panose="02020603050405020304" pitchFamily="18" charset="0"/>
              </a:rPr>
              <a:t>MobilyPAY</a:t>
            </a:r>
            <a:r>
              <a:rPr lang="en-US" dirty="0">
                <a:solidFill>
                  <a:schemeClr val="bg1"/>
                </a:solidFill>
                <a:effectLst/>
                <a:latin typeface="Ericsson Hilda" panose="00000500000000000000" pitchFamily="2" charset="0"/>
                <a:ea typeface="Times New Roman" panose="02020603050405020304" pitchFamily="18" charset="0"/>
              </a:rPr>
              <a:t> (Fahdah) </a:t>
            </a:r>
            <a:endParaRPr lang="en-US" dirty="0">
              <a:solidFill>
                <a:schemeClr val="bg1"/>
              </a:solidFill>
              <a:effectLst/>
              <a:latin typeface="Ericsson Hilda" panose="00000500000000000000" pitchFamily="2"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dirty="0">
                <a:solidFill>
                  <a:schemeClr val="bg1"/>
                </a:solidFill>
                <a:effectLst/>
                <a:latin typeface="Ericsson Hilda" panose="00000500000000000000" pitchFamily="2" charset="0"/>
                <a:ea typeface="Times New Roman" panose="02020603050405020304" pitchFamily="18" charset="0"/>
              </a:rPr>
              <a:t>MS to close TT upon ADM confirmation</a:t>
            </a:r>
            <a:endParaRPr lang="en-US" dirty="0">
              <a:solidFill>
                <a:schemeClr val="bg1"/>
              </a:solidFill>
              <a:effectLst/>
              <a:latin typeface="Ericsson Hilda" panose="00000500000000000000" pitchFamily="2"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dirty="0" err="1">
                <a:solidFill>
                  <a:schemeClr val="bg1"/>
                </a:solidFill>
                <a:effectLst/>
                <a:latin typeface="Ericsson Hilda" panose="00000500000000000000" pitchFamily="2" charset="0"/>
                <a:ea typeface="Times New Roman" panose="02020603050405020304" pitchFamily="18" charset="0"/>
              </a:rPr>
              <a:t>MobilyaPAY</a:t>
            </a:r>
            <a:r>
              <a:rPr lang="en-US" dirty="0">
                <a:solidFill>
                  <a:schemeClr val="bg1"/>
                </a:solidFill>
                <a:effectLst/>
                <a:latin typeface="Ericsson Hilda" panose="00000500000000000000" pitchFamily="2" charset="0"/>
                <a:ea typeface="Times New Roman" panose="02020603050405020304" pitchFamily="18" charset="0"/>
              </a:rPr>
              <a:t> (Fahdah) align with business owner to submit BRD</a:t>
            </a:r>
            <a:endParaRPr lang="en-US" dirty="0">
              <a:solidFill>
                <a:schemeClr val="bg1"/>
              </a:solidFill>
              <a:effectLst/>
              <a:latin typeface="Ericsson Hilda" panose="00000500000000000000" pitchFamily="2" charset="0"/>
              <a:ea typeface="Calibri" panose="020F0502020204030204" pitchFamily="34" charset="0"/>
            </a:endParaRPr>
          </a:p>
          <a:p>
            <a:pPr marL="1371600" marR="0">
              <a:spcBef>
                <a:spcPts val="0"/>
              </a:spcBef>
              <a:spcAft>
                <a:spcPts val="0"/>
              </a:spcAft>
            </a:pPr>
            <a:r>
              <a:rPr lang="en-US" dirty="0">
                <a:solidFill>
                  <a:schemeClr val="bg1"/>
                </a:solidFill>
                <a:effectLst/>
                <a:latin typeface="Ericsson Hilda" panose="00000500000000000000" pitchFamily="2" charset="0"/>
                <a:ea typeface="Calibri" panose="020F0502020204030204" pitchFamily="34" charset="0"/>
              </a:rPr>
              <a:t> </a:t>
            </a:r>
          </a:p>
          <a:p>
            <a:pPr marL="342900" marR="0" lvl="0" indent="-342900">
              <a:spcBef>
                <a:spcPts val="0"/>
              </a:spcBef>
              <a:spcAft>
                <a:spcPts val="0"/>
              </a:spcAft>
              <a:buFont typeface="Symbol" panose="05050102010706020507" pitchFamily="18" charset="2"/>
              <a:buChar char=""/>
            </a:pPr>
            <a:r>
              <a:rPr lang="en-US" dirty="0">
                <a:solidFill>
                  <a:schemeClr val="bg1"/>
                </a:solidFill>
                <a:effectLst/>
                <a:latin typeface="Ericsson Hilda" panose="00000500000000000000" pitchFamily="2" charset="0"/>
                <a:ea typeface="Times New Roman" panose="02020603050405020304" pitchFamily="18" charset="0"/>
                <a:cs typeface="Arial" panose="020B0604020202020204" pitchFamily="34" charset="0"/>
              </a:rPr>
              <a:t>In case of “SW Bug”: </a:t>
            </a:r>
            <a:endParaRPr lang="en-US" dirty="0">
              <a:solidFill>
                <a:schemeClr val="bg1"/>
              </a:solidFill>
              <a:effectLst/>
              <a:latin typeface="Ericsson Hilda" panose="00000500000000000000" pitchFamily="2" charset="0"/>
              <a:ea typeface="Calibri" panose="020F0502020204030204" pitchFamily="34" charset="0"/>
              <a:cs typeface="Arial" panose="020B0604020202020204" pitchFamily="34" charset="0"/>
            </a:endParaRPr>
          </a:p>
          <a:p>
            <a:pPr marL="742950" marR="0" lvl="1" indent="-285750">
              <a:spcBef>
                <a:spcPts val="0"/>
              </a:spcBef>
              <a:spcAft>
                <a:spcPts val="0"/>
              </a:spcAft>
              <a:buFont typeface="Courier New" panose="02070309020205020404" pitchFamily="49" charset="0"/>
              <a:buChar char="o"/>
            </a:pPr>
            <a:r>
              <a:rPr lang="en-US" dirty="0">
                <a:solidFill>
                  <a:schemeClr val="bg1"/>
                </a:solidFill>
                <a:effectLst/>
                <a:latin typeface="Ericsson Hilda" panose="00000500000000000000" pitchFamily="2" charset="0"/>
                <a:ea typeface="Times New Roman" panose="02020603050405020304" pitchFamily="18" charset="0"/>
              </a:rPr>
              <a:t>MS to close TT upon ADM confirmation</a:t>
            </a:r>
            <a:endParaRPr lang="en-US" dirty="0">
              <a:solidFill>
                <a:schemeClr val="bg1"/>
              </a:solidFill>
              <a:effectLst/>
              <a:latin typeface="Ericsson Hilda" panose="00000500000000000000" pitchFamily="2"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dirty="0">
                <a:solidFill>
                  <a:schemeClr val="bg1"/>
                </a:solidFill>
                <a:effectLst/>
                <a:latin typeface="Ericsson Hilda" panose="00000500000000000000" pitchFamily="2" charset="0"/>
                <a:ea typeface="Times New Roman" panose="02020603050405020304" pitchFamily="18" charset="0"/>
              </a:rPr>
              <a:t>ADM to track the bug fix under ADM tracker</a:t>
            </a:r>
            <a:endParaRPr lang="en-US" dirty="0">
              <a:solidFill>
                <a:schemeClr val="bg1"/>
              </a:solidFill>
              <a:effectLst/>
              <a:latin typeface="Ericsson Hilda" panose="00000500000000000000" pitchFamily="2"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dirty="0">
                <a:solidFill>
                  <a:schemeClr val="bg1"/>
                </a:solidFill>
                <a:effectLst/>
                <a:latin typeface="Ericsson Hilda" panose="00000500000000000000" pitchFamily="2" charset="0"/>
                <a:ea typeface="Times New Roman" panose="02020603050405020304" pitchFamily="18" charset="0"/>
              </a:rPr>
              <a:t>MS to get update from ADM on progress, in order to monitor and report on SLA performance</a:t>
            </a:r>
            <a:endParaRPr lang="en-US" dirty="0">
              <a:solidFill>
                <a:schemeClr val="bg1"/>
              </a:solidFill>
              <a:effectLst/>
              <a:latin typeface="Ericsson Hilda" panose="00000500000000000000" pitchFamily="2" charset="0"/>
              <a:ea typeface="Calibri" panose="020F0502020204030204" pitchFamily="34" charset="0"/>
            </a:endParaRPr>
          </a:p>
          <a:p>
            <a:pPr marL="1906270" indent="-285750" algn="just">
              <a:spcBef>
                <a:spcPts val="1200"/>
              </a:spcBef>
              <a:buFont typeface="Arial" panose="020B0604020202020204" pitchFamily="34" charset="0"/>
              <a:buChar char="•"/>
              <a:tabLst>
                <a:tab pos="791845" algn="l"/>
                <a:tab pos="1620520" algn="l"/>
                <a:tab pos="2448560" algn="l"/>
                <a:tab pos="3312160" algn="l"/>
                <a:tab pos="4104640" algn="l"/>
                <a:tab pos="4932680" algn="l"/>
              </a:tabLst>
            </a:pPr>
            <a:endParaRPr lang="en-IN" sz="1600" dirty="0">
              <a:solidFill>
                <a:schemeClr val="bg1"/>
              </a:solidFill>
              <a:latin typeface="Ericsson Hilda" panose="00000500000000000000" pitchFamily="2" charset="0"/>
            </a:endParaRPr>
          </a:p>
        </p:txBody>
      </p:sp>
    </p:spTree>
    <p:extLst>
      <p:ext uri="{BB962C8B-B14F-4D97-AF65-F5344CB8AC3E}">
        <p14:creationId xmlns:p14="http://schemas.microsoft.com/office/powerpoint/2010/main" val="3727071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9E45CA3-B309-0149-A867-20C1CE9A86D6}"/>
              </a:ext>
            </a:extLst>
          </p:cNvPr>
          <p:cNvGraphicFramePr>
            <a:graphicFrameLocks noGrp="1"/>
          </p:cNvGraphicFramePr>
          <p:nvPr>
            <p:extLst>
              <p:ext uri="{D42A27DB-BD31-4B8C-83A1-F6EECF244321}">
                <p14:modId xmlns:p14="http://schemas.microsoft.com/office/powerpoint/2010/main" val="431087825"/>
              </p:ext>
            </p:extLst>
          </p:nvPr>
        </p:nvGraphicFramePr>
        <p:xfrm>
          <a:off x="852407" y="3558822"/>
          <a:ext cx="9748434" cy="2307693"/>
        </p:xfrm>
        <a:graphic>
          <a:graphicData uri="http://schemas.openxmlformats.org/drawingml/2006/table">
            <a:tbl>
              <a:tblPr/>
              <a:tblGrid>
                <a:gridCol w="2463252">
                  <a:extLst>
                    <a:ext uri="{9D8B030D-6E8A-4147-A177-3AD203B41FA5}">
                      <a16:colId xmlns:a16="http://schemas.microsoft.com/office/drawing/2014/main" val="1562948807"/>
                    </a:ext>
                  </a:extLst>
                </a:gridCol>
                <a:gridCol w="7285182">
                  <a:extLst>
                    <a:ext uri="{9D8B030D-6E8A-4147-A177-3AD203B41FA5}">
                      <a16:colId xmlns:a16="http://schemas.microsoft.com/office/drawing/2014/main" val="2973785199"/>
                    </a:ext>
                  </a:extLst>
                </a:gridCol>
              </a:tblGrid>
              <a:tr h="235658">
                <a:tc gridSpan="2">
                  <a:txBody>
                    <a:bodyPr/>
                    <a:lstStyle/>
                    <a:p>
                      <a:pPr algn="ctr" fontAlgn="ctr"/>
                      <a:r>
                        <a:rPr lang="en-IN" sz="1800" b="1" i="0" u="none" strike="noStrike" dirty="0">
                          <a:solidFill>
                            <a:srgbClr val="FFFFFF"/>
                          </a:solidFill>
                          <a:effectLst/>
                          <a:latin typeface="Calibri" panose="020F0502020204030204" pitchFamily="34" charset="0"/>
                        </a:rPr>
                        <a:t>Notification DL</a:t>
                      </a:r>
                    </a:p>
                  </a:txBody>
                  <a:tcPr marL="9525" marR="9525" marT="9525" marB="0" anchor="ctr">
                    <a:lnL>
                      <a:noFill/>
                    </a:lnL>
                    <a:lnR>
                      <a:noFill/>
                    </a:lnR>
                    <a:lnT>
                      <a:noFill/>
                    </a:lnT>
                    <a:lnB>
                      <a:noFill/>
                    </a:lnB>
                    <a:solidFill>
                      <a:srgbClr val="002060"/>
                    </a:solidFill>
                  </a:tcPr>
                </a:tc>
                <a:tc hMerge="1">
                  <a:txBody>
                    <a:bodyPr/>
                    <a:lstStyle/>
                    <a:p>
                      <a:endParaRPr lang="en-IN"/>
                    </a:p>
                  </a:txBody>
                  <a:tcPr/>
                </a:tc>
                <a:extLst>
                  <a:ext uri="{0D108BD9-81ED-4DB2-BD59-A6C34878D82A}">
                    <a16:rowId xmlns:a16="http://schemas.microsoft.com/office/drawing/2014/main" val="1319086281"/>
                  </a:ext>
                </a:extLst>
              </a:tr>
              <a:tr h="147089">
                <a:tc gridSpan="2">
                  <a:txBody>
                    <a:bodyPr/>
                    <a:lstStyle/>
                    <a:p>
                      <a:pPr algn="ctr" fontAlgn="b"/>
                      <a:r>
                        <a:rPr lang="en-IN" sz="1100" b="1" i="0" u="none" strike="noStrike">
                          <a:solidFill>
                            <a:srgbClr val="FF0000"/>
                          </a:solidFill>
                          <a:effectLst/>
                          <a:latin typeface="Calibri" panose="020F0502020204030204" pitchFamily="34" charset="0"/>
                        </a:rPr>
                        <a:t>For "External" Notifications only</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E699"/>
                    </a:solidFill>
                  </a:tcPr>
                </a:tc>
                <a:tc hMerge="1">
                  <a:txBody>
                    <a:bodyPr/>
                    <a:lstStyle/>
                    <a:p>
                      <a:endParaRPr lang="en-IN"/>
                    </a:p>
                  </a:txBody>
                  <a:tcPr/>
                </a:tc>
                <a:extLst>
                  <a:ext uri="{0D108BD9-81ED-4DB2-BD59-A6C34878D82A}">
                    <a16:rowId xmlns:a16="http://schemas.microsoft.com/office/drawing/2014/main" val="4099149616"/>
                  </a:ext>
                </a:extLst>
              </a:tr>
              <a:tr h="260964">
                <a:tc>
                  <a:txBody>
                    <a:bodyPr/>
                    <a:lstStyle/>
                    <a:p>
                      <a:pPr algn="ctr" fontAlgn="ctr"/>
                      <a:r>
                        <a:rPr lang="en-US" sz="1000" b="1" i="0" u="none" strike="noStrike">
                          <a:solidFill>
                            <a:srgbClr val="000000"/>
                          </a:solidFill>
                          <a:effectLst/>
                          <a:latin typeface="Calibri" panose="020F0502020204030204" pitchFamily="34" charset="0"/>
                        </a:rPr>
                        <a:t>DL for Sev1 and Sev2 both (To be kept in To)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ctr"/>
                      <a:r>
                        <a:rPr lang="en-US" sz="1000" b="1" i="0" u="none" strike="noStrike" kern="1200" dirty="0">
                          <a:solidFill>
                            <a:schemeClr val="tx1"/>
                          </a:solidFill>
                          <a:effectLst/>
                          <a:latin typeface="Calibri" panose="020F0502020204030204" pitchFamily="34" charset="0"/>
                          <a:ea typeface="+mn-ea"/>
                          <a:cs typeface="+mn-cs"/>
                        </a:rPr>
                        <a:t>hisham.alotaibi@mobily.com.sa</a:t>
                      </a:r>
                      <a:r>
                        <a:rPr lang="en-IN" sz="1000" b="1" i="0" u="none" strike="noStrike" kern="1200" dirty="0">
                          <a:solidFill>
                            <a:schemeClr val="tx1"/>
                          </a:solidFill>
                          <a:effectLst/>
                          <a:latin typeface="Calibri" panose="020F0502020204030204" pitchFamily="34" charset="0"/>
                          <a:ea typeface="+mn-ea"/>
                          <a:cs typeface="+mn-cs"/>
                        </a:rPr>
                        <a:t>; </a:t>
                      </a:r>
                      <a:r>
                        <a:rPr lang="en-IN" sz="1000" b="1" i="0" u="none" strike="noStrike" dirty="0">
                          <a:solidFill>
                            <a:schemeClr val="tx1"/>
                          </a:solidFill>
                          <a:effectLst/>
                          <a:latin typeface="Calibri" panose="020F0502020204030204" pitchFamily="34" charset="0"/>
                        </a:rPr>
                        <a:t>h.alaqel@mobily.com.sa,</a:t>
                      </a:r>
                      <a:r>
                        <a:rPr lang="en-IN" sz="1800" kern="1200" dirty="0">
                          <a:solidFill>
                            <a:schemeClr val="tx1"/>
                          </a:solidFill>
                          <a:effectLst/>
                          <a:latin typeface="+mn-lt"/>
                          <a:ea typeface="+mn-ea"/>
                          <a:cs typeface="+mn-cs"/>
                        </a:rPr>
                        <a:t> </a:t>
                      </a:r>
                      <a:r>
                        <a:rPr lang="en-US" sz="1000" b="1" i="0" u="none" strike="noStrike" kern="1200" dirty="0">
                          <a:solidFill>
                            <a:schemeClr val="tx1"/>
                          </a:solidFill>
                          <a:effectLst/>
                          <a:latin typeface="Calibri" panose="020F0502020204030204" pitchFamily="34" charset="0"/>
                          <a:ea typeface="+mn-ea"/>
                          <a:cs typeface="+mn-cs"/>
                          <a:hlinkClick r:id="rId2">
                            <a:extLst>
                              <a:ext uri="{A12FA001-AC4F-418D-AE19-62706E023703}">
                                <ahyp:hlinkClr xmlns:ahyp="http://schemas.microsoft.com/office/drawing/2018/hyperlinkcolor" val="tx"/>
                              </a:ext>
                            </a:extLst>
                          </a:hlinkClick>
                        </a:rPr>
                        <a:t>g.alshimali@mobily.com.sa</a:t>
                      </a:r>
                      <a:endParaRPr lang="en-IN" sz="1000" b="1" i="0" u="none" strike="noStrike" kern="1200" dirty="0">
                        <a:solidFill>
                          <a:schemeClr val="tx1"/>
                        </a:solidFill>
                        <a:effectLst/>
                        <a:latin typeface="Calibri" panose="020F0502020204030204" pitchFamily="34"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50820040"/>
                  </a:ext>
                </a:extLst>
              </a:tr>
              <a:tr h="1562838">
                <a:tc>
                  <a:txBody>
                    <a:bodyPr/>
                    <a:lstStyle/>
                    <a:p>
                      <a:pPr algn="ctr" fontAlgn="ctr"/>
                      <a:r>
                        <a:rPr lang="en-US" sz="1000" b="1" i="0" u="none" strike="noStrike">
                          <a:solidFill>
                            <a:srgbClr val="000000"/>
                          </a:solidFill>
                          <a:effectLst/>
                          <a:latin typeface="Calibri" panose="020F0502020204030204" pitchFamily="34" charset="0"/>
                        </a:rPr>
                        <a:t>Internal stakeholders in DL to be used for Sev 1 &amp; Sev 2 both (in CC)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ctr"/>
                      <a:r>
                        <a:rPr lang="en-US" sz="1000" b="1" i="0" u="none" strike="noStrike" kern="1200" dirty="0">
                          <a:solidFill>
                            <a:schemeClr val="tx1"/>
                          </a:solidFill>
                          <a:effectLst/>
                          <a:latin typeface="Calibri" panose="020F0502020204030204" pitchFamily="34" charset="0"/>
                          <a:ea typeface="+mn-ea"/>
                          <a:cs typeface="+mn-cs"/>
                        </a:rPr>
                        <a:t>Mohit Mathur M &lt;</a:t>
                      </a:r>
                      <a:r>
                        <a:rPr lang="en-US" sz="1000" b="1" i="0" u="none" strike="noStrike" kern="1200" dirty="0">
                          <a:solidFill>
                            <a:schemeClr val="tx1"/>
                          </a:solidFill>
                          <a:effectLst/>
                          <a:latin typeface="Calibri" panose="020F0502020204030204" pitchFamily="34" charset="0"/>
                          <a:ea typeface="+mn-ea"/>
                          <a:cs typeface="+mn-cs"/>
                          <a:hlinkClick r:id="rId3">
                            <a:extLst>
                              <a:ext uri="{A12FA001-AC4F-418D-AE19-62706E023703}">
                                <ahyp:hlinkClr xmlns:ahyp="http://schemas.microsoft.com/office/drawing/2018/hyperlinkcolor" val="tx"/>
                              </a:ext>
                            </a:extLst>
                          </a:hlinkClick>
                        </a:rPr>
                        <a:t>mohit.m.mathur@ericsson.com</a:t>
                      </a:r>
                      <a:r>
                        <a:rPr lang="en-US" sz="1000" b="1" i="0" u="none" strike="noStrike" kern="1200" dirty="0">
                          <a:solidFill>
                            <a:schemeClr val="tx1"/>
                          </a:solidFill>
                          <a:effectLst/>
                          <a:latin typeface="Calibri" panose="020F0502020204030204" pitchFamily="34" charset="0"/>
                          <a:ea typeface="+mn-ea"/>
                          <a:cs typeface="+mn-cs"/>
                        </a:rPr>
                        <a:t>&gt;; Udit Verma &lt;</a:t>
                      </a:r>
                      <a:r>
                        <a:rPr lang="en-US" sz="1000" b="1" i="0" u="none" strike="noStrike" kern="1200" dirty="0">
                          <a:solidFill>
                            <a:schemeClr val="tx1"/>
                          </a:solidFill>
                          <a:effectLst/>
                          <a:latin typeface="Calibri" panose="020F0502020204030204" pitchFamily="34" charset="0"/>
                          <a:ea typeface="+mn-ea"/>
                          <a:cs typeface="+mn-cs"/>
                          <a:hlinkClick r:id="rId4">
                            <a:extLst>
                              <a:ext uri="{A12FA001-AC4F-418D-AE19-62706E023703}">
                                <ahyp:hlinkClr xmlns:ahyp="http://schemas.microsoft.com/office/drawing/2018/hyperlinkcolor" val="tx"/>
                              </a:ext>
                            </a:extLst>
                          </a:hlinkClick>
                        </a:rPr>
                        <a:t>udit.verma@ericsson.com</a:t>
                      </a:r>
                      <a:r>
                        <a:rPr lang="en-US" sz="1000" b="1" i="0" u="none" strike="noStrike" kern="1200" dirty="0">
                          <a:solidFill>
                            <a:schemeClr val="tx1"/>
                          </a:solidFill>
                          <a:effectLst/>
                          <a:latin typeface="Calibri" panose="020F0502020204030204" pitchFamily="34" charset="0"/>
                          <a:ea typeface="+mn-ea"/>
                          <a:cs typeface="+mn-cs"/>
                        </a:rPr>
                        <a:t>&gt;; Puneet Mittal P &lt;</a:t>
                      </a:r>
                      <a:r>
                        <a:rPr lang="en-US" sz="1000" b="1" i="0" u="none" strike="noStrike" kern="1200" dirty="0">
                          <a:solidFill>
                            <a:schemeClr val="tx1"/>
                          </a:solidFill>
                          <a:effectLst/>
                          <a:latin typeface="Calibri" panose="020F0502020204030204" pitchFamily="34" charset="0"/>
                          <a:ea typeface="+mn-ea"/>
                          <a:cs typeface="+mn-cs"/>
                          <a:hlinkClick r:id="rId5">
                            <a:extLst>
                              <a:ext uri="{A12FA001-AC4F-418D-AE19-62706E023703}">
                                <ahyp:hlinkClr xmlns:ahyp="http://schemas.microsoft.com/office/drawing/2018/hyperlinkcolor" val="tx"/>
                              </a:ext>
                            </a:extLst>
                          </a:hlinkClick>
                        </a:rPr>
                        <a:t>puneet.p.mittal@ericsson.com</a:t>
                      </a:r>
                      <a:r>
                        <a:rPr lang="en-US" sz="1000" b="1" i="0" u="none" strike="noStrike" kern="1200" dirty="0">
                          <a:solidFill>
                            <a:schemeClr val="tx1"/>
                          </a:solidFill>
                          <a:effectLst/>
                          <a:latin typeface="Calibri" panose="020F0502020204030204" pitchFamily="34" charset="0"/>
                          <a:ea typeface="+mn-ea"/>
                          <a:cs typeface="+mn-cs"/>
                        </a:rPr>
                        <a:t>&gt;; Incident </a:t>
                      </a:r>
                      <a:r>
                        <a:rPr lang="en-US" sz="1000" b="1" i="0" u="none" strike="noStrike" kern="1200" dirty="0" err="1">
                          <a:solidFill>
                            <a:schemeClr val="tx1"/>
                          </a:solidFill>
                          <a:effectLst/>
                          <a:latin typeface="Calibri" panose="020F0502020204030204" pitchFamily="34" charset="0"/>
                          <a:ea typeface="+mn-ea"/>
                          <a:cs typeface="+mn-cs"/>
                        </a:rPr>
                        <a:t>Managers_Symbian</a:t>
                      </a:r>
                      <a:r>
                        <a:rPr lang="en-US" sz="1000" b="1" i="0" u="none" strike="noStrike" kern="1200" dirty="0">
                          <a:solidFill>
                            <a:schemeClr val="tx1"/>
                          </a:solidFill>
                          <a:effectLst/>
                          <a:latin typeface="Calibri" panose="020F0502020204030204" pitchFamily="34" charset="0"/>
                          <a:ea typeface="+mn-ea"/>
                          <a:cs typeface="+mn-cs"/>
                        </a:rPr>
                        <a:t> &lt;</a:t>
                      </a:r>
                      <a:r>
                        <a:rPr lang="en-US" sz="1000" b="1" i="0" u="none" strike="noStrike" kern="1200" dirty="0">
                          <a:solidFill>
                            <a:schemeClr val="tx1"/>
                          </a:solidFill>
                          <a:effectLst/>
                          <a:latin typeface="Calibri" panose="020F0502020204030204" pitchFamily="34" charset="0"/>
                          <a:ea typeface="+mn-ea"/>
                          <a:cs typeface="+mn-cs"/>
                          <a:hlinkClick r:id="rId6">
                            <a:extLst>
                              <a:ext uri="{A12FA001-AC4F-418D-AE19-62706E023703}">
                                <ahyp:hlinkClr xmlns:ahyp="http://schemas.microsoft.com/office/drawing/2018/hyperlinkcolor" val="tx"/>
                              </a:ext>
                            </a:extLst>
                          </a:hlinkClick>
                        </a:rPr>
                        <a:t>PDLNCIDENT@pdl.internal.ericsson.com</a:t>
                      </a:r>
                      <a:r>
                        <a:rPr lang="en-US" sz="1000" b="1" i="0" u="none" strike="noStrike" kern="1200" dirty="0">
                          <a:solidFill>
                            <a:schemeClr val="tx1"/>
                          </a:solidFill>
                          <a:effectLst/>
                          <a:latin typeface="Calibri" panose="020F0502020204030204" pitchFamily="34" charset="0"/>
                          <a:ea typeface="+mn-ea"/>
                          <a:cs typeface="+mn-cs"/>
                        </a:rPr>
                        <a:t>&gt;; Imran Sidiqui Jan &lt;</a:t>
                      </a:r>
                      <a:r>
                        <a:rPr lang="en-US" sz="1000" b="1" i="0" u="none" strike="noStrike" kern="1200" dirty="0">
                          <a:solidFill>
                            <a:schemeClr val="tx1"/>
                          </a:solidFill>
                          <a:effectLst/>
                          <a:latin typeface="Calibri" panose="020F0502020204030204" pitchFamily="34" charset="0"/>
                          <a:ea typeface="+mn-ea"/>
                          <a:cs typeface="+mn-cs"/>
                          <a:hlinkClick r:id="rId7">
                            <a:extLst>
                              <a:ext uri="{A12FA001-AC4F-418D-AE19-62706E023703}">
                                <ahyp:hlinkClr xmlns:ahyp="http://schemas.microsoft.com/office/drawing/2018/hyperlinkcolor" val="tx"/>
                              </a:ext>
                            </a:extLst>
                          </a:hlinkClick>
                        </a:rPr>
                        <a:t>imran.sidiqui.jan@ericsson.com</a:t>
                      </a:r>
                      <a:r>
                        <a:rPr lang="en-US" sz="1000" b="1" i="0" u="none" strike="noStrike" kern="1200" dirty="0">
                          <a:solidFill>
                            <a:schemeClr val="tx1"/>
                          </a:solidFill>
                          <a:effectLst/>
                          <a:latin typeface="Calibri" panose="020F0502020204030204" pitchFamily="34" charset="0"/>
                          <a:ea typeface="+mn-ea"/>
                          <a:cs typeface="+mn-cs"/>
                        </a:rPr>
                        <a:t>&gt;; Obaid Saleem &lt;</a:t>
                      </a:r>
                      <a:r>
                        <a:rPr lang="en-US" sz="1000" b="1" i="0" u="none" strike="noStrike" kern="1200" dirty="0">
                          <a:solidFill>
                            <a:schemeClr val="tx1"/>
                          </a:solidFill>
                          <a:effectLst/>
                          <a:latin typeface="Calibri" panose="020F0502020204030204" pitchFamily="34" charset="0"/>
                          <a:ea typeface="+mn-ea"/>
                          <a:cs typeface="+mn-cs"/>
                          <a:hlinkClick r:id="rId8">
                            <a:extLst>
                              <a:ext uri="{A12FA001-AC4F-418D-AE19-62706E023703}">
                                <ahyp:hlinkClr xmlns:ahyp="http://schemas.microsoft.com/office/drawing/2018/hyperlinkcolor" val="tx"/>
                              </a:ext>
                            </a:extLst>
                          </a:hlinkClick>
                        </a:rPr>
                        <a:t>obaid.saleem@ericsson.com</a:t>
                      </a:r>
                      <a:r>
                        <a:rPr lang="en-US" sz="1000" b="1" i="0" u="none" strike="noStrike" kern="1200" dirty="0">
                          <a:solidFill>
                            <a:schemeClr val="tx1"/>
                          </a:solidFill>
                          <a:effectLst/>
                          <a:latin typeface="Calibri" panose="020F0502020204030204" pitchFamily="34" charset="0"/>
                          <a:ea typeface="+mn-ea"/>
                          <a:cs typeface="+mn-cs"/>
                        </a:rPr>
                        <a:t>&gt;; GNOC INDIA Mobily MOMO FO &lt;</a:t>
                      </a:r>
                      <a:r>
                        <a:rPr lang="en-US" sz="1000" b="1" i="0" u="none" strike="noStrike" kern="1200" dirty="0">
                          <a:solidFill>
                            <a:schemeClr val="tx1"/>
                          </a:solidFill>
                          <a:effectLst/>
                          <a:latin typeface="Calibri" panose="020F0502020204030204" pitchFamily="34" charset="0"/>
                          <a:ea typeface="+mn-ea"/>
                          <a:cs typeface="+mn-cs"/>
                          <a:hlinkClick r:id="rId9">
                            <a:extLst>
                              <a:ext uri="{A12FA001-AC4F-418D-AE19-62706E023703}">
                                <ahyp:hlinkClr xmlns:ahyp="http://schemas.microsoft.com/office/drawing/2018/hyperlinkcolor" val="tx"/>
                              </a:ext>
                            </a:extLst>
                          </a:hlinkClick>
                        </a:rPr>
                        <a:t>gnoc.india.mobily.momo.fo@ericsson.com</a:t>
                      </a:r>
                      <a:r>
                        <a:rPr lang="en-US" sz="1000" b="1" i="0" u="none" strike="noStrike" kern="1200" dirty="0">
                          <a:solidFill>
                            <a:schemeClr val="tx1"/>
                          </a:solidFill>
                          <a:effectLst/>
                          <a:latin typeface="Calibri" panose="020F0502020204030204" pitchFamily="34" charset="0"/>
                          <a:ea typeface="+mn-ea"/>
                          <a:cs typeface="+mn-cs"/>
                        </a:rPr>
                        <a:t>&gt;; 2nd LA Mobily MOMO &lt;</a:t>
                      </a:r>
                      <a:r>
                        <a:rPr lang="en-US" sz="1000" b="1" i="0" u="none" strike="noStrike" kern="1200" dirty="0">
                          <a:solidFill>
                            <a:schemeClr val="tx1"/>
                          </a:solidFill>
                          <a:effectLst/>
                          <a:latin typeface="Calibri" panose="020F0502020204030204" pitchFamily="34" charset="0"/>
                          <a:ea typeface="+mn-ea"/>
                          <a:cs typeface="+mn-cs"/>
                          <a:hlinkClick r:id="rId10">
                            <a:extLst>
                              <a:ext uri="{A12FA001-AC4F-418D-AE19-62706E023703}">
                                <ahyp:hlinkClr xmlns:ahyp="http://schemas.microsoft.com/office/drawing/2018/hyperlinkcolor" val="tx"/>
                              </a:ext>
                            </a:extLst>
                          </a:hlinkClick>
                        </a:rPr>
                        <a:t>PDL2NDLAMO@pdl.internal.ericsson.com</a:t>
                      </a:r>
                      <a:r>
                        <a:rPr lang="en-US" sz="1000" b="1" i="0" u="none" strike="noStrike" kern="1200" dirty="0">
                          <a:solidFill>
                            <a:schemeClr val="tx1"/>
                          </a:solidFill>
                          <a:effectLst/>
                          <a:latin typeface="Calibri" panose="020F0502020204030204" pitchFamily="34" charset="0"/>
                          <a:ea typeface="+mn-ea"/>
                          <a:cs typeface="+mn-cs"/>
                        </a:rPr>
                        <a:t>&gt;; GNOC India Incident Managers &lt;</a:t>
                      </a:r>
                      <a:r>
                        <a:rPr lang="en-US" sz="1000" b="1" i="0" u="none" strike="noStrike" kern="1200" dirty="0">
                          <a:solidFill>
                            <a:schemeClr val="tx1"/>
                          </a:solidFill>
                          <a:effectLst/>
                          <a:latin typeface="Calibri" panose="020F0502020204030204" pitchFamily="34" charset="0"/>
                          <a:ea typeface="+mn-ea"/>
                          <a:cs typeface="+mn-cs"/>
                          <a:hlinkClick r:id="rId11">
                            <a:extLst>
                              <a:ext uri="{A12FA001-AC4F-418D-AE19-62706E023703}">
                                <ahyp:hlinkClr xmlns:ahyp="http://schemas.microsoft.com/office/drawing/2018/hyperlinkcolor" val="tx"/>
                              </a:ext>
                            </a:extLst>
                          </a:hlinkClick>
                        </a:rPr>
                        <a:t>gnoc.india.incident.managers@ericsson.com</a:t>
                      </a:r>
                      <a:endParaRPr lang="en-IN" sz="1000" b="1" i="0" u="none" strike="noStrike" kern="1200" dirty="0">
                        <a:solidFill>
                          <a:schemeClr val="tx1"/>
                        </a:solidFill>
                        <a:effectLst/>
                        <a:latin typeface="Calibri" panose="020F0502020204030204" pitchFamily="34"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928164946"/>
                  </a:ext>
                </a:extLst>
              </a:tr>
            </a:tbl>
          </a:graphicData>
        </a:graphic>
      </p:graphicFrame>
      <p:graphicFrame>
        <p:nvGraphicFramePr>
          <p:cNvPr id="4" name="Table 3">
            <a:extLst>
              <a:ext uri="{FF2B5EF4-FFF2-40B4-BE49-F238E27FC236}">
                <a16:creationId xmlns:a16="http://schemas.microsoft.com/office/drawing/2014/main" id="{C75D2A42-2CFD-2984-75F2-A5D2F53C1F62}"/>
              </a:ext>
            </a:extLst>
          </p:cNvPr>
          <p:cNvGraphicFramePr>
            <a:graphicFrameLocks noGrp="1"/>
          </p:cNvGraphicFramePr>
          <p:nvPr>
            <p:extLst>
              <p:ext uri="{D42A27DB-BD31-4B8C-83A1-F6EECF244321}">
                <p14:modId xmlns:p14="http://schemas.microsoft.com/office/powerpoint/2010/main" val="2912019140"/>
              </p:ext>
            </p:extLst>
          </p:nvPr>
        </p:nvGraphicFramePr>
        <p:xfrm>
          <a:off x="751668" y="1356102"/>
          <a:ext cx="9849173" cy="1852045"/>
        </p:xfrm>
        <a:graphic>
          <a:graphicData uri="http://schemas.openxmlformats.org/drawingml/2006/table">
            <a:tbl>
              <a:tblPr/>
              <a:tblGrid>
                <a:gridCol w="1741015">
                  <a:extLst>
                    <a:ext uri="{9D8B030D-6E8A-4147-A177-3AD203B41FA5}">
                      <a16:colId xmlns:a16="http://schemas.microsoft.com/office/drawing/2014/main" val="119345651"/>
                    </a:ext>
                  </a:extLst>
                </a:gridCol>
                <a:gridCol w="4195018">
                  <a:extLst>
                    <a:ext uri="{9D8B030D-6E8A-4147-A177-3AD203B41FA5}">
                      <a16:colId xmlns:a16="http://schemas.microsoft.com/office/drawing/2014/main" val="771411393"/>
                    </a:ext>
                  </a:extLst>
                </a:gridCol>
                <a:gridCol w="3913140">
                  <a:extLst>
                    <a:ext uri="{9D8B030D-6E8A-4147-A177-3AD203B41FA5}">
                      <a16:colId xmlns:a16="http://schemas.microsoft.com/office/drawing/2014/main" val="2333949900"/>
                    </a:ext>
                  </a:extLst>
                </a:gridCol>
              </a:tblGrid>
              <a:tr h="282755">
                <a:tc>
                  <a:txBody>
                    <a:bodyPr/>
                    <a:lstStyle/>
                    <a:p>
                      <a:pPr algn="ctr" fontAlgn="ctr"/>
                      <a:r>
                        <a:rPr lang="en-IN" sz="1000" b="0" i="0" u="none" strike="noStrike" dirty="0">
                          <a:solidFill>
                            <a:schemeClr val="bg1"/>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000" b="1" i="0" u="none" strike="noStrike" dirty="0">
                          <a:solidFill>
                            <a:schemeClr val="bg1"/>
                          </a:solidFill>
                          <a:effectLst/>
                          <a:latin typeface="Calibri" panose="020F0502020204030204" pitchFamily="34" charset="0"/>
                        </a:rPr>
                        <a:t>Critical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IN" sz="1000" b="1" i="0" u="none" strike="noStrike">
                          <a:solidFill>
                            <a:schemeClr val="bg1"/>
                          </a:solidFill>
                          <a:effectLst/>
                          <a:latin typeface="Calibri" panose="020F0502020204030204" pitchFamily="34" charset="0"/>
                        </a:rPr>
                        <a:t>Major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452690632"/>
                  </a:ext>
                </a:extLst>
              </a:tr>
              <a:tr h="282755">
                <a:tc>
                  <a:txBody>
                    <a:bodyPr/>
                    <a:lstStyle/>
                    <a:p>
                      <a:pPr algn="ctr" fontAlgn="ctr"/>
                      <a:r>
                        <a:rPr lang="en-IN" sz="1000" b="1" i="0" u="none" strike="noStrike" dirty="0">
                          <a:solidFill>
                            <a:schemeClr val="tx1"/>
                          </a:solidFill>
                          <a:effectLst/>
                          <a:latin typeface="Calibri" panose="020F0502020204030204" pitchFamily="34" charset="0"/>
                        </a:rPr>
                        <a:t>Response Time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IN" sz="1000" b="1" i="0" u="none" strike="noStrike" dirty="0">
                          <a:solidFill>
                            <a:schemeClr val="tx1"/>
                          </a:solidFill>
                          <a:effectLst/>
                          <a:latin typeface="Calibri" panose="020F0502020204030204" pitchFamily="34" charset="0"/>
                        </a:rPr>
                        <a:t>15 Minutes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IN" sz="1000" b="1" i="0" u="none" strike="noStrike" dirty="0">
                          <a:solidFill>
                            <a:schemeClr val="tx1"/>
                          </a:solidFill>
                          <a:effectLst/>
                          <a:latin typeface="Calibri" panose="020F0502020204030204" pitchFamily="34" charset="0"/>
                        </a:rPr>
                        <a:t>30 Minutes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4108455467"/>
                  </a:ext>
                </a:extLst>
              </a:tr>
              <a:tr h="282755">
                <a:tc>
                  <a:txBody>
                    <a:bodyPr/>
                    <a:lstStyle/>
                    <a:p>
                      <a:pPr algn="ctr" fontAlgn="ctr"/>
                      <a:r>
                        <a:rPr lang="en-IN" sz="1000" b="1" i="0" u="none" strike="noStrike">
                          <a:solidFill>
                            <a:schemeClr val="tx1"/>
                          </a:solidFill>
                          <a:effectLst/>
                          <a:latin typeface="Calibri" panose="020F0502020204030204" pitchFamily="34" charset="0"/>
                        </a:rPr>
                        <a:t>Update Frequency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IN" sz="1000" b="1" i="0" u="none" strike="noStrike" dirty="0">
                          <a:solidFill>
                            <a:schemeClr val="tx1"/>
                          </a:solidFill>
                          <a:effectLst/>
                          <a:latin typeface="Calibri" panose="020F0502020204030204" pitchFamily="34" charset="0"/>
                        </a:rPr>
                        <a:t>30 Minutes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IN" sz="1000" b="1" i="0" u="none" strike="noStrike" dirty="0">
                          <a:solidFill>
                            <a:schemeClr val="tx1"/>
                          </a:solidFill>
                          <a:effectLst/>
                          <a:latin typeface="Calibri" panose="020F0502020204030204" pitchFamily="34" charset="0"/>
                        </a:rPr>
                        <a:t>60 Minutes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030840618"/>
                  </a:ext>
                </a:extLst>
              </a:tr>
              <a:tr h="282755">
                <a:tc>
                  <a:txBody>
                    <a:bodyPr/>
                    <a:lstStyle/>
                    <a:p>
                      <a:pPr algn="ctr" fontAlgn="ctr"/>
                      <a:r>
                        <a:rPr lang="en-IN" sz="1000" b="1" i="0" u="none" strike="noStrike" dirty="0">
                          <a:solidFill>
                            <a:schemeClr val="tx1"/>
                          </a:solidFill>
                          <a:effectLst/>
                          <a:latin typeface="Calibri" panose="020F0502020204030204" pitchFamily="34" charset="0"/>
                        </a:rPr>
                        <a:t>SLA (Restoration Time)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IN" sz="1000" b="1" i="0" u="none" strike="noStrike" dirty="0">
                          <a:solidFill>
                            <a:schemeClr val="tx1"/>
                          </a:solidFill>
                          <a:effectLst/>
                          <a:latin typeface="Calibri" panose="020F0502020204030204" pitchFamily="34" charset="0"/>
                        </a:rPr>
                        <a:t>4 Hours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ctr" fontAlgn="ctr"/>
                      <a:r>
                        <a:rPr lang="en-IN" sz="1000" b="1" i="0" u="none" strike="noStrike" dirty="0">
                          <a:solidFill>
                            <a:schemeClr val="tx1"/>
                          </a:solidFill>
                          <a:effectLst/>
                          <a:latin typeface="Calibri" panose="020F0502020204030204" pitchFamily="34" charset="0"/>
                        </a:rPr>
                        <a:t>8 hours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extLst>
                  <a:ext uri="{0D108BD9-81ED-4DB2-BD59-A6C34878D82A}">
                    <a16:rowId xmlns:a16="http://schemas.microsoft.com/office/drawing/2014/main" val="1624159955"/>
                  </a:ext>
                </a:extLst>
              </a:tr>
              <a:tr h="721025">
                <a:tc>
                  <a:txBody>
                    <a:bodyPr/>
                    <a:lstStyle/>
                    <a:p>
                      <a:pPr algn="ctr" fontAlgn="ctr"/>
                      <a:r>
                        <a:rPr lang="en-IN" sz="1000" b="1" i="0" u="none" strike="noStrike">
                          <a:solidFill>
                            <a:srgbClr val="000000"/>
                          </a:solidFill>
                          <a:effectLst/>
                          <a:latin typeface="Calibri" panose="020F0502020204030204" pitchFamily="34" charset="0"/>
                        </a:rPr>
                        <a:t>Support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ctr"/>
                      <a:r>
                        <a:rPr lang="en-IN" sz="1000" b="1" i="0" u="none" strike="noStrike">
                          <a:solidFill>
                            <a:srgbClr val="000000"/>
                          </a:solidFill>
                          <a:effectLst/>
                          <a:latin typeface="Calibri" panose="020F0502020204030204" pitchFamily="34" charset="0"/>
                        </a:rPr>
                        <a:t>24X7 support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000" b="1" i="0" u="none" strike="noStrike" dirty="0">
                          <a:solidFill>
                            <a:srgbClr val="000000"/>
                          </a:solidFill>
                          <a:effectLst/>
                          <a:latin typeface="Calibri" panose="020F0502020204030204" pitchFamily="34" charset="0"/>
                        </a:rPr>
                        <a:t>8AM-5PM/5 Business days(Local Time) support only . Any Major TT beyond this window (or Window ended) will be parked for next 8-5 Window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977889592"/>
                  </a:ext>
                </a:extLst>
              </a:tr>
            </a:tbl>
          </a:graphicData>
        </a:graphic>
      </p:graphicFrame>
      <p:sp>
        <p:nvSpPr>
          <p:cNvPr id="5" name="Title 3">
            <a:extLst>
              <a:ext uri="{FF2B5EF4-FFF2-40B4-BE49-F238E27FC236}">
                <a16:creationId xmlns:a16="http://schemas.microsoft.com/office/drawing/2014/main" id="{881919E0-AA4A-8700-6C4F-29F9AB85AD7A}"/>
              </a:ext>
            </a:extLst>
          </p:cNvPr>
          <p:cNvSpPr txBox="1">
            <a:spLocks/>
          </p:cNvSpPr>
          <p:nvPr/>
        </p:nvSpPr>
        <p:spPr bwMode="auto">
          <a:xfrm>
            <a:off x="417430" y="321082"/>
            <a:ext cx="8007395" cy="527783"/>
          </a:xfrm>
          <a:prstGeom prst="rect">
            <a:avLst/>
          </a:prstGeom>
          <a:solidFill>
            <a:schemeClr val="tx1"/>
          </a:solidFill>
          <a:ln w="9525">
            <a:noFill/>
            <a:miter lim="800000"/>
            <a:headEnd/>
            <a:tailEnd/>
          </a:ln>
        </p:spPr>
        <p:txBody>
          <a:bodyPr vert="horz" wrap="square" lIns="72000" tIns="0" rIns="72000" bIns="0" numCol="1" anchor="ctr" anchorCtr="0" compatLnSpc="1">
            <a:prstTxWarp prst="textNoShape">
              <a:avLst/>
            </a:prstTxWarp>
            <a:normAutofit/>
          </a:bodyPr>
          <a:lstStyle>
            <a:lvl1pPr eaLnBrk="1" hangingPunct="1">
              <a:lnSpc>
                <a:spcPct val="100000"/>
              </a:lnSpc>
              <a:spcBef>
                <a:spcPct val="0"/>
              </a:spcBef>
              <a:defRPr sz="3200" b="1">
                <a:blipFill>
                  <a:blip r:embed="rId12"/>
                  <a:stretch>
                    <a:fillRect/>
                  </a:stretch>
                </a:blipFill>
                <a:latin typeface="+mj-lt"/>
                <a:ea typeface="+mj-ea"/>
                <a:cs typeface="+mj-cs"/>
              </a:defRPr>
            </a:lvl1pPr>
            <a:lvl2pPr eaLnBrk="1" hangingPunct="1">
              <a:spcBef>
                <a:spcPct val="0"/>
              </a:spcBef>
              <a:defRPr sz="3200">
                <a:latin typeface="Ericsson Capital TT" pitchFamily="2" charset="0"/>
              </a:defRPr>
            </a:lvl2pPr>
            <a:lvl3pPr eaLnBrk="1" hangingPunct="1">
              <a:spcBef>
                <a:spcPct val="0"/>
              </a:spcBef>
              <a:defRPr sz="3200">
                <a:latin typeface="Ericsson Capital TT" pitchFamily="2" charset="0"/>
              </a:defRPr>
            </a:lvl3pPr>
            <a:lvl4pPr eaLnBrk="1" hangingPunct="1">
              <a:spcBef>
                <a:spcPct val="0"/>
              </a:spcBef>
              <a:defRPr sz="3200">
                <a:latin typeface="Ericsson Capital TT" pitchFamily="2" charset="0"/>
              </a:defRPr>
            </a:lvl4pPr>
            <a:lvl5pPr eaLnBrk="1" hangingPunct="1">
              <a:spcBef>
                <a:spcPct val="0"/>
              </a:spcBef>
              <a:defRPr sz="3200">
                <a:latin typeface="Ericsson Capital TT" pitchFamily="2" charset="0"/>
              </a:defRPr>
            </a:lvl5pPr>
            <a:lvl6pPr marL="457200" fontAlgn="base">
              <a:spcBef>
                <a:spcPct val="0"/>
              </a:spcBef>
              <a:spcAft>
                <a:spcPct val="0"/>
              </a:spcAft>
              <a:defRPr sz="3200">
                <a:latin typeface="Ericsson Capital TT" pitchFamily="2" charset="0"/>
              </a:defRPr>
            </a:lvl6pPr>
            <a:lvl7pPr marL="914400" fontAlgn="base">
              <a:spcBef>
                <a:spcPct val="0"/>
              </a:spcBef>
              <a:spcAft>
                <a:spcPct val="0"/>
              </a:spcAft>
              <a:defRPr sz="3200">
                <a:latin typeface="Ericsson Capital TT" pitchFamily="2" charset="0"/>
              </a:defRPr>
            </a:lvl7pPr>
            <a:lvl8pPr marL="1371600" fontAlgn="base">
              <a:spcBef>
                <a:spcPct val="0"/>
              </a:spcBef>
              <a:spcAft>
                <a:spcPct val="0"/>
              </a:spcAft>
              <a:defRPr sz="3200">
                <a:latin typeface="Ericsson Capital TT" pitchFamily="2" charset="0"/>
              </a:defRPr>
            </a:lvl8pPr>
            <a:lvl9pPr marL="1828800" fontAlgn="base">
              <a:spcBef>
                <a:spcPct val="0"/>
              </a:spcBef>
              <a:spcAft>
                <a:spcPct val="0"/>
              </a:spcAft>
              <a:defRPr sz="3200">
                <a:latin typeface="Ericsson Capital TT" pitchFamily="2" charset="0"/>
              </a:defRPr>
            </a:lvl9pPr>
          </a:lstStyle>
          <a:p>
            <a:pPr algn="l" rtl="0" fontAlgn="base">
              <a:lnSpc>
                <a:spcPct val="85000"/>
              </a:lnSpc>
              <a:spcBef>
                <a:spcPts val="300"/>
              </a:spcBef>
              <a:spcAft>
                <a:spcPct val="0"/>
              </a:spcAft>
            </a:pPr>
            <a:r>
              <a:rPr lang="en-US" sz="4000" b="0" kern="1400" spc="-160" dirty="0">
                <a:solidFill>
                  <a:schemeClr val="bg1"/>
                </a:solidFill>
              </a:rPr>
              <a:t>Incident Notifications</a:t>
            </a:r>
          </a:p>
        </p:txBody>
      </p:sp>
    </p:spTree>
    <p:extLst>
      <p:ext uri="{BB962C8B-B14F-4D97-AF65-F5344CB8AC3E}">
        <p14:creationId xmlns:p14="http://schemas.microsoft.com/office/powerpoint/2010/main" val="4226192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562A2AD-4821-70D8-0507-58FEF2ECDB5E}"/>
              </a:ext>
            </a:extLst>
          </p:cNvPr>
          <p:cNvGraphicFramePr>
            <a:graphicFrameLocks noGrp="1"/>
          </p:cNvGraphicFramePr>
          <p:nvPr>
            <p:extLst>
              <p:ext uri="{D42A27DB-BD31-4B8C-83A1-F6EECF244321}">
                <p14:modId xmlns:p14="http://schemas.microsoft.com/office/powerpoint/2010/main" val="2350252462"/>
              </p:ext>
            </p:extLst>
          </p:nvPr>
        </p:nvGraphicFramePr>
        <p:xfrm>
          <a:off x="479424" y="2159343"/>
          <a:ext cx="10627950" cy="4220736"/>
        </p:xfrm>
        <a:graphic>
          <a:graphicData uri="http://schemas.openxmlformats.org/drawingml/2006/table">
            <a:tbl>
              <a:tblPr firstRow="1" firstCol="1" bandRow="1"/>
              <a:tblGrid>
                <a:gridCol w="2300237">
                  <a:extLst>
                    <a:ext uri="{9D8B030D-6E8A-4147-A177-3AD203B41FA5}">
                      <a16:colId xmlns:a16="http://schemas.microsoft.com/office/drawing/2014/main" val="2463872879"/>
                    </a:ext>
                  </a:extLst>
                </a:gridCol>
                <a:gridCol w="1938162">
                  <a:extLst>
                    <a:ext uri="{9D8B030D-6E8A-4147-A177-3AD203B41FA5}">
                      <a16:colId xmlns:a16="http://schemas.microsoft.com/office/drawing/2014/main" val="3610803414"/>
                    </a:ext>
                  </a:extLst>
                </a:gridCol>
                <a:gridCol w="1448298">
                  <a:extLst>
                    <a:ext uri="{9D8B030D-6E8A-4147-A177-3AD203B41FA5}">
                      <a16:colId xmlns:a16="http://schemas.microsoft.com/office/drawing/2014/main" val="2975397960"/>
                    </a:ext>
                  </a:extLst>
                </a:gridCol>
                <a:gridCol w="1363104">
                  <a:extLst>
                    <a:ext uri="{9D8B030D-6E8A-4147-A177-3AD203B41FA5}">
                      <a16:colId xmlns:a16="http://schemas.microsoft.com/office/drawing/2014/main" val="3461918567"/>
                    </a:ext>
                  </a:extLst>
                </a:gridCol>
                <a:gridCol w="1703881">
                  <a:extLst>
                    <a:ext uri="{9D8B030D-6E8A-4147-A177-3AD203B41FA5}">
                      <a16:colId xmlns:a16="http://schemas.microsoft.com/office/drawing/2014/main" val="3660997953"/>
                    </a:ext>
                  </a:extLst>
                </a:gridCol>
                <a:gridCol w="1874268">
                  <a:extLst>
                    <a:ext uri="{9D8B030D-6E8A-4147-A177-3AD203B41FA5}">
                      <a16:colId xmlns:a16="http://schemas.microsoft.com/office/drawing/2014/main" val="26521783"/>
                    </a:ext>
                  </a:extLst>
                </a:gridCol>
              </a:tblGrid>
              <a:tr h="1279490">
                <a:tc>
                  <a:txBody>
                    <a:bodyPr/>
                    <a:lstStyle>
                      <a:lvl1pPr marL="0" algn="l" defTabSz="914400" rtl="0" eaLnBrk="1" latinLnBrk="0" hangingPunct="1">
                        <a:defRPr sz="1800" b="1" kern="1200">
                          <a:solidFill>
                            <a:schemeClr val="lt1"/>
                          </a:solidFill>
                          <a:latin typeface="Ericsson Hilda"/>
                        </a:defRPr>
                      </a:lvl1pPr>
                      <a:lvl2pPr marL="457200" algn="l" defTabSz="914400" rtl="0" eaLnBrk="1" latinLnBrk="0" hangingPunct="1">
                        <a:defRPr sz="1800" b="1" kern="1200">
                          <a:solidFill>
                            <a:schemeClr val="lt1"/>
                          </a:solidFill>
                          <a:latin typeface="Ericsson Hilda"/>
                        </a:defRPr>
                      </a:lvl2pPr>
                      <a:lvl3pPr marL="914400" algn="l" defTabSz="914400" rtl="0" eaLnBrk="1" latinLnBrk="0" hangingPunct="1">
                        <a:defRPr sz="1800" b="1" kern="1200">
                          <a:solidFill>
                            <a:schemeClr val="lt1"/>
                          </a:solidFill>
                          <a:latin typeface="Ericsson Hilda"/>
                        </a:defRPr>
                      </a:lvl3pPr>
                      <a:lvl4pPr marL="1371600" algn="l" defTabSz="914400" rtl="0" eaLnBrk="1" latinLnBrk="0" hangingPunct="1">
                        <a:defRPr sz="1800" b="1" kern="1200">
                          <a:solidFill>
                            <a:schemeClr val="lt1"/>
                          </a:solidFill>
                          <a:latin typeface="Ericsson Hilda"/>
                        </a:defRPr>
                      </a:lvl4pPr>
                      <a:lvl5pPr marL="1828800" algn="l" defTabSz="914400" rtl="0" eaLnBrk="1" latinLnBrk="0" hangingPunct="1">
                        <a:defRPr sz="1800" b="1" kern="1200">
                          <a:solidFill>
                            <a:schemeClr val="lt1"/>
                          </a:solidFill>
                          <a:latin typeface="Ericsson Hilda"/>
                        </a:defRPr>
                      </a:lvl5pPr>
                      <a:lvl6pPr marL="2286000" algn="l" defTabSz="914400" rtl="0" eaLnBrk="1" latinLnBrk="0" hangingPunct="1">
                        <a:defRPr sz="1800" b="1" kern="1200">
                          <a:solidFill>
                            <a:schemeClr val="lt1"/>
                          </a:solidFill>
                          <a:latin typeface="Ericsson Hilda"/>
                        </a:defRPr>
                      </a:lvl6pPr>
                      <a:lvl7pPr marL="2743200" algn="l" defTabSz="914400" rtl="0" eaLnBrk="1" latinLnBrk="0" hangingPunct="1">
                        <a:defRPr sz="1800" b="1" kern="1200">
                          <a:solidFill>
                            <a:schemeClr val="lt1"/>
                          </a:solidFill>
                          <a:latin typeface="Ericsson Hilda"/>
                        </a:defRPr>
                      </a:lvl7pPr>
                      <a:lvl8pPr marL="3200400" algn="l" defTabSz="914400" rtl="0" eaLnBrk="1" latinLnBrk="0" hangingPunct="1">
                        <a:defRPr sz="1800" b="1" kern="1200">
                          <a:solidFill>
                            <a:schemeClr val="lt1"/>
                          </a:solidFill>
                          <a:latin typeface="Ericsson Hilda"/>
                        </a:defRPr>
                      </a:lvl8pPr>
                      <a:lvl9pPr marL="3657600" algn="l" defTabSz="914400" rtl="0" eaLnBrk="1" latinLnBrk="0" hangingPunct="1">
                        <a:defRPr sz="1800" b="1" kern="1200">
                          <a:solidFill>
                            <a:schemeClr val="lt1"/>
                          </a:solidFill>
                          <a:latin typeface="Ericsson Hilda"/>
                        </a:defRPr>
                      </a:lvl9pPr>
                    </a:lstStyle>
                    <a:p>
                      <a:pPr algn="ctr"/>
                      <a:r>
                        <a:rPr lang="en-GB" sz="1200" b="1" dirty="0">
                          <a:effectLst/>
                        </a:rPr>
                        <a:t>Severity Level</a:t>
                      </a:r>
                      <a:endParaRPr lang="en-GB" sz="12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82F0"/>
                    </a:solidFill>
                  </a:tcPr>
                </a:tc>
                <a:tc>
                  <a:txBody>
                    <a:bodyPr/>
                    <a:lstStyle>
                      <a:lvl1pPr marL="0" algn="l" defTabSz="914400" rtl="0" eaLnBrk="1" latinLnBrk="0" hangingPunct="1">
                        <a:defRPr sz="1800" b="1" kern="1200">
                          <a:solidFill>
                            <a:schemeClr val="lt1"/>
                          </a:solidFill>
                          <a:latin typeface="Ericsson Hilda"/>
                        </a:defRPr>
                      </a:lvl1pPr>
                      <a:lvl2pPr marL="457200" algn="l" defTabSz="914400" rtl="0" eaLnBrk="1" latinLnBrk="0" hangingPunct="1">
                        <a:defRPr sz="1800" b="1" kern="1200">
                          <a:solidFill>
                            <a:schemeClr val="lt1"/>
                          </a:solidFill>
                          <a:latin typeface="Ericsson Hilda"/>
                        </a:defRPr>
                      </a:lvl2pPr>
                      <a:lvl3pPr marL="914400" algn="l" defTabSz="914400" rtl="0" eaLnBrk="1" latinLnBrk="0" hangingPunct="1">
                        <a:defRPr sz="1800" b="1" kern="1200">
                          <a:solidFill>
                            <a:schemeClr val="lt1"/>
                          </a:solidFill>
                          <a:latin typeface="Ericsson Hilda"/>
                        </a:defRPr>
                      </a:lvl3pPr>
                      <a:lvl4pPr marL="1371600" algn="l" defTabSz="914400" rtl="0" eaLnBrk="1" latinLnBrk="0" hangingPunct="1">
                        <a:defRPr sz="1800" b="1" kern="1200">
                          <a:solidFill>
                            <a:schemeClr val="lt1"/>
                          </a:solidFill>
                          <a:latin typeface="Ericsson Hilda"/>
                        </a:defRPr>
                      </a:lvl4pPr>
                      <a:lvl5pPr marL="1828800" algn="l" defTabSz="914400" rtl="0" eaLnBrk="1" latinLnBrk="0" hangingPunct="1">
                        <a:defRPr sz="1800" b="1" kern="1200">
                          <a:solidFill>
                            <a:schemeClr val="lt1"/>
                          </a:solidFill>
                          <a:latin typeface="Ericsson Hilda"/>
                        </a:defRPr>
                      </a:lvl5pPr>
                      <a:lvl6pPr marL="2286000" algn="l" defTabSz="914400" rtl="0" eaLnBrk="1" latinLnBrk="0" hangingPunct="1">
                        <a:defRPr sz="1800" b="1" kern="1200">
                          <a:solidFill>
                            <a:schemeClr val="lt1"/>
                          </a:solidFill>
                          <a:latin typeface="Ericsson Hilda"/>
                        </a:defRPr>
                      </a:lvl6pPr>
                      <a:lvl7pPr marL="2743200" algn="l" defTabSz="914400" rtl="0" eaLnBrk="1" latinLnBrk="0" hangingPunct="1">
                        <a:defRPr sz="1800" b="1" kern="1200">
                          <a:solidFill>
                            <a:schemeClr val="lt1"/>
                          </a:solidFill>
                          <a:latin typeface="Ericsson Hilda"/>
                        </a:defRPr>
                      </a:lvl7pPr>
                      <a:lvl8pPr marL="3200400" algn="l" defTabSz="914400" rtl="0" eaLnBrk="1" latinLnBrk="0" hangingPunct="1">
                        <a:defRPr sz="1800" b="1" kern="1200">
                          <a:solidFill>
                            <a:schemeClr val="lt1"/>
                          </a:solidFill>
                          <a:latin typeface="Ericsson Hilda"/>
                        </a:defRPr>
                      </a:lvl8pPr>
                      <a:lvl9pPr marL="3657600" algn="l" defTabSz="914400" rtl="0" eaLnBrk="1" latinLnBrk="0" hangingPunct="1">
                        <a:defRPr sz="1800" b="1" kern="1200">
                          <a:solidFill>
                            <a:schemeClr val="lt1"/>
                          </a:solidFill>
                          <a:latin typeface="Ericsson Hilda"/>
                        </a:defRPr>
                      </a:lvl9pPr>
                    </a:lstStyle>
                    <a:p>
                      <a:pPr algn="ctr"/>
                      <a:r>
                        <a:rPr lang="en-GB" sz="1200" b="1" dirty="0">
                          <a:effectLst/>
                        </a:rPr>
                        <a:t>Service Hours</a:t>
                      </a:r>
                      <a:endParaRPr lang="en-GB" sz="12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82F0"/>
                    </a:solidFill>
                  </a:tcPr>
                </a:tc>
                <a:tc>
                  <a:txBody>
                    <a:bodyPr/>
                    <a:lstStyle>
                      <a:lvl1pPr marL="0" algn="l" defTabSz="914400" rtl="0" eaLnBrk="1" latinLnBrk="0" hangingPunct="1">
                        <a:defRPr sz="1800" b="1" kern="1200">
                          <a:solidFill>
                            <a:schemeClr val="lt1"/>
                          </a:solidFill>
                          <a:latin typeface="Ericsson Hilda"/>
                        </a:defRPr>
                      </a:lvl1pPr>
                      <a:lvl2pPr marL="457200" algn="l" defTabSz="914400" rtl="0" eaLnBrk="1" latinLnBrk="0" hangingPunct="1">
                        <a:defRPr sz="1800" b="1" kern="1200">
                          <a:solidFill>
                            <a:schemeClr val="lt1"/>
                          </a:solidFill>
                          <a:latin typeface="Ericsson Hilda"/>
                        </a:defRPr>
                      </a:lvl2pPr>
                      <a:lvl3pPr marL="914400" algn="l" defTabSz="914400" rtl="0" eaLnBrk="1" latinLnBrk="0" hangingPunct="1">
                        <a:defRPr sz="1800" b="1" kern="1200">
                          <a:solidFill>
                            <a:schemeClr val="lt1"/>
                          </a:solidFill>
                          <a:latin typeface="Ericsson Hilda"/>
                        </a:defRPr>
                      </a:lvl3pPr>
                      <a:lvl4pPr marL="1371600" algn="l" defTabSz="914400" rtl="0" eaLnBrk="1" latinLnBrk="0" hangingPunct="1">
                        <a:defRPr sz="1800" b="1" kern="1200">
                          <a:solidFill>
                            <a:schemeClr val="lt1"/>
                          </a:solidFill>
                          <a:latin typeface="Ericsson Hilda"/>
                        </a:defRPr>
                      </a:lvl4pPr>
                      <a:lvl5pPr marL="1828800" algn="l" defTabSz="914400" rtl="0" eaLnBrk="1" latinLnBrk="0" hangingPunct="1">
                        <a:defRPr sz="1800" b="1" kern="1200">
                          <a:solidFill>
                            <a:schemeClr val="lt1"/>
                          </a:solidFill>
                          <a:latin typeface="Ericsson Hilda"/>
                        </a:defRPr>
                      </a:lvl5pPr>
                      <a:lvl6pPr marL="2286000" algn="l" defTabSz="914400" rtl="0" eaLnBrk="1" latinLnBrk="0" hangingPunct="1">
                        <a:defRPr sz="1800" b="1" kern="1200">
                          <a:solidFill>
                            <a:schemeClr val="lt1"/>
                          </a:solidFill>
                          <a:latin typeface="Ericsson Hilda"/>
                        </a:defRPr>
                      </a:lvl6pPr>
                      <a:lvl7pPr marL="2743200" algn="l" defTabSz="914400" rtl="0" eaLnBrk="1" latinLnBrk="0" hangingPunct="1">
                        <a:defRPr sz="1800" b="1" kern="1200">
                          <a:solidFill>
                            <a:schemeClr val="lt1"/>
                          </a:solidFill>
                          <a:latin typeface="Ericsson Hilda"/>
                        </a:defRPr>
                      </a:lvl7pPr>
                      <a:lvl8pPr marL="3200400" algn="l" defTabSz="914400" rtl="0" eaLnBrk="1" latinLnBrk="0" hangingPunct="1">
                        <a:defRPr sz="1800" b="1" kern="1200">
                          <a:solidFill>
                            <a:schemeClr val="lt1"/>
                          </a:solidFill>
                          <a:latin typeface="Ericsson Hilda"/>
                        </a:defRPr>
                      </a:lvl8pPr>
                      <a:lvl9pPr marL="3657600" algn="l" defTabSz="914400" rtl="0" eaLnBrk="1" latinLnBrk="0" hangingPunct="1">
                        <a:defRPr sz="1800" b="1" kern="1200">
                          <a:solidFill>
                            <a:schemeClr val="lt1"/>
                          </a:solidFill>
                          <a:latin typeface="Ericsson Hilda"/>
                        </a:defRPr>
                      </a:lvl9pPr>
                    </a:lstStyle>
                    <a:p>
                      <a:pPr algn="ctr"/>
                      <a:r>
                        <a:rPr lang="en-GB" sz="1200" b="1" dirty="0">
                          <a:effectLst/>
                        </a:rPr>
                        <a:t>Response Time</a:t>
                      </a:r>
                      <a:endParaRPr lang="en-GB" sz="12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82F0"/>
                    </a:solidFill>
                  </a:tcPr>
                </a:tc>
                <a:tc>
                  <a:txBody>
                    <a:bodyPr/>
                    <a:lstStyle>
                      <a:lvl1pPr marL="0" algn="l" defTabSz="914400" rtl="0" eaLnBrk="1" latinLnBrk="0" hangingPunct="1">
                        <a:defRPr sz="1800" b="1" kern="1200">
                          <a:solidFill>
                            <a:schemeClr val="lt1"/>
                          </a:solidFill>
                          <a:latin typeface="Ericsson Hilda"/>
                        </a:defRPr>
                      </a:lvl1pPr>
                      <a:lvl2pPr marL="457200" algn="l" defTabSz="914400" rtl="0" eaLnBrk="1" latinLnBrk="0" hangingPunct="1">
                        <a:defRPr sz="1800" b="1" kern="1200">
                          <a:solidFill>
                            <a:schemeClr val="lt1"/>
                          </a:solidFill>
                          <a:latin typeface="Ericsson Hilda"/>
                        </a:defRPr>
                      </a:lvl2pPr>
                      <a:lvl3pPr marL="914400" algn="l" defTabSz="914400" rtl="0" eaLnBrk="1" latinLnBrk="0" hangingPunct="1">
                        <a:defRPr sz="1800" b="1" kern="1200">
                          <a:solidFill>
                            <a:schemeClr val="lt1"/>
                          </a:solidFill>
                          <a:latin typeface="Ericsson Hilda"/>
                        </a:defRPr>
                      </a:lvl3pPr>
                      <a:lvl4pPr marL="1371600" algn="l" defTabSz="914400" rtl="0" eaLnBrk="1" latinLnBrk="0" hangingPunct="1">
                        <a:defRPr sz="1800" b="1" kern="1200">
                          <a:solidFill>
                            <a:schemeClr val="lt1"/>
                          </a:solidFill>
                          <a:latin typeface="Ericsson Hilda"/>
                        </a:defRPr>
                      </a:lvl4pPr>
                      <a:lvl5pPr marL="1828800" algn="l" defTabSz="914400" rtl="0" eaLnBrk="1" latinLnBrk="0" hangingPunct="1">
                        <a:defRPr sz="1800" b="1" kern="1200">
                          <a:solidFill>
                            <a:schemeClr val="lt1"/>
                          </a:solidFill>
                          <a:latin typeface="Ericsson Hilda"/>
                        </a:defRPr>
                      </a:lvl5pPr>
                      <a:lvl6pPr marL="2286000" algn="l" defTabSz="914400" rtl="0" eaLnBrk="1" latinLnBrk="0" hangingPunct="1">
                        <a:defRPr sz="1800" b="1" kern="1200">
                          <a:solidFill>
                            <a:schemeClr val="lt1"/>
                          </a:solidFill>
                          <a:latin typeface="Ericsson Hilda"/>
                        </a:defRPr>
                      </a:lvl6pPr>
                      <a:lvl7pPr marL="2743200" algn="l" defTabSz="914400" rtl="0" eaLnBrk="1" latinLnBrk="0" hangingPunct="1">
                        <a:defRPr sz="1800" b="1" kern="1200">
                          <a:solidFill>
                            <a:schemeClr val="lt1"/>
                          </a:solidFill>
                          <a:latin typeface="Ericsson Hilda"/>
                        </a:defRPr>
                      </a:lvl7pPr>
                      <a:lvl8pPr marL="3200400" algn="l" defTabSz="914400" rtl="0" eaLnBrk="1" latinLnBrk="0" hangingPunct="1">
                        <a:defRPr sz="1800" b="1" kern="1200">
                          <a:solidFill>
                            <a:schemeClr val="lt1"/>
                          </a:solidFill>
                          <a:latin typeface="Ericsson Hilda"/>
                        </a:defRPr>
                      </a:lvl8pPr>
                      <a:lvl9pPr marL="3657600" algn="l" defTabSz="914400" rtl="0" eaLnBrk="1" latinLnBrk="0" hangingPunct="1">
                        <a:defRPr sz="1800" b="1" kern="1200">
                          <a:solidFill>
                            <a:schemeClr val="lt1"/>
                          </a:solidFill>
                          <a:latin typeface="Ericsson Hilda"/>
                        </a:defRPr>
                      </a:lvl9pPr>
                    </a:lstStyle>
                    <a:p>
                      <a:pPr algn="ctr"/>
                      <a:r>
                        <a:rPr lang="en-GB" sz="1200" b="1" dirty="0">
                          <a:effectLst/>
                        </a:rPr>
                        <a:t>Initial Issue Resolution</a:t>
                      </a:r>
                      <a:endParaRPr lang="en-GB" sz="12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82F0"/>
                    </a:solidFill>
                  </a:tcPr>
                </a:tc>
                <a:tc>
                  <a:txBody>
                    <a:bodyPr/>
                    <a:lstStyle>
                      <a:lvl1pPr marL="0" algn="l" defTabSz="914400" rtl="0" eaLnBrk="1" latinLnBrk="0" hangingPunct="1">
                        <a:defRPr sz="1800" b="1" kern="1200">
                          <a:solidFill>
                            <a:schemeClr val="lt1"/>
                          </a:solidFill>
                          <a:latin typeface="Ericsson Hilda"/>
                        </a:defRPr>
                      </a:lvl1pPr>
                      <a:lvl2pPr marL="457200" algn="l" defTabSz="914400" rtl="0" eaLnBrk="1" latinLnBrk="0" hangingPunct="1">
                        <a:defRPr sz="1800" b="1" kern="1200">
                          <a:solidFill>
                            <a:schemeClr val="lt1"/>
                          </a:solidFill>
                          <a:latin typeface="Ericsson Hilda"/>
                        </a:defRPr>
                      </a:lvl2pPr>
                      <a:lvl3pPr marL="914400" algn="l" defTabSz="914400" rtl="0" eaLnBrk="1" latinLnBrk="0" hangingPunct="1">
                        <a:defRPr sz="1800" b="1" kern="1200">
                          <a:solidFill>
                            <a:schemeClr val="lt1"/>
                          </a:solidFill>
                          <a:latin typeface="Ericsson Hilda"/>
                        </a:defRPr>
                      </a:lvl3pPr>
                      <a:lvl4pPr marL="1371600" algn="l" defTabSz="914400" rtl="0" eaLnBrk="1" latinLnBrk="0" hangingPunct="1">
                        <a:defRPr sz="1800" b="1" kern="1200">
                          <a:solidFill>
                            <a:schemeClr val="lt1"/>
                          </a:solidFill>
                          <a:latin typeface="Ericsson Hilda"/>
                        </a:defRPr>
                      </a:lvl4pPr>
                      <a:lvl5pPr marL="1828800" algn="l" defTabSz="914400" rtl="0" eaLnBrk="1" latinLnBrk="0" hangingPunct="1">
                        <a:defRPr sz="1800" b="1" kern="1200">
                          <a:solidFill>
                            <a:schemeClr val="lt1"/>
                          </a:solidFill>
                          <a:latin typeface="Ericsson Hilda"/>
                        </a:defRPr>
                      </a:lvl5pPr>
                      <a:lvl6pPr marL="2286000" algn="l" defTabSz="914400" rtl="0" eaLnBrk="1" latinLnBrk="0" hangingPunct="1">
                        <a:defRPr sz="1800" b="1" kern="1200">
                          <a:solidFill>
                            <a:schemeClr val="lt1"/>
                          </a:solidFill>
                          <a:latin typeface="Ericsson Hilda"/>
                        </a:defRPr>
                      </a:lvl6pPr>
                      <a:lvl7pPr marL="2743200" algn="l" defTabSz="914400" rtl="0" eaLnBrk="1" latinLnBrk="0" hangingPunct="1">
                        <a:defRPr sz="1800" b="1" kern="1200">
                          <a:solidFill>
                            <a:schemeClr val="lt1"/>
                          </a:solidFill>
                          <a:latin typeface="Ericsson Hilda"/>
                        </a:defRPr>
                      </a:lvl7pPr>
                      <a:lvl8pPr marL="3200400" algn="l" defTabSz="914400" rtl="0" eaLnBrk="1" latinLnBrk="0" hangingPunct="1">
                        <a:defRPr sz="1800" b="1" kern="1200">
                          <a:solidFill>
                            <a:schemeClr val="lt1"/>
                          </a:solidFill>
                          <a:latin typeface="Ericsson Hilda"/>
                        </a:defRPr>
                      </a:lvl8pPr>
                      <a:lvl9pPr marL="3657600" algn="l" defTabSz="914400" rtl="0" eaLnBrk="1" latinLnBrk="0" hangingPunct="1">
                        <a:defRPr sz="1800" b="1" kern="1200">
                          <a:solidFill>
                            <a:schemeClr val="lt1"/>
                          </a:solidFill>
                          <a:latin typeface="Ericsson Hilda"/>
                        </a:defRPr>
                      </a:lvl9pPr>
                    </a:lstStyle>
                    <a:p>
                      <a:pPr algn="ctr"/>
                      <a:r>
                        <a:rPr lang="en-US" sz="1200" b="1" dirty="0">
                          <a:effectLst/>
                        </a:rPr>
                        <a:t>Final Issue Resolution - Non SW Bug related</a:t>
                      </a:r>
                      <a:endParaRPr lang="en-GB" sz="12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82F0"/>
                    </a:solidFill>
                  </a:tcPr>
                </a:tc>
                <a:tc>
                  <a:txBody>
                    <a:bodyPr/>
                    <a:lstStyle>
                      <a:lvl1pPr marL="0" algn="l" defTabSz="914400" rtl="0" eaLnBrk="1" latinLnBrk="0" hangingPunct="1">
                        <a:defRPr sz="1800" b="1" kern="1200">
                          <a:solidFill>
                            <a:schemeClr val="lt1"/>
                          </a:solidFill>
                          <a:latin typeface="Ericsson Hilda"/>
                        </a:defRPr>
                      </a:lvl1pPr>
                      <a:lvl2pPr marL="457200" algn="l" defTabSz="914400" rtl="0" eaLnBrk="1" latinLnBrk="0" hangingPunct="1">
                        <a:defRPr sz="1800" b="1" kern="1200">
                          <a:solidFill>
                            <a:schemeClr val="lt1"/>
                          </a:solidFill>
                          <a:latin typeface="Ericsson Hilda"/>
                        </a:defRPr>
                      </a:lvl2pPr>
                      <a:lvl3pPr marL="914400" algn="l" defTabSz="914400" rtl="0" eaLnBrk="1" latinLnBrk="0" hangingPunct="1">
                        <a:defRPr sz="1800" b="1" kern="1200">
                          <a:solidFill>
                            <a:schemeClr val="lt1"/>
                          </a:solidFill>
                          <a:latin typeface="Ericsson Hilda"/>
                        </a:defRPr>
                      </a:lvl3pPr>
                      <a:lvl4pPr marL="1371600" algn="l" defTabSz="914400" rtl="0" eaLnBrk="1" latinLnBrk="0" hangingPunct="1">
                        <a:defRPr sz="1800" b="1" kern="1200">
                          <a:solidFill>
                            <a:schemeClr val="lt1"/>
                          </a:solidFill>
                          <a:latin typeface="Ericsson Hilda"/>
                        </a:defRPr>
                      </a:lvl4pPr>
                      <a:lvl5pPr marL="1828800" algn="l" defTabSz="914400" rtl="0" eaLnBrk="1" latinLnBrk="0" hangingPunct="1">
                        <a:defRPr sz="1800" b="1" kern="1200">
                          <a:solidFill>
                            <a:schemeClr val="lt1"/>
                          </a:solidFill>
                          <a:latin typeface="Ericsson Hilda"/>
                        </a:defRPr>
                      </a:lvl5pPr>
                      <a:lvl6pPr marL="2286000" algn="l" defTabSz="914400" rtl="0" eaLnBrk="1" latinLnBrk="0" hangingPunct="1">
                        <a:defRPr sz="1800" b="1" kern="1200">
                          <a:solidFill>
                            <a:schemeClr val="lt1"/>
                          </a:solidFill>
                          <a:latin typeface="Ericsson Hilda"/>
                        </a:defRPr>
                      </a:lvl6pPr>
                      <a:lvl7pPr marL="2743200" algn="l" defTabSz="914400" rtl="0" eaLnBrk="1" latinLnBrk="0" hangingPunct="1">
                        <a:defRPr sz="1800" b="1" kern="1200">
                          <a:solidFill>
                            <a:schemeClr val="lt1"/>
                          </a:solidFill>
                          <a:latin typeface="Ericsson Hilda"/>
                        </a:defRPr>
                      </a:lvl7pPr>
                      <a:lvl8pPr marL="3200400" algn="l" defTabSz="914400" rtl="0" eaLnBrk="1" latinLnBrk="0" hangingPunct="1">
                        <a:defRPr sz="1800" b="1" kern="1200">
                          <a:solidFill>
                            <a:schemeClr val="lt1"/>
                          </a:solidFill>
                          <a:latin typeface="Ericsson Hilda"/>
                        </a:defRPr>
                      </a:lvl8pPr>
                      <a:lvl9pPr marL="3657600" algn="l" defTabSz="914400" rtl="0" eaLnBrk="1" latinLnBrk="0" hangingPunct="1">
                        <a:defRPr sz="1800" b="1" kern="1200">
                          <a:solidFill>
                            <a:schemeClr val="lt1"/>
                          </a:solidFill>
                          <a:latin typeface="Ericsson Hilda"/>
                        </a:defRPr>
                      </a:lvl9pPr>
                    </a:lstStyle>
                    <a:p>
                      <a:pPr algn="ctr"/>
                      <a:r>
                        <a:rPr lang="en-US" sz="1200" b="1" dirty="0">
                          <a:effectLst/>
                        </a:rPr>
                        <a:t>Final Issue Resolution - SW bug Related</a:t>
                      </a:r>
                      <a:endParaRPr lang="en-GB" sz="12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82F0"/>
                    </a:solidFill>
                  </a:tcPr>
                </a:tc>
                <a:extLst>
                  <a:ext uri="{0D108BD9-81ED-4DB2-BD59-A6C34878D82A}">
                    <a16:rowId xmlns:a16="http://schemas.microsoft.com/office/drawing/2014/main" val="2867669790"/>
                  </a:ext>
                </a:extLst>
              </a:tr>
              <a:tr h="331720">
                <a:tc>
                  <a:txBody>
                    <a:bodyPr/>
                    <a:lstStyle>
                      <a:lvl1pPr marL="0" algn="l" defTabSz="914400" rtl="0" eaLnBrk="1" latinLnBrk="0" hangingPunct="1">
                        <a:defRPr sz="1800" b="1" kern="1200">
                          <a:solidFill>
                            <a:schemeClr val="lt1"/>
                          </a:solidFill>
                          <a:latin typeface="Ericsson Hilda"/>
                        </a:defRPr>
                      </a:lvl1pPr>
                      <a:lvl2pPr marL="457200" algn="l" defTabSz="914400" rtl="0" eaLnBrk="1" latinLnBrk="0" hangingPunct="1">
                        <a:defRPr sz="1800" b="1" kern="1200">
                          <a:solidFill>
                            <a:schemeClr val="lt1"/>
                          </a:solidFill>
                          <a:latin typeface="Ericsson Hilda"/>
                        </a:defRPr>
                      </a:lvl2pPr>
                      <a:lvl3pPr marL="914400" algn="l" defTabSz="914400" rtl="0" eaLnBrk="1" latinLnBrk="0" hangingPunct="1">
                        <a:defRPr sz="1800" b="1" kern="1200">
                          <a:solidFill>
                            <a:schemeClr val="lt1"/>
                          </a:solidFill>
                          <a:latin typeface="Ericsson Hilda"/>
                        </a:defRPr>
                      </a:lvl3pPr>
                      <a:lvl4pPr marL="1371600" algn="l" defTabSz="914400" rtl="0" eaLnBrk="1" latinLnBrk="0" hangingPunct="1">
                        <a:defRPr sz="1800" b="1" kern="1200">
                          <a:solidFill>
                            <a:schemeClr val="lt1"/>
                          </a:solidFill>
                          <a:latin typeface="Ericsson Hilda"/>
                        </a:defRPr>
                      </a:lvl4pPr>
                      <a:lvl5pPr marL="1828800" algn="l" defTabSz="914400" rtl="0" eaLnBrk="1" latinLnBrk="0" hangingPunct="1">
                        <a:defRPr sz="1800" b="1" kern="1200">
                          <a:solidFill>
                            <a:schemeClr val="lt1"/>
                          </a:solidFill>
                          <a:latin typeface="Ericsson Hilda"/>
                        </a:defRPr>
                      </a:lvl5pPr>
                      <a:lvl6pPr marL="2286000" algn="l" defTabSz="914400" rtl="0" eaLnBrk="1" latinLnBrk="0" hangingPunct="1">
                        <a:defRPr sz="1800" b="1" kern="1200">
                          <a:solidFill>
                            <a:schemeClr val="lt1"/>
                          </a:solidFill>
                          <a:latin typeface="Ericsson Hilda"/>
                        </a:defRPr>
                      </a:lvl6pPr>
                      <a:lvl7pPr marL="2743200" algn="l" defTabSz="914400" rtl="0" eaLnBrk="1" latinLnBrk="0" hangingPunct="1">
                        <a:defRPr sz="1800" b="1" kern="1200">
                          <a:solidFill>
                            <a:schemeClr val="lt1"/>
                          </a:solidFill>
                          <a:latin typeface="Ericsson Hilda"/>
                        </a:defRPr>
                      </a:lvl7pPr>
                      <a:lvl8pPr marL="3200400" algn="l" defTabSz="914400" rtl="0" eaLnBrk="1" latinLnBrk="0" hangingPunct="1">
                        <a:defRPr sz="1800" b="1" kern="1200">
                          <a:solidFill>
                            <a:schemeClr val="lt1"/>
                          </a:solidFill>
                          <a:latin typeface="Ericsson Hilda"/>
                        </a:defRPr>
                      </a:lvl8pPr>
                      <a:lvl9pPr marL="3657600" algn="l" defTabSz="914400" rtl="0" eaLnBrk="1" latinLnBrk="0" hangingPunct="1">
                        <a:defRPr sz="1800" b="1" kern="1200">
                          <a:solidFill>
                            <a:schemeClr val="lt1"/>
                          </a:solidFill>
                          <a:latin typeface="Ericsson Hilda"/>
                        </a:defRPr>
                      </a:lvl9pPr>
                    </a:lstStyle>
                    <a:p>
                      <a:pPr algn="ctr"/>
                      <a:r>
                        <a:rPr lang="en-GB" sz="1400" b="1" dirty="0">
                          <a:effectLst/>
                        </a:rPr>
                        <a:t>Critical</a:t>
                      </a:r>
                      <a:endParaRPr lang="en-GB"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82F0"/>
                    </a:solidFill>
                  </a:tcPr>
                </a:tc>
                <a:tc rowSpan="2">
                  <a:txBody>
                    <a:bodyPr/>
                    <a:lstStyle>
                      <a:lvl1pPr marL="0" algn="l" defTabSz="914400" rtl="0" eaLnBrk="1" latinLnBrk="0" hangingPunct="1">
                        <a:defRPr sz="1800" kern="1200">
                          <a:solidFill>
                            <a:schemeClr val="dk1"/>
                          </a:solidFill>
                          <a:latin typeface="Ericsson Hilda"/>
                        </a:defRPr>
                      </a:lvl1pPr>
                      <a:lvl2pPr marL="457200" algn="l" defTabSz="914400" rtl="0" eaLnBrk="1" latinLnBrk="0" hangingPunct="1">
                        <a:defRPr sz="1800" kern="1200">
                          <a:solidFill>
                            <a:schemeClr val="dk1"/>
                          </a:solidFill>
                          <a:latin typeface="Ericsson Hilda"/>
                        </a:defRPr>
                      </a:lvl2pPr>
                      <a:lvl3pPr marL="914400" algn="l" defTabSz="914400" rtl="0" eaLnBrk="1" latinLnBrk="0" hangingPunct="1">
                        <a:defRPr sz="1800" kern="1200">
                          <a:solidFill>
                            <a:schemeClr val="dk1"/>
                          </a:solidFill>
                          <a:latin typeface="Ericsson Hilda"/>
                        </a:defRPr>
                      </a:lvl3pPr>
                      <a:lvl4pPr marL="1371600" algn="l" defTabSz="914400" rtl="0" eaLnBrk="1" latinLnBrk="0" hangingPunct="1">
                        <a:defRPr sz="1800" kern="1200">
                          <a:solidFill>
                            <a:schemeClr val="dk1"/>
                          </a:solidFill>
                          <a:latin typeface="Ericsson Hilda"/>
                        </a:defRPr>
                      </a:lvl4pPr>
                      <a:lvl5pPr marL="1828800" algn="l" defTabSz="914400" rtl="0" eaLnBrk="1" latinLnBrk="0" hangingPunct="1">
                        <a:defRPr sz="1800" kern="1200">
                          <a:solidFill>
                            <a:schemeClr val="dk1"/>
                          </a:solidFill>
                          <a:latin typeface="Ericsson Hilda"/>
                        </a:defRPr>
                      </a:lvl5pPr>
                      <a:lvl6pPr marL="2286000" algn="l" defTabSz="914400" rtl="0" eaLnBrk="1" latinLnBrk="0" hangingPunct="1">
                        <a:defRPr sz="1800" kern="1200">
                          <a:solidFill>
                            <a:schemeClr val="dk1"/>
                          </a:solidFill>
                          <a:latin typeface="Ericsson Hilda"/>
                        </a:defRPr>
                      </a:lvl6pPr>
                      <a:lvl7pPr marL="2743200" algn="l" defTabSz="914400" rtl="0" eaLnBrk="1" latinLnBrk="0" hangingPunct="1">
                        <a:defRPr sz="1800" kern="1200">
                          <a:solidFill>
                            <a:schemeClr val="dk1"/>
                          </a:solidFill>
                          <a:latin typeface="Ericsson Hilda"/>
                        </a:defRPr>
                      </a:lvl7pPr>
                      <a:lvl8pPr marL="3200400" algn="l" defTabSz="914400" rtl="0" eaLnBrk="1" latinLnBrk="0" hangingPunct="1">
                        <a:defRPr sz="1800" kern="1200">
                          <a:solidFill>
                            <a:schemeClr val="dk1"/>
                          </a:solidFill>
                          <a:latin typeface="Ericsson Hilda"/>
                        </a:defRPr>
                      </a:lvl8pPr>
                      <a:lvl9pPr marL="3657600" algn="l" defTabSz="914400" rtl="0" eaLnBrk="1" latinLnBrk="0" hangingPunct="1">
                        <a:defRPr sz="1800" kern="1200">
                          <a:solidFill>
                            <a:schemeClr val="dk1"/>
                          </a:solidFill>
                          <a:latin typeface="Ericsson Hilda"/>
                        </a:defRPr>
                      </a:lvl9pPr>
                    </a:lstStyle>
                    <a:p>
                      <a:pPr algn="ctr"/>
                      <a:r>
                        <a:rPr lang="en-GB" sz="1100" b="1" dirty="0">
                          <a:effectLst/>
                        </a:rPr>
                        <a:t>24x7</a:t>
                      </a:r>
                      <a:endParaRPr lang="en-GB"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82F0">
                        <a:tint val="40000"/>
                      </a:srgbClr>
                    </a:solidFill>
                  </a:tcPr>
                </a:tc>
                <a:tc rowSpan="2">
                  <a:txBody>
                    <a:bodyPr/>
                    <a:lstStyle>
                      <a:lvl1pPr marL="0" algn="l" defTabSz="914400" rtl="0" eaLnBrk="1" latinLnBrk="0" hangingPunct="1">
                        <a:defRPr sz="1800" kern="1200">
                          <a:solidFill>
                            <a:schemeClr val="dk1"/>
                          </a:solidFill>
                          <a:latin typeface="Ericsson Hilda"/>
                        </a:defRPr>
                      </a:lvl1pPr>
                      <a:lvl2pPr marL="457200" algn="l" defTabSz="914400" rtl="0" eaLnBrk="1" latinLnBrk="0" hangingPunct="1">
                        <a:defRPr sz="1800" kern="1200">
                          <a:solidFill>
                            <a:schemeClr val="dk1"/>
                          </a:solidFill>
                          <a:latin typeface="Ericsson Hilda"/>
                        </a:defRPr>
                      </a:lvl2pPr>
                      <a:lvl3pPr marL="914400" algn="l" defTabSz="914400" rtl="0" eaLnBrk="1" latinLnBrk="0" hangingPunct="1">
                        <a:defRPr sz="1800" kern="1200">
                          <a:solidFill>
                            <a:schemeClr val="dk1"/>
                          </a:solidFill>
                          <a:latin typeface="Ericsson Hilda"/>
                        </a:defRPr>
                      </a:lvl3pPr>
                      <a:lvl4pPr marL="1371600" algn="l" defTabSz="914400" rtl="0" eaLnBrk="1" latinLnBrk="0" hangingPunct="1">
                        <a:defRPr sz="1800" kern="1200">
                          <a:solidFill>
                            <a:schemeClr val="dk1"/>
                          </a:solidFill>
                          <a:latin typeface="Ericsson Hilda"/>
                        </a:defRPr>
                      </a:lvl4pPr>
                      <a:lvl5pPr marL="1828800" algn="l" defTabSz="914400" rtl="0" eaLnBrk="1" latinLnBrk="0" hangingPunct="1">
                        <a:defRPr sz="1800" kern="1200">
                          <a:solidFill>
                            <a:schemeClr val="dk1"/>
                          </a:solidFill>
                          <a:latin typeface="Ericsson Hilda"/>
                        </a:defRPr>
                      </a:lvl5pPr>
                      <a:lvl6pPr marL="2286000" algn="l" defTabSz="914400" rtl="0" eaLnBrk="1" latinLnBrk="0" hangingPunct="1">
                        <a:defRPr sz="1800" kern="1200">
                          <a:solidFill>
                            <a:schemeClr val="dk1"/>
                          </a:solidFill>
                          <a:latin typeface="Ericsson Hilda"/>
                        </a:defRPr>
                      </a:lvl6pPr>
                      <a:lvl7pPr marL="2743200" algn="l" defTabSz="914400" rtl="0" eaLnBrk="1" latinLnBrk="0" hangingPunct="1">
                        <a:defRPr sz="1800" kern="1200">
                          <a:solidFill>
                            <a:schemeClr val="dk1"/>
                          </a:solidFill>
                          <a:latin typeface="Ericsson Hilda"/>
                        </a:defRPr>
                      </a:lvl7pPr>
                      <a:lvl8pPr marL="3200400" algn="l" defTabSz="914400" rtl="0" eaLnBrk="1" latinLnBrk="0" hangingPunct="1">
                        <a:defRPr sz="1800" kern="1200">
                          <a:solidFill>
                            <a:schemeClr val="dk1"/>
                          </a:solidFill>
                          <a:latin typeface="Ericsson Hilda"/>
                        </a:defRPr>
                      </a:lvl8pPr>
                      <a:lvl9pPr marL="3657600" algn="l" defTabSz="914400" rtl="0" eaLnBrk="1" latinLnBrk="0" hangingPunct="1">
                        <a:defRPr sz="1800" kern="1200">
                          <a:solidFill>
                            <a:schemeClr val="dk1"/>
                          </a:solidFill>
                          <a:latin typeface="Ericsson Hilda"/>
                        </a:defRPr>
                      </a:lvl9pPr>
                    </a:lstStyle>
                    <a:p>
                      <a:pPr algn="ctr"/>
                      <a:r>
                        <a:rPr lang="en-GB" sz="1100" b="1">
                          <a:effectLst/>
                        </a:rPr>
                        <a:t>15 Minutes</a:t>
                      </a:r>
                      <a:endParaRPr lang="en-GB"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82F0">
                        <a:tint val="40000"/>
                      </a:srgbClr>
                    </a:solidFill>
                  </a:tcPr>
                </a:tc>
                <a:tc rowSpan="2">
                  <a:txBody>
                    <a:bodyPr/>
                    <a:lstStyle>
                      <a:lvl1pPr marL="0" algn="l" defTabSz="914400" rtl="0" eaLnBrk="1" latinLnBrk="0" hangingPunct="1">
                        <a:defRPr sz="1800" kern="1200">
                          <a:solidFill>
                            <a:schemeClr val="dk1"/>
                          </a:solidFill>
                          <a:latin typeface="Ericsson Hilda"/>
                        </a:defRPr>
                      </a:lvl1pPr>
                      <a:lvl2pPr marL="457200" algn="l" defTabSz="914400" rtl="0" eaLnBrk="1" latinLnBrk="0" hangingPunct="1">
                        <a:defRPr sz="1800" kern="1200">
                          <a:solidFill>
                            <a:schemeClr val="dk1"/>
                          </a:solidFill>
                          <a:latin typeface="Ericsson Hilda"/>
                        </a:defRPr>
                      </a:lvl2pPr>
                      <a:lvl3pPr marL="914400" algn="l" defTabSz="914400" rtl="0" eaLnBrk="1" latinLnBrk="0" hangingPunct="1">
                        <a:defRPr sz="1800" kern="1200">
                          <a:solidFill>
                            <a:schemeClr val="dk1"/>
                          </a:solidFill>
                          <a:latin typeface="Ericsson Hilda"/>
                        </a:defRPr>
                      </a:lvl3pPr>
                      <a:lvl4pPr marL="1371600" algn="l" defTabSz="914400" rtl="0" eaLnBrk="1" latinLnBrk="0" hangingPunct="1">
                        <a:defRPr sz="1800" kern="1200">
                          <a:solidFill>
                            <a:schemeClr val="dk1"/>
                          </a:solidFill>
                          <a:latin typeface="Ericsson Hilda"/>
                        </a:defRPr>
                      </a:lvl4pPr>
                      <a:lvl5pPr marL="1828800" algn="l" defTabSz="914400" rtl="0" eaLnBrk="1" latinLnBrk="0" hangingPunct="1">
                        <a:defRPr sz="1800" kern="1200">
                          <a:solidFill>
                            <a:schemeClr val="dk1"/>
                          </a:solidFill>
                          <a:latin typeface="Ericsson Hilda"/>
                        </a:defRPr>
                      </a:lvl5pPr>
                      <a:lvl6pPr marL="2286000" algn="l" defTabSz="914400" rtl="0" eaLnBrk="1" latinLnBrk="0" hangingPunct="1">
                        <a:defRPr sz="1800" kern="1200">
                          <a:solidFill>
                            <a:schemeClr val="dk1"/>
                          </a:solidFill>
                          <a:latin typeface="Ericsson Hilda"/>
                        </a:defRPr>
                      </a:lvl6pPr>
                      <a:lvl7pPr marL="2743200" algn="l" defTabSz="914400" rtl="0" eaLnBrk="1" latinLnBrk="0" hangingPunct="1">
                        <a:defRPr sz="1800" kern="1200">
                          <a:solidFill>
                            <a:schemeClr val="dk1"/>
                          </a:solidFill>
                          <a:latin typeface="Ericsson Hilda"/>
                        </a:defRPr>
                      </a:lvl7pPr>
                      <a:lvl8pPr marL="3200400" algn="l" defTabSz="914400" rtl="0" eaLnBrk="1" latinLnBrk="0" hangingPunct="1">
                        <a:defRPr sz="1800" kern="1200">
                          <a:solidFill>
                            <a:schemeClr val="dk1"/>
                          </a:solidFill>
                          <a:latin typeface="Ericsson Hilda"/>
                        </a:defRPr>
                      </a:lvl8pPr>
                      <a:lvl9pPr marL="3657600" algn="l" defTabSz="914400" rtl="0" eaLnBrk="1" latinLnBrk="0" hangingPunct="1">
                        <a:defRPr sz="1800" kern="1200">
                          <a:solidFill>
                            <a:schemeClr val="dk1"/>
                          </a:solidFill>
                          <a:latin typeface="Ericsson Hilda"/>
                        </a:defRPr>
                      </a:lvl9pPr>
                    </a:lstStyle>
                    <a:p>
                      <a:pPr algn="ctr"/>
                      <a:r>
                        <a:rPr lang="en-GB" sz="1100" b="1">
                          <a:effectLst/>
                        </a:rPr>
                        <a:t>4 hours</a:t>
                      </a:r>
                      <a:endParaRPr lang="en-GB"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82F0">
                        <a:tint val="40000"/>
                      </a:srgbClr>
                    </a:solidFill>
                  </a:tcPr>
                </a:tc>
                <a:tc rowSpan="2">
                  <a:txBody>
                    <a:bodyPr/>
                    <a:lstStyle>
                      <a:lvl1pPr marL="0" algn="l" defTabSz="914400" rtl="0" eaLnBrk="1" latinLnBrk="0" hangingPunct="1">
                        <a:defRPr sz="1800" kern="1200">
                          <a:solidFill>
                            <a:schemeClr val="dk1"/>
                          </a:solidFill>
                          <a:latin typeface="Ericsson Hilda"/>
                        </a:defRPr>
                      </a:lvl1pPr>
                      <a:lvl2pPr marL="457200" algn="l" defTabSz="914400" rtl="0" eaLnBrk="1" latinLnBrk="0" hangingPunct="1">
                        <a:defRPr sz="1800" kern="1200">
                          <a:solidFill>
                            <a:schemeClr val="dk1"/>
                          </a:solidFill>
                          <a:latin typeface="Ericsson Hilda"/>
                        </a:defRPr>
                      </a:lvl2pPr>
                      <a:lvl3pPr marL="914400" algn="l" defTabSz="914400" rtl="0" eaLnBrk="1" latinLnBrk="0" hangingPunct="1">
                        <a:defRPr sz="1800" kern="1200">
                          <a:solidFill>
                            <a:schemeClr val="dk1"/>
                          </a:solidFill>
                          <a:latin typeface="Ericsson Hilda"/>
                        </a:defRPr>
                      </a:lvl3pPr>
                      <a:lvl4pPr marL="1371600" algn="l" defTabSz="914400" rtl="0" eaLnBrk="1" latinLnBrk="0" hangingPunct="1">
                        <a:defRPr sz="1800" kern="1200">
                          <a:solidFill>
                            <a:schemeClr val="dk1"/>
                          </a:solidFill>
                          <a:latin typeface="Ericsson Hilda"/>
                        </a:defRPr>
                      </a:lvl4pPr>
                      <a:lvl5pPr marL="1828800" algn="l" defTabSz="914400" rtl="0" eaLnBrk="1" latinLnBrk="0" hangingPunct="1">
                        <a:defRPr sz="1800" kern="1200">
                          <a:solidFill>
                            <a:schemeClr val="dk1"/>
                          </a:solidFill>
                          <a:latin typeface="Ericsson Hilda"/>
                        </a:defRPr>
                      </a:lvl5pPr>
                      <a:lvl6pPr marL="2286000" algn="l" defTabSz="914400" rtl="0" eaLnBrk="1" latinLnBrk="0" hangingPunct="1">
                        <a:defRPr sz="1800" kern="1200">
                          <a:solidFill>
                            <a:schemeClr val="dk1"/>
                          </a:solidFill>
                          <a:latin typeface="Ericsson Hilda"/>
                        </a:defRPr>
                      </a:lvl6pPr>
                      <a:lvl7pPr marL="2743200" algn="l" defTabSz="914400" rtl="0" eaLnBrk="1" latinLnBrk="0" hangingPunct="1">
                        <a:defRPr sz="1800" kern="1200">
                          <a:solidFill>
                            <a:schemeClr val="dk1"/>
                          </a:solidFill>
                          <a:latin typeface="Ericsson Hilda"/>
                        </a:defRPr>
                      </a:lvl7pPr>
                      <a:lvl8pPr marL="3200400" algn="l" defTabSz="914400" rtl="0" eaLnBrk="1" latinLnBrk="0" hangingPunct="1">
                        <a:defRPr sz="1800" kern="1200">
                          <a:solidFill>
                            <a:schemeClr val="dk1"/>
                          </a:solidFill>
                          <a:latin typeface="Ericsson Hilda"/>
                        </a:defRPr>
                      </a:lvl8pPr>
                      <a:lvl9pPr marL="3657600" algn="l" defTabSz="914400" rtl="0" eaLnBrk="1" latinLnBrk="0" hangingPunct="1">
                        <a:defRPr sz="1800" kern="1200">
                          <a:solidFill>
                            <a:schemeClr val="dk1"/>
                          </a:solidFill>
                          <a:latin typeface="Ericsson Hilda"/>
                        </a:defRPr>
                      </a:lvl9pPr>
                    </a:lstStyle>
                    <a:p>
                      <a:pPr algn="ctr"/>
                      <a:r>
                        <a:rPr lang="en-GB" sz="1100" b="1">
                          <a:effectLst/>
                        </a:rPr>
                        <a:t>3 Business days</a:t>
                      </a:r>
                      <a:endParaRPr lang="en-GB"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82F0">
                        <a:tint val="40000"/>
                      </a:srgbClr>
                    </a:solidFill>
                  </a:tcPr>
                </a:tc>
                <a:tc rowSpan="2">
                  <a:txBody>
                    <a:bodyPr/>
                    <a:lstStyle>
                      <a:lvl1pPr marL="0" algn="l" defTabSz="914400" rtl="0" eaLnBrk="1" latinLnBrk="0" hangingPunct="1">
                        <a:defRPr sz="1800" kern="1200">
                          <a:solidFill>
                            <a:schemeClr val="dk1"/>
                          </a:solidFill>
                          <a:latin typeface="Ericsson Hilda"/>
                        </a:defRPr>
                      </a:lvl1pPr>
                      <a:lvl2pPr marL="457200" algn="l" defTabSz="914400" rtl="0" eaLnBrk="1" latinLnBrk="0" hangingPunct="1">
                        <a:defRPr sz="1800" kern="1200">
                          <a:solidFill>
                            <a:schemeClr val="dk1"/>
                          </a:solidFill>
                          <a:latin typeface="Ericsson Hilda"/>
                        </a:defRPr>
                      </a:lvl2pPr>
                      <a:lvl3pPr marL="914400" algn="l" defTabSz="914400" rtl="0" eaLnBrk="1" latinLnBrk="0" hangingPunct="1">
                        <a:defRPr sz="1800" kern="1200">
                          <a:solidFill>
                            <a:schemeClr val="dk1"/>
                          </a:solidFill>
                          <a:latin typeface="Ericsson Hilda"/>
                        </a:defRPr>
                      </a:lvl3pPr>
                      <a:lvl4pPr marL="1371600" algn="l" defTabSz="914400" rtl="0" eaLnBrk="1" latinLnBrk="0" hangingPunct="1">
                        <a:defRPr sz="1800" kern="1200">
                          <a:solidFill>
                            <a:schemeClr val="dk1"/>
                          </a:solidFill>
                          <a:latin typeface="Ericsson Hilda"/>
                        </a:defRPr>
                      </a:lvl4pPr>
                      <a:lvl5pPr marL="1828800" algn="l" defTabSz="914400" rtl="0" eaLnBrk="1" latinLnBrk="0" hangingPunct="1">
                        <a:defRPr sz="1800" kern="1200">
                          <a:solidFill>
                            <a:schemeClr val="dk1"/>
                          </a:solidFill>
                          <a:latin typeface="Ericsson Hilda"/>
                        </a:defRPr>
                      </a:lvl5pPr>
                      <a:lvl6pPr marL="2286000" algn="l" defTabSz="914400" rtl="0" eaLnBrk="1" latinLnBrk="0" hangingPunct="1">
                        <a:defRPr sz="1800" kern="1200">
                          <a:solidFill>
                            <a:schemeClr val="dk1"/>
                          </a:solidFill>
                          <a:latin typeface="Ericsson Hilda"/>
                        </a:defRPr>
                      </a:lvl6pPr>
                      <a:lvl7pPr marL="2743200" algn="l" defTabSz="914400" rtl="0" eaLnBrk="1" latinLnBrk="0" hangingPunct="1">
                        <a:defRPr sz="1800" kern="1200">
                          <a:solidFill>
                            <a:schemeClr val="dk1"/>
                          </a:solidFill>
                          <a:latin typeface="Ericsson Hilda"/>
                        </a:defRPr>
                      </a:lvl7pPr>
                      <a:lvl8pPr marL="3200400" algn="l" defTabSz="914400" rtl="0" eaLnBrk="1" latinLnBrk="0" hangingPunct="1">
                        <a:defRPr sz="1800" kern="1200">
                          <a:solidFill>
                            <a:schemeClr val="dk1"/>
                          </a:solidFill>
                          <a:latin typeface="Ericsson Hilda"/>
                        </a:defRPr>
                      </a:lvl8pPr>
                      <a:lvl9pPr marL="3657600" algn="l" defTabSz="914400" rtl="0" eaLnBrk="1" latinLnBrk="0" hangingPunct="1">
                        <a:defRPr sz="1800" kern="1200">
                          <a:solidFill>
                            <a:schemeClr val="dk1"/>
                          </a:solidFill>
                          <a:latin typeface="Ericsson Hilda"/>
                        </a:defRPr>
                      </a:lvl9pPr>
                    </a:lstStyle>
                    <a:p>
                      <a:pPr algn="ctr"/>
                      <a:r>
                        <a:rPr lang="en-GB" sz="1100" b="1">
                          <a:effectLst/>
                        </a:rPr>
                        <a:t>25 calendar days</a:t>
                      </a:r>
                      <a:endParaRPr lang="en-GB"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82F0">
                        <a:tint val="40000"/>
                      </a:srgbClr>
                    </a:solidFill>
                  </a:tcPr>
                </a:tc>
                <a:extLst>
                  <a:ext uri="{0D108BD9-81ED-4DB2-BD59-A6C34878D82A}">
                    <a16:rowId xmlns:a16="http://schemas.microsoft.com/office/drawing/2014/main" val="3740310837"/>
                  </a:ext>
                </a:extLst>
              </a:tr>
              <a:tr h="347515">
                <a:tc>
                  <a:txBody>
                    <a:bodyPr/>
                    <a:lstStyle>
                      <a:lvl1pPr marL="0" algn="l" defTabSz="914400" rtl="0" eaLnBrk="1" latinLnBrk="0" hangingPunct="1">
                        <a:defRPr sz="1800" b="1" kern="1200">
                          <a:solidFill>
                            <a:schemeClr val="lt1"/>
                          </a:solidFill>
                          <a:latin typeface="Ericsson Hilda"/>
                        </a:defRPr>
                      </a:lvl1pPr>
                      <a:lvl2pPr marL="457200" algn="l" defTabSz="914400" rtl="0" eaLnBrk="1" latinLnBrk="0" hangingPunct="1">
                        <a:defRPr sz="1800" b="1" kern="1200">
                          <a:solidFill>
                            <a:schemeClr val="lt1"/>
                          </a:solidFill>
                          <a:latin typeface="Ericsson Hilda"/>
                        </a:defRPr>
                      </a:lvl2pPr>
                      <a:lvl3pPr marL="914400" algn="l" defTabSz="914400" rtl="0" eaLnBrk="1" latinLnBrk="0" hangingPunct="1">
                        <a:defRPr sz="1800" b="1" kern="1200">
                          <a:solidFill>
                            <a:schemeClr val="lt1"/>
                          </a:solidFill>
                          <a:latin typeface="Ericsson Hilda"/>
                        </a:defRPr>
                      </a:lvl3pPr>
                      <a:lvl4pPr marL="1371600" algn="l" defTabSz="914400" rtl="0" eaLnBrk="1" latinLnBrk="0" hangingPunct="1">
                        <a:defRPr sz="1800" b="1" kern="1200">
                          <a:solidFill>
                            <a:schemeClr val="lt1"/>
                          </a:solidFill>
                          <a:latin typeface="Ericsson Hilda"/>
                        </a:defRPr>
                      </a:lvl4pPr>
                      <a:lvl5pPr marL="1828800" algn="l" defTabSz="914400" rtl="0" eaLnBrk="1" latinLnBrk="0" hangingPunct="1">
                        <a:defRPr sz="1800" b="1" kern="1200">
                          <a:solidFill>
                            <a:schemeClr val="lt1"/>
                          </a:solidFill>
                          <a:latin typeface="Ericsson Hilda"/>
                        </a:defRPr>
                      </a:lvl5pPr>
                      <a:lvl6pPr marL="2286000" algn="l" defTabSz="914400" rtl="0" eaLnBrk="1" latinLnBrk="0" hangingPunct="1">
                        <a:defRPr sz="1800" b="1" kern="1200">
                          <a:solidFill>
                            <a:schemeClr val="lt1"/>
                          </a:solidFill>
                          <a:latin typeface="Ericsson Hilda"/>
                        </a:defRPr>
                      </a:lvl6pPr>
                      <a:lvl7pPr marL="2743200" algn="l" defTabSz="914400" rtl="0" eaLnBrk="1" latinLnBrk="0" hangingPunct="1">
                        <a:defRPr sz="1800" b="1" kern="1200">
                          <a:solidFill>
                            <a:schemeClr val="lt1"/>
                          </a:solidFill>
                          <a:latin typeface="Ericsson Hilda"/>
                        </a:defRPr>
                      </a:lvl7pPr>
                      <a:lvl8pPr marL="3200400" algn="l" defTabSz="914400" rtl="0" eaLnBrk="1" latinLnBrk="0" hangingPunct="1">
                        <a:defRPr sz="1800" b="1" kern="1200">
                          <a:solidFill>
                            <a:schemeClr val="lt1"/>
                          </a:solidFill>
                          <a:latin typeface="Ericsson Hilda"/>
                        </a:defRPr>
                      </a:lvl8pPr>
                      <a:lvl9pPr marL="3657600" algn="l" defTabSz="914400" rtl="0" eaLnBrk="1" latinLnBrk="0" hangingPunct="1">
                        <a:defRPr sz="1800" b="1" kern="1200">
                          <a:solidFill>
                            <a:schemeClr val="lt1"/>
                          </a:solidFill>
                          <a:latin typeface="Ericsson Hilda"/>
                        </a:defRPr>
                      </a:lvl9pPr>
                    </a:lstStyle>
                    <a:p>
                      <a:pPr algn="ctr"/>
                      <a:r>
                        <a:rPr lang="en-GB" sz="1400" b="1" dirty="0">
                          <a:effectLst/>
                        </a:rPr>
                        <a:t>(Severity 1)</a:t>
                      </a:r>
                      <a:endParaRPr lang="en-GB"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88541640"/>
                  </a:ext>
                </a:extLst>
              </a:tr>
              <a:tr h="331720">
                <a:tc>
                  <a:txBody>
                    <a:bodyPr/>
                    <a:lstStyle>
                      <a:lvl1pPr marL="0" algn="l" defTabSz="914400" rtl="0" eaLnBrk="1" latinLnBrk="0" hangingPunct="1">
                        <a:defRPr sz="1800" b="1" kern="1200">
                          <a:solidFill>
                            <a:schemeClr val="lt1"/>
                          </a:solidFill>
                          <a:latin typeface="Ericsson Hilda"/>
                        </a:defRPr>
                      </a:lvl1pPr>
                      <a:lvl2pPr marL="457200" algn="l" defTabSz="914400" rtl="0" eaLnBrk="1" latinLnBrk="0" hangingPunct="1">
                        <a:defRPr sz="1800" b="1" kern="1200">
                          <a:solidFill>
                            <a:schemeClr val="lt1"/>
                          </a:solidFill>
                          <a:latin typeface="Ericsson Hilda"/>
                        </a:defRPr>
                      </a:lvl2pPr>
                      <a:lvl3pPr marL="914400" algn="l" defTabSz="914400" rtl="0" eaLnBrk="1" latinLnBrk="0" hangingPunct="1">
                        <a:defRPr sz="1800" b="1" kern="1200">
                          <a:solidFill>
                            <a:schemeClr val="lt1"/>
                          </a:solidFill>
                          <a:latin typeface="Ericsson Hilda"/>
                        </a:defRPr>
                      </a:lvl3pPr>
                      <a:lvl4pPr marL="1371600" algn="l" defTabSz="914400" rtl="0" eaLnBrk="1" latinLnBrk="0" hangingPunct="1">
                        <a:defRPr sz="1800" b="1" kern="1200">
                          <a:solidFill>
                            <a:schemeClr val="lt1"/>
                          </a:solidFill>
                          <a:latin typeface="Ericsson Hilda"/>
                        </a:defRPr>
                      </a:lvl4pPr>
                      <a:lvl5pPr marL="1828800" algn="l" defTabSz="914400" rtl="0" eaLnBrk="1" latinLnBrk="0" hangingPunct="1">
                        <a:defRPr sz="1800" b="1" kern="1200">
                          <a:solidFill>
                            <a:schemeClr val="lt1"/>
                          </a:solidFill>
                          <a:latin typeface="Ericsson Hilda"/>
                        </a:defRPr>
                      </a:lvl5pPr>
                      <a:lvl6pPr marL="2286000" algn="l" defTabSz="914400" rtl="0" eaLnBrk="1" latinLnBrk="0" hangingPunct="1">
                        <a:defRPr sz="1800" b="1" kern="1200">
                          <a:solidFill>
                            <a:schemeClr val="lt1"/>
                          </a:solidFill>
                          <a:latin typeface="Ericsson Hilda"/>
                        </a:defRPr>
                      </a:lvl6pPr>
                      <a:lvl7pPr marL="2743200" algn="l" defTabSz="914400" rtl="0" eaLnBrk="1" latinLnBrk="0" hangingPunct="1">
                        <a:defRPr sz="1800" b="1" kern="1200">
                          <a:solidFill>
                            <a:schemeClr val="lt1"/>
                          </a:solidFill>
                          <a:latin typeface="Ericsson Hilda"/>
                        </a:defRPr>
                      </a:lvl7pPr>
                      <a:lvl8pPr marL="3200400" algn="l" defTabSz="914400" rtl="0" eaLnBrk="1" latinLnBrk="0" hangingPunct="1">
                        <a:defRPr sz="1800" b="1" kern="1200">
                          <a:solidFill>
                            <a:schemeClr val="lt1"/>
                          </a:solidFill>
                          <a:latin typeface="Ericsson Hilda"/>
                        </a:defRPr>
                      </a:lvl8pPr>
                      <a:lvl9pPr marL="3657600" algn="l" defTabSz="914400" rtl="0" eaLnBrk="1" latinLnBrk="0" hangingPunct="1">
                        <a:defRPr sz="1800" b="1" kern="1200">
                          <a:solidFill>
                            <a:schemeClr val="lt1"/>
                          </a:solidFill>
                          <a:latin typeface="Ericsson Hilda"/>
                        </a:defRPr>
                      </a:lvl9pPr>
                    </a:lstStyle>
                    <a:p>
                      <a:pPr algn="ctr"/>
                      <a:r>
                        <a:rPr lang="en-GB" sz="1400" b="1" dirty="0">
                          <a:effectLst/>
                        </a:rPr>
                        <a:t>Major</a:t>
                      </a:r>
                      <a:endParaRPr lang="en-GB"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solidFill>
                  </a:tcPr>
                </a:tc>
                <a:tc rowSpan="2">
                  <a:txBody>
                    <a:bodyPr/>
                    <a:lstStyle>
                      <a:lvl1pPr marL="0" algn="l" defTabSz="914400" rtl="0" eaLnBrk="1" latinLnBrk="0" hangingPunct="1">
                        <a:defRPr sz="1800" kern="1200">
                          <a:solidFill>
                            <a:schemeClr val="dk1"/>
                          </a:solidFill>
                          <a:latin typeface="Ericsson Hilda"/>
                        </a:defRPr>
                      </a:lvl1pPr>
                      <a:lvl2pPr marL="457200" algn="l" defTabSz="914400" rtl="0" eaLnBrk="1" latinLnBrk="0" hangingPunct="1">
                        <a:defRPr sz="1800" kern="1200">
                          <a:solidFill>
                            <a:schemeClr val="dk1"/>
                          </a:solidFill>
                          <a:latin typeface="Ericsson Hilda"/>
                        </a:defRPr>
                      </a:lvl2pPr>
                      <a:lvl3pPr marL="914400" algn="l" defTabSz="914400" rtl="0" eaLnBrk="1" latinLnBrk="0" hangingPunct="1">
                        <a:defRPr sz="1800" kern="1200">
                          <a:solidFill>
                            <a:schemeClr val="dk1"/>
                          </a:solidFill>
                          <a:latin typeface="Ericsson Hilda"/>
                        </a:defRPr>
                      </a:lvl3pPr>
                      <a:lvl4pPr marL="1371600" algn="l" defTabSz="914400" rtl="0" eaLnBrk="1" latinLnBrk="0" hangingPunct="1">
                        <a:defRPr sz="1800" kern="1200">
                          <a:solidFill>
                            <a:schemeClr val="dk1"/>
                          </a:solidFill>
                          <a:latin typeface="Ericsson Hilda"/>
                        </a:defRPr>
                      </a:lvl4pPr>
                      <a:lvl5pPr marL="1828800" algn="l" defTabSz="914400" rtl="0" eaLnBrk="1" latinLnBrk="0" hangingPunct="1">
                        <a:defRPr sz="1800" kern="1200">
                          <a:solidFill>
                            <a:schemeClr val="dk1"/>
                          </a:solidFill>
                          <a:latin typeface="Ericsson Hilda"/>
                        </a:defRPr>
                      </a:lvl5pPr>
                      <a:lvl6pPr marL="2286000" algn="l" defTabSz="914400" rtl="0" eaLnBrk="1" latinLnBrk="0" hangingPunct="1">
                        <a:defRPr sz="1800" kern="1200">
                          <a:solidFill>
                            <a:schemeClr val="dk1"/>
                          </a:solidFill>
                          <a:latin typeface="Ericsson Hilda"/>
                        </a:defRPr>
                      </a:lvl6pPr>
                      <a:lvl7pPr marL="2743200" algn="l" defTabSz="914400" rtl="0" eaLnBrk="1" latinLnBrk="0" hangingPunct="1">
                        <a:defRPr sz="1800" kern="1200">
                          <a:solidFill>
                            <a:schemeClr val="dk1"/>
                          </a:solidFill>
                          <a:latin typeface="Ericsson Hilda"/>
                        </a:defRPr>
                      </a:lvl7pPr>
                      <a:lvl8pPr marL="3200400" algn="l" defTabSz="914400" rtl="0" eaLnBrk="1" latinLnBrk="0" hangingPunct="1">
                        <a:defRPr sz="1800" kern="1200">
                          <a:solidFill>
                            <a:schemeClr val="dk1"/>
                          </a:solidFill>
                          <a:latin typeface="Ericsson Hilda"/>
                        </a:defRPr>
                      </a:lvl8pPr>
                      <a:lvl9pPr marL="3657600" algn="l" defTabSz="914400" rtl="0" eaLnBrk="1" latinLnBrk="0" hangingPunct="1">
                        <a:defRPr sz="1800" kern="1200">
                          <a:solidFill>
                            <a:schemeClr val="dk1"/>
                          </a:solidFill>
                          <a:latin typeface="Ericsson Hilda"/>
                        </a:defRPr>
                      </a:lvl9pPr>
                    </a:lstStyle>
                    <a:p>
                      <a:pPr algn="ctr"/>
                      <a:r>
                        <a:rPr lang="en-GB" sz="1100" b="1">
                          <a:effectLst/>
                        </a:rPr>
                        <a:t>Business hours</a:t>
                      </a:r>
                      <a:endParaRPr lang="en-GB"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tint val="40000"/>
                      </a:srgbClr>
                    </a:solidFill>
                  </a:tcPr>
                </a:tc>
                <a:tc rowSpan="2">
                  <a:txBody>
                    <a:bodyPr/>
                    <a:lstStyle>
                      <a:lvl1pPr marL="0" algn="l" defTabSz="914400" rtl="0" eaLnBrk="1" latinLnBrk="0" hangingPunct="1">
                        <a:defRPr sz="1800" kern="1200">
                          <a:solidFill>
                            <a:schemeClr val="dk1"/>
                          </a:solidFill>
                          <a:latin typeface="Ericsson Hilda"/>
                        </a:defRPr>
                      </a:lvl1pPr>
                      <a:lvl2pPr marL="457200" algn="l" defTabSz="914400" rtl="0" eaLnBrk="1" latinLnBrk="0" hangingPunct="1">
                        <a:defRPr sz="1800" kern="1200">
                          <a:solidFill>
                            <a:schemeClr val="dk1"/>
                          </a:solidFill>
                          <a:latin typeface="Ericsson Hilda"/>
                        </a:defRPr>
                      </a:lvl2pPr>
                      <a:lvl3pPr marL="914400" algn="l" defTabSz="914400" rtl="0" eaLnBrk="1" latinLnBrk="0" hangingPunct="1">
                        <a:defRPr sz="1800" kern="1200">
                          <a:solidFill>
                            <a:schemeClr val="dk1"/>
                          </a:solidFill>
                          <a:latin typeface="Ericsson Hilda"/>
                        </a:defRPr>
                      </a:lvl3pPr>
                      <a:lvl4pPr marL="1371600" algn="l" defTabSz="914400" rtl="0" eaLnBrk="1" latinLnBrk="0" hangingPunct="1">
                        <a:defRPr sz="1800" kern="1200">
                          <a:solidFill>
                            <a:schemeClr val="dk1"/>
                          </a:solidFill>
                          <a:latin typeface="Ericsson Hilda"/>
                        </a:defRPr>
                      </a:lvl4pPr>
                      <a:lvl5pPr marL="1828800" algn="l" defTabSz="914400" rtl="0" eaLnBrk="1" latinLnBrk="0" hangingPunct="1">
                        <a:defRPr sz="1800" kern="1200">
                          <a:solidFill>
                            <a:schemeClr val="dk1"/>
                          </a:solidFill>
                          <a:latin typeface="Ericsson Hilda"/>
                        </a:defRPr>
                      </a:lvl5pPr>
                      <a:lvl6pPr marL="2286000" algn="l" defTabSz="914400" rtl="0" eaLnBrk="1" latinLnBrk="0" hangingPunct="1">
                        <a:defRPr sz="1800" kern="1200">
                          <a:solidFill>
                            <a:schemeClr val="dk1"/>
                          </a:solidFill>
                          <a:latin typeface="Ericsson Hilda"/>
                        </a:defRPr>
                      </a:lvl6pPr>
                      <a:lvl7pPr marL="2743200" algn="l" defTabSz="914400" rtl="0" eaLnBrk="1" latinLnBrk="0" hangingPunct="1">
                        <a:defRPr sz="1800" kern="1200">
                          <a:solidFill>
                            <a:schemeClr val="dk1"/>
                          </a:solidFill>
                          <a:latin typeface="Ericsson Hilda"/>
                        </a:defRPr>
                      </a:lvl7pPr>
                      <a:lvl8pPr marL="3200400" algn="l" defTabSz="914400" rtl="0" eaLnBrk="1" latinLnBrk="0" hangingPunct="1">
                        <a:defRPr sz="1800" kern="1200">
                          <a:solidFill>
                            <a:schemeClr val="dk1"/>
                          </a:solidFill>
                          <a:latin typeface="Ericsson Hilda"/>
                        </a:defRPr>
                      </a:lvl8pPr>
                      <a:lvl9pPr marL="3657600" algn="l" defTabSz="914400" rtl="0" eaLnBrk="1" latinLnBrk="0" hangingPunct="1">
                        <a:defRPr sz="1800" kern="1200">
                          <a:solidFill>
                            <a:schemeClr val="dk1"/>
                          </a:solidFill>
                          <a:latin typeface="Ericsson Hilda"/>
                        </a:defRPr>
                      </a:lvl9pPr>
                    </a:lstStyle>
                    <a:p>
                      <a:pPr algn="ctr"/>
                      <a:r>
                        <a:rPr lang="en-GB" sz="1100" b="1">
                          <a:effectLst/>
                        </a:rPr>
                        <a:t>30 Minutes</a:t>
                      </a:r>
                      <a:endParaRPr lang="en-GB"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tint val="40000"/>
                      </a:srgbClr>
                    </a:solidFill>
                  </a:tcPr>
                </a:tc>
                <a:tc rowSpan="2">
                  <a:txBody>
                    <a:bodyPr/>
                    <a:lstStyle>
                      <a:lvl1pPr marL="0" algn="l" defTabSz="914400" rtl="0" eaLnBrk="1" latinLnBrk="0" hangingPunct="1">
                        <a:defRPr sz="1800" kern="1200">
                          <a:solidFill>
                            <a:schemeClr val="dk1"/>
                          </a:solidFill>
                          <a:latin typeface="Ericsson Hilda"/>
                        </a:defRPr>
                      </a:lvl1pPr>
                      <a:lvl2pPr marL="457200" algn="l" defTabSz="914400" rtl="0" eaLnBrk="1" latinLnBrk="0" hangingPunct="1">
                        <a:defRPr sz="1800" kern="1200">
                          <a:solidFill>
                            <a:schemeClr val="dk1"/>
                          </a:solidFill>
                          <a:latin typeface="Ericsson Hilda"/>
                        </a:defRPr>
                      </a:lvl2pPr>
                      <a:lvl3pPr marL="914400" algn="l" defTabSz="914400" rtl="0" eaLnBrk="1" latinLnBrk="0" hangingPunct="1">
                        <a:defRPr sz="1800" kern="1200">
                          <a:solidFill>
                            <a:schemeClr val="dk1"/>
                          </a:solidFill>
                          <a:latin typeface="Ericsson Hilda"/>
                        </a:defRPr>
                      </a:lvl3pPr>
                      <a:lvl4pPr marL="1371600" algn="l" defTabSz="914400" rtl="0" eaLnBrk="1" latinLnBrk="0" hangingPunct="1">
                        <a:defRPr sz="1800" kern="1200">
                          <a:solidFill>
                            <a:schemeClr val="dk1"/>
                          </a:solidFill>
                          <a:latin typeface="Ericsson Hilda"/>
                        </a:defRPr>
                      </a:lvl4pPr>
                      <a:lvl5pPr marL="1828800" algn="l" defTabSz="914400" rtl="0" eaLnBrk="1" latinLnBrk="0" hangingPunct="1">
                        <a:defRPr sz="1800" kern="1200">
                          <a:solidFill>
                            <a:schemeClr val="dk1"/>
                          </a:solidFill>
                          <a:latin typeface="Ericsson Hilda"/>
                        </a:defRPr>
                      </a:lvl5pPr>
                      <a:lvl6pPr marL="2286000" algn="l" defTabSz="914400" rtl="0" eaLnBrk="1" latinLnBrk="0" hangingPunct="1">
                        <a:defRPr sz="1800" kern="1200">
                          <a:solidFill>
                            <a:schemeClr val="dk1"/>
                          </a:solidFill>
                          <a:latin typeface="Ericsson Hilda"/>
                        </a:defRPr>
                      </a:lvl6pPr>
                      <a:lvl7pPr marL="2743200" algn="l" defTabSz="914400" rtl="0" eaLnBrk="1" latinLnBrk="0" hangingPunct="1">
                        <a:defRPr sz="1800" kern="1200">
                          <a:solidFill>
                            <a:schemeClr val="dk1"/>
                          </a:solidFill>
                          <a:latin typeface="Ericsson Hilda"/>
                        </a:defRPr>
                      </a:lvl7pPr>
                      <a:lvl8pPr marL="3200400" algn="l" defTabSz="914400" rtl="0" eaLnBrk="1" latinLnBrk="0" hangingPunct="1">
                        <a:defRPr sz="1800" kern="1200">
                          <a:solidFill>
                            <a:schemeClr val="dk1"/>
                          </a:solidFill>
                          <a:latin typeface="Ericsson Hilda"/>
                        </a:defRPr>
                      </a:lvl8pPr>
                      <a:lvl9pPr marL="3657600" algn="l" defTabSz="914400" rtl="0" eaLnBrk="1" latinLnBrk="0" hangingPunct="1">
                        <a:defRPr sz="1800" kern="1200">
                          <a:solidFill>
                            <a:schemeClr val="dk1"/>
                          </a:solidFill>
                          <a:latin typeface="Ericsson Hilda"/>
                        </a:defRPr>
                      </a:lvl9pPr>
                    </a:lstStyle>
                    <a:p>
                      <a:pPr algn="ctr"/>
                      <a:r>
                        <a:rPr lang="en-GB" sz="1100" b="1">
                          <a:effectLst/>
                        </a:rPr>
                        <a:t>8 hours</a:t>
                      </a:r>
                      <a:endParaRPr lang="en-GB"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tint val="40000"/>
                      </a:srgbClr>
                    </a:solidFill>
                  </a:tcPr>
                </a:tc>
                <a:tc rowSpan="2">
                  <a:txBody>
                    <a:bodyPr/>
                    <a:lstStyle>
                      <a:lvl1pPr marL="0" algn="l" defTabSz="914400" rtl="0" eaLnBrk="1" latinLnBrk="0" hangingPunct="1">
                        <a:defRPr sz="1800" kern="1200">
                          <a:solidFill>
                            <a:schemeClr val="dk1"/>
                          </a:solidFill>
                          <a:latin typeface="Ericsson Hilda"/>
                        </a:defRPr>
                      </a:lvl1pPr>
                      <a:lvl2pPr marL="457200" algn="l" defTabSz="914400" rtl="0" eaLnBrk="1" latinLnBrk="0" hangingPunct="1">
                        <a:defRPr sz="1800" kern="1200">
                          <a:solidFill>
                            <a:schemeClr val="dk1"/>
                          </a:solidFill>
                          <a:latin typeface="Ericsson Hilda"/>
                        </a:defRPr>
                      </a:lvl2pPr>
                      <a:lvl3pPr marL="914400" algn="l" defTabSz="914400" rtl="0" eaLnBrk="1" latinLnBrk="0" hangingPunct="1">
                        <a:defRPr sz="1800" kern="1200">
                          <a:solidFill>
                            <a:schemeClr val="dk1"/>
                          </a:solidFill>
                          <a:latin typeface="Ericsson Hilda"/>
                        </a:defRPr>
                      </a:lvl3pPr>
                      <a:lvl4pPr marL="1371600" algn="l" defTabSz="914400" rtl="0" eaLnBrk="1" latinLnBrk="0" hangingPunct="1">
                        <a:defRPr sz="1800" kern="1200">
                          <a:solidFill>
                            <a:schemeClr val="dk1"/>
                          </a:solidFill>
                          <a:latin typeface="Ericsson Hilda"/>
                        </a:defRPr>
                      </a:lvl4pPr>
                      <a:lvl5pPr marL="1828800" algn="l" defTabSz="914400" rtl="0" eaLnBrk="1" latinLnBrk="0" hangingPunct="1">
                        <a:defRPr sz="1800" kern="1200">
                          <a:solidFill>
                            <a:schemeClr val="dk1"/>
                          </a:solidFill>
                          <a:latin typeface="Ericsson Hilda"/>
                        </a:defRPr>
                      </a:lvl5pPr>
                      <a:lvl6pPr marL="2286000" algn="l" defTabSz="914400" rtl="0" eaLnBrk="1" latinLnBrk="0" hangingPunct="1">
                        <a:defRPr sz="1800" kern="1200">
                          <a:solidFill>
                            <a:schemeClr val="dk1"/>
                          </a:solidFill>
                          <a:latin typeface="Ericsson Hilda"/>
                        </a:defRPr>
                      </a:lvl6pPr>
                      <a:lvl7pPr marL="2743200" algn="l" defTabSz="914400" rtl="0" eaLnBrk="1" latinLnBrk="0" hangingPunct="1">
                        <a:defRPr sz="1800" kern="1200">
                          <a:solidFill>
                            <a:schemeClr val="dk1"/>
                          </a:solidFill>
                          <a:latin typeface="Ericsson Hilda"/>
                        </a:defRPr>
                      </a:lvl7pPr>
                      <a:lvl8pPr marL="3200400" algn="l" defTabSz="914400" rtl="0" eaLnBrk="1" latinLnBrk="0" hangingPunct="1">
                        <a:defRPr sz="1800" kern="1200">
                          <a:solidFill>
                            <a:schemeClr val="dk1"/>
                          </a:solidFill>
                          <a:latin typeface="Ericsson Hilda"/>
                        </a:defRPr>
                      </a:lvl8pPr>
                      <a:lvl9pPr marL="3657600" algn="l" defTabSz="914400" rtl="0" eaLnBrk="1" latinLnBrk="0" hangingPunct="1">
                        <a:defRPr sz="1800" kern="1200">
                          <a:solidFill>
                            <a:schemeClr val="dk1"/>
                          </a:solidFill>
                          <a:latin typeface="Ericsson Hilda"/>
                        </a:defRPr>
                      </a:lvl9pPr>
                    </a:lstStyle>
                    <a:p>
                      <a:pPr algn="ctr"/>
                      <a:r>
                        <a:rPr lang="en-GB" sz="1100" b="1">
                          <a:effectLst/>
                        </a:rPr>
                        <a:t>5 Business days</a:t>
                      </a:r>
                      <a:endParaRPr lang="en-GB"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tint val="40000"/>
                      </a:srgbClr>
                    </a:solidFill>
                  </a:tcPr>
                </a:tc>
                <a:tc rowSpan="2">
                  <a:txBody>
                    <a:bodyPr/>
                    <a:lstStyle>
                      <a:lvl1pPr marL="0" algn="l" defTabSz="914400" rtl="0" eaLnBrk="1" latinLnBrk="0" hangingPunct="1">
                        <a:defRPr sz="1800" kern="1200">
                          <a:solidFill>
                            <a:schemeClr val="dk1"/>
                          </a:solidFill>
                          <a:latin typeface="Ericsson Hilda"/>
                        </a:defRPr>
                      </a:lvl1pPr>
                      <a:lvl2pPr marL="457200" algn="l" defTabSz="914400" rtl="0" eaLnBrk="1" latinLnBrk="0" hangingPunct="1">
                        <a:defRPr sz="1800" kern="1200">
                          <a:solidFill>
                            <a:schemeClr val="dk1"/>
                          </a:solidFill>
                          <a:latin typeface="Ericsson Hilda"/>
                        </a:defRPr>
                      </a:lvl2pPr>
                      <a:lvl3pPr marL="914400" algn="l" defTabSz="914400" rtl="0" eaLnBrk="1" latinLnBrk="0" hangingPunct="1">
                        <a:defRPr sz="1800" kern="1200">
                          <a:solidFill>
                            <a:schemeClr val="dk1"/>
                          </a:solidFill>
                          <a:latin typeface="Ericsson Hilda"/>
                        </a:defRPr>
                      </a:lvl3pPr>
                      <a:lvl4pPr marL="1371600" algn="l" defTabSz="914400" rtl="0" eaLnBrk="1" latinLnBrk="0" hangingPunct="1">
                        <a:defRPr sz="1800" kern="1200">
                          <a:solidFill>
                            <a:schemeClr val="dk1"/>
                          </a:solidFill>
                          <a:latin typeface="Ericsson Hilda"/>
                        </a:defRPr>
                      </a:lvl4pPr>
                      <a:lvl5pPr marL="1828800" algn="l" defTabSz="914400" rtl="0" eaLnBrk="1" latinLnBrk="0" hangingPunct="1">
                        <a:defRPr sz="1800" kern="1200">
                          <a:solidFill>
                            <a:schemeClr val="dk1"/>
                          </a:solidFill>
                          <a:latin typeface="Ericsson Hilda"/>
                        </a:defRPr>
                      </a:lvl5pPr>
                      <a:lvl6pPr marL="2286000" algn="l" defTabSz="914400" rtl="0" eaLnBrk="1" latinLnBrk="0" hangingPunct="1">
                        <a:defRPr sz="1800" kern="1200">
                          <a:solidFill>
                            <a:schemeClr val="dk1"/>
                          </a:solidFill>
                          <a:latin typeface="Ericsson Hilda"/>
                        </a:defRPr>
                      </a:lvl6pPr>
                      <a:lvl7pPr marL="2743200" algn="l" defTabSz="914400" rtl="0" eaLnBrk="1" latinLnBrk="0" hangingPunct="1">
                        <a:defRPr sz="1800" kern="1200">
                          <a:solidFill>
                            <a:schemeClr val="dk1"/>
                          </a:solidFill>
                          <a:latin typeface="Ericsson Hilda"/>
                        </a:defRPr>
                      </a:lvl7pPr>
                      <a:lvl8pPr marL="3200400" algn="l" defTabSz="914400" rtl="0" eaLnBrk="1" latinLnBrk="0" hangingPunct="1">
                        <a:defRPr sz="1800" kern="1200">
                          <a:solidFill>
                            <a:schemeClr val="dk1"/>
                          </a:solidFill>
                          <a:latin typeface="Ericsson Hilda"/>
                        </a:defRPr>
                      </a:lvl8pPr>
                      <a:lvl9pPr marL="3657600" algn="l" defTabSz="914400" rtl="0" eaLnBrk="1" latinLnBrk="0" hangingPunct="1">
                        <a:defRPr sz="1800" kern="1200">
                          <a:solidFill>
                            <a:schemeClr val="dk1"/>
                          </a:solidFill>
                          <a:latin typeface="Ericsson Hilda"/>
                        </a:defRPr>
                      </a:lvl9pPr>
                    </a:lstStyle>
                    <a:p>
                      <a:pPr algn="ctr"/>
                      <a:r>
                        <a:rPr lang="en-GB" sz="1100" b="1">
                          <a:effectLst/>
                        </a:rPr>
                        <a:t>25 calendar days</a:t>
                      </a:r>
                      <a:endParaRPr lang="en-GB"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tint val="40000"/>
                      </a:srgbClr>
                    </a:solidFill>
                  </a:tcPr>
                </a:tc>
                <a:extLst>
                  <a:ext uri="{0D108BD9-81ED-4DB2-BD59-A6C34878D82A}">
                    <a16:rowId xmlns:a16="http://schemas.microsoft.com/office/drawing/2014/main" val="4219329127"/>
                  </a:ext>
                </a:extLst>
              </a:tr>
              <a:tr h="347515">
                <a:tc>
                  <a:txBody>
                    <a:bodyPr/>
                    <a:lstStyle>
                      <a:lvl1pPr marL="0" algn="l" defTabSz="914400" rtl="0" eaLnBrk="1" latinLnBrk="0" hangingPunct="1">
                        <a:defRPr sz="1800" b="1" kern="1200">
                          <a:solidFill>
                            <a:schemeClr val="lt1"/>
                          </a:solidFill>
                          <a:latin typeface="Ericsson Hilda"/>
                        </a:defRPr>
                      </a:lvl1pPr>
                      <a:lvl2pPr marL="457200" algn="l" defTabSz="914400" rtl="0" eaLnBrk="1" latinLnBrk="0" hangingPunct="1">
                        <a:defRPr sz="1800" b="1" kern="1200">
                          <a:solidFill>
                            <a:schemeClr val="lt1"/>
                          </a:solidFill>
                          <a:latin typeface="Ericsson Hilda"/>
                        </a:defRPr>
                      </a:lvl2pPr>
                      <a:lvl3pPr marL="914400" algn="l" defTabSz="914400" rtl="0" eaLnBrk="1" latinLnBrk="0" hangingPunct="1">
                        <a:defRPr sz="1800" b="1" kern="1200">
                          <a:solidFill>
                            <a:schemeClr val="lt1"/>
                          </a:solidFill>
                          <a:latin typeface="Ericsson Hilda"/>
                        </a:defRPr>
                      </a:lvl3pPr>
                      <a:lvl4pPr marL="1371600" algn="l" defTabSz="914400" rtl="0" eaLnBrk="1" latinLnBrk="0" hangingPunct="1">
                        <a:defRPr sz="1800" b="1" kern="1200">
                          <a:solidFill>
                            <a:schemeClr val="lt1"/>
                          </a:solidFill>
                          <a:latin typeface="Ericsson Hilda"/>
                        </a:defRPr>
                      </a:lvl4pPr>
                      <a:lvl5pPr marL="1828800" algn="l" defTabSz="914400" rtl="0" eaLnBrk="1" latinLnBrk="0" hangingPunct="1">
                        <a:defRPr sz="1800" b="1" kern="1200">
                          <a:solidFill>
                            <a:schemeClr val="lt1"/>
                          </a:solidFill>
                          <a:latin typeface="Ericsson Hilda"/>
                        </a:defRPr>
                      </a:lvl5pPr>
                      <a:lvl6pPr marL="2286000" algn="l" defTabSz="914400" rtl="0" eaLnBrk="1" latinLnBrk="0" hangingPunct="1">
                        <a:defRPr sz="1800" b="1" kern="1200">
                          <a:solidFill>
                            <a:schemeClr val="lt1"/>
                          </a:solidFill>
                          <a:latin typeface="Ericsson Hilda"/>
                        </a:defRPr>
                      </a:lvl6pPr>
                      <a:lvl7pPr marL="2743200" algn="l" defTabSz="914400" rtl="0" eaLnBrk="1" latinLnBrk="0" hangingPunct="1">
                        <a:defRPr sz="1800" b="1" kern="1200">
                          <a:solidFill>
                            <a:schemeClr val="lt1"/>
                          </a:solidFill>
                          <a:latin typeface="Ericsson Hilda"/>
                        </a:defRPr>
                      </a:lvl7pPr>
                      <a:lvl8pPr marL="3200400" algn="l" defTabSz="914400" rtl="0" eaLnBrk="1" latinLnBrk="0" hangingPunct="1">
                        <a:defRPr sz="1800" b="1" kern="1200">
                          <a:solidFill>
                            <a:schemeClr val="lt1"/>
                          </a:solidFill>
                          <a:latin typeface="Ericsson Hilda"/>
                        </a:defRPr>
                      </a:lvl8pPr>
                      <a:lvl9pPr marL="3657600" algn="l" defTabSz="914400" rtl="0" eaLnBrk="1" latinLnBrk="0" hangingPunct="1">
                        <a:defRPr sz="1800" b="1" kern="1200">
                          <a:solidFill>
                            <a:schemeClr val="lt1"/>
                          </a:solidFill>
                          <a:latin typeface="Ericsson Hilda"/>
                        </a:defRPr>
                      </a:lvl9pPr>
                    </a:lstStyle>
                    <a:p>
                      <a:pPr algn="ctr"/>
                      <a:r>
                        <a:rPr lang="en-GB" sz="1400" b="1" dirty="0">
                          <a:effectLst/>
                        </a:rPr>
                        <a:t>(Severity 2)</a:t>
                      </a:r>
                      <a:endParaRPr lang="en-GB"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605286937"/>
                  </a:ext>
                </a:extLst>
              </a:tr>
              <a:tr h="331720">
                <a:tc>
                  <a:txBody>
                    <a:bodyPr/>
                    <a:lstStyle>
                      <a:lvl1pPr marL="0" algn="l" defTabSz="914400" rtl="0" eaLnBrk="1" latinLnBrk="0" hangingPunct="1">
                        <a:defRPr sz="1800" b="1" kern="1200">
                          <a:solidFill>
                            <a:schemeClr val="lt1"/>
                          </a:solidFill>
                          <a:latin typeface="Ericsson Hilda"/>
                        </a:defRPr>
                      </a:lvl1pPr>
                      <a:lvl2pPr marL="457200" algn="l" defTabSz="914400" rtl="0" eaLnBrk="1" latinLnBrk="0" hangingPunct="1">
                        <a:defRPr sz="1800" b="1" kern="1200">
                          <a:solidFill>
                            <a:schemeClr val="lt1"/>
                          </a:solidFill>
                          <a:latin typeface="Ericsson Hilda"/>
                        </a:defRPr>
                      </a:lvl2pPr>
                      <a:lvl3pPr marL="914400" algn="l" defTabSz="914400" rtl="0" eaLnBrk="1" latinLnBrk="0" hangingPunct="1">
                        <a:defRPr sz="1800" b="1" kern="1200">
                          <a:solidFill>
                            <a:schemeClr val="lt1"/>
                          </a:solidFill>
                          <a:latin typeface="Ericsson Hilda"/>
                        </a:defRPr>
                      </a:lvl3pPr>
                      <a:lvl4pPr marL="1371600" algn="l" defTabSz="914400" rtl="0" eaLnBrk="1" latinLnBrk="0" hangingPunct="1">
                        <a:defRPr sz="1800" b="1" kern="1200">
                          <a:solidFill>
                            <a:schemeClr val="lt1"/>
                          </a:solidFill>
                          <a:latin typeface="Ericsson Hilda"/>
                        </a:defRPr>
                      </a:lvl4pPr>
                      <a:lvl5pPr marL="1828800" algn="l" defTabSz="914400" rtl="0" eaLnBrk="1" latinLnBrk="0" hangingPunct="1">
                        <a:defRPr sz="1800" b="1" kern="1200">
                          <a:solidFill>
                            <a:schemeClr val="lt1"/>
                          </a:solidFill>
                          <a:latin typeface="Ericsson Hilda"/>
                        </a:defRPr>
                      </a:lvl5pPr>
                      <a:lvl6pPr marL="2286000" algn="l" defTabSz="914400" rtl="0" eaLnBrk="1" latinLnBrk="0" hangingPunct="1">
                        <a:defRPr sz="1800" b="1" kern="1200">
                          <a:solidFill>
                            <a:schemeClr val="lt1"/>
                          </a:solidFill>
                          <a:latin typeface="Ericsson Hilda"/>
                        </a:defRPr>
                      </a:lvl6pPr>
                      <a:lvl7pPr marL="2743200" algn="l" defTabSz="914400" rtl="0" eaLnBrk="1" latinLnBrk="0" hangingPunct="1">
                        <a:defRPr sz="1800" b="1" kern="1200">
                          <a:solidFill>
                            <a:schemeClr val="lt1"/>
                          </a:solidFill>
                          <a:latin typeface="Ericsson Hilda"/>
                        </a:defRPr>
                      </a:lvl7pPr>
                      <a:lvl8pPr marL="3200400" algn="l" defTabSz="914400" rtl="0" eaLnBrk="1" latinLnBrk="0" hangingPunct="1">
                        <a:defRPr sz="1800" b="1" kern="1200">
                          <a:solidFill>
                            <a:schemeClr val="lt1"/>
                          </a:solidFill>
                          <a:latin typeface="Ericsson Hilda"/>
                        </a:defRPr>
                      </a:lvl8pPr>
                      <a:lvl9pPr marL="3657600" algn="l" defTabSz="914400" rtl="0" eaLnBrk="1" latinLnBrk="0" hangingPunct="1">
                        <a:defRPr sz="1800" b="1" kern="1200">
                          <a:solidFill>
                            <a:schemeClr val="lt1"/>
                          </a:solidFill>
                          <a:latin typeface="Ericsson Hilda"/>
                        </a:defRPr>
                      </a:lvl9pPr>
                    </a:lstStyle>
                    <a:p>
                      <a:pPr algn="ctr"/>
                      <a:r>
                        <a:rPr lang="en-GB" sz="1400" b="1" dirty="0">
                          <a:effectLst/>
                        </a:rPr>
                        <a:t>Minor</a:t>
                      </a:r>
                      <a:endParaRPr lang="en-GB"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solidFill>
                  </a:tcPr>
                </a:tc>
                <a:tc rowSpan="2">
                  <a:txBody>
                    <a:bodyPr/>
                    <a:lstStyle>
                      <a:lvl1pPr marL="0" algn="l" defTabSz="914400" rtl="0" eaLnBrk="1" latinLnBrk="0" hangingPunct="1">
                        <a:defRPr sz="1800" kern="1200">
                          <a:solidFill>
                            <a:schemeClr val="dk1"/>
                          </a:solidFill>
                          <a:latin typeface="Ericsson Hilda"/>
                        </a:defRPr>
                      </a:lvl1pPr>
                      <a:lvl2pPr marL="457200" algn="l" defTabSz="914400" rtl="0" eaLnBrk="1" latinLnBrk="0" hangingPunct="1">
                        <a:defRPr sz="1800" kern="1200">
                          <a:solidFill>
                            <a:schemeClr val="dk1"/>
                          </a:solidFill>
                          <a:latin typeface="Ericsson Hilda"/>
                        </a:defRPr>
                      </a:lvl2pPr>
                      <a:lvl3pPr marL="914400" algn="l" defTabSz="914400" rtl="0" eaLnBrk="1" latinLnBrk="0" hangingPunct="1">
                        <a:defRPr sz="1800" kern="1200">
                          <a:solidFill>
                            <a:schemeClr val="dk1"/>
                          </a:solidFill>
                          <a:latin typeface="Ericsson Hilda"/>
                        </a:defRPr>
                      </a:lvl3pPr>
                      <a:lvl4pPr marL="1371600" algn="l" defTabSz="914400" rtl="0" eaLnBrk="1" latinLnBrk="0" hangingPunct="1">
                        <a:defRPr sz="1800" kern="1200">
                          <a:solidFill>
                            <a:schemeClr val="dk1"/>
                          </a:solidFill>
                          <a:latin typeface="Ericsson Hilda"/>
                        </a:defRPr>
                      </a:lvl4pPr>
                      <a:lvl5pPr marL="1828800" algn="l" defTabSz="914400" rtl="0" eaLnBrk="1" latinLnBrk="0" hangingPunct="1">
                        <a:defRPr sz="1800" kern="1200">
                          <a:solidFill>
                            <a:schemeClr val="dk1"/>
                          </a:solidFill>
                          <a:latin typeface="Ericsson Hilda"/>
                        </a:defRPr>
                      </a:lvl5pPr>
                      <a:lvl6pPr marL="2286000" algn="l" defTabSz="914400" rtl="0" eaLnBrk="1" latinLnBrk="0" hangingPunct="1">
                        <a:defRPr sz="1800" kern="1200">
                          <a:solidFill>
                            <a:schemeClr val="dk1"/>
                          </a:solidFill>
                          <a:latin typeface="Ericsson Hilda"/>
                        </a:defRPr>
                      </a:lvl6pPr>
                      <a:lvl7pPr marL="2743200" algn="l" defTabSz="914400" rtl="0" eaLnBrk="1" latinLnBrk="0" hangingPunct="1">
                        <a:defRPr sz="1800" kern="1200">
                          <a:solidFill>
                            <a:schemeClr val="dk1"/>
                          </a:solidFill>
                          <a:latin typeface="Ericsson Hilda"/>
                        </a:defRPr>
                      </a:lvl7pPr>
                      <a:lvl8pPr marL="3200400" algn="l" defTabSz="914400" rtl="0" eaLnBrk="1" latinLnBrk="0" hangingPunct="1">
                        <a:defRPr sz="1800" kern="1200">
                          <a:solidFill>
                            <a:schemeClr val="dk1"/>
                          </a:solidFill>
                          <a:latin typeface="Ericsson Hilda"/>
                        </a:defRPr>
                      </a:lvl8pPr>
                      <a:lvl9pPr marL="3657600" algn="l" defTabSz="914400" rtl="0" eaLnBrk="1" latinLnBrk="0" hangingPunct="1">
                        <a:defRPr sz="1800" kern="1200">
                          <a:solidFill>
                            <a:schemeClr val="dk1"/>
                          </a:solidFill>
                          <a:latin typeface="Ericsson Hilda"/>
                        </a:defRPr>
                      </a:lvl9pPr>
                    </a:lstStyle>
                    <a:p>
                      <a:pPr algn="ctr"/>
                      <a:r>
                        <a:rPr lang="en-GB" sz="1100" b="1">
                          <a:effectLst/>
                        </a:rPr>
                        <a:t>Business hours</a:t>
                      </a:r>
                      <a:endParaRPr lang="en-GB"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tint val="40000"/>
                      </a:srgbClr>
                    </a:solidFill>
                  </a:tcPr>
                </a:tc>
                <a:tc rowSpan="2">
                  <a:txBody>
                    <a:bodyPr/>
                    <a:lstStyle>
                      <a:lvl1pPr marL="0" algn="l" defTabSz="914400" rtl="0" eaLnBrk="1" latinLnBrk="0" hangingPunct="1">
                        <a:defRPr sz="1800" kern="1200">
                          <a:solidFill>
                            <a:schemeClr val="dk1"/>
                          </a:solidFill>
                          <a:latin typeface="Ericsson Hilda"/>
                        </a:defRPr>
                      </a:lvl1pPr>
                      <a:lvl2pPr marL="457200" algn="l" defTabSz="914400" rtl="0" eaLnBrk="1" latinLnBrk="0" hangingPunct="1">
                        <a:defRPr sz="1800" kern="1200">
                          <a:solidFill>
                            <a:schemeClr val="dk1"/>
                          </a:solidFill>
                          <a:latin typeface="Ericsson Hilda"/>
                        </a:defRPr>
                      </a:lvl2pPr>
                      <a:lvl3pPr marL="914400" algn="l" defTabSz="914400" rtl="0" eaLnBrk="1" latinLnBrk="0" hangingPunct="1">
                        <a:defRPr sz="1800" kern="1200">
                          <a:solidFill>
                            <a:schemeClr val="dk1"/>
                          </a:solidFill>
                          <a:latin typeface="Ericsson Hilda"/>
                        </a:defRPr>
                      </a:lvl3pPr>
                      <a:lvl4pPr marL="1371600" algn="l" defTabSz="914400" rtl="0" eaLnBrk="1" latinLnBrk="0" hangingPunct="1">
                        <a:defRPr sz="1800" kern="1200">
                          <a:solidFill>
                            <a:schemeClr val="dk1"/>
                          </a:solidFill>
                          <a:latin typeface="Ericsson Hilda"/>
                        </a:defRPr>
                      </a:lvl4pPr>
                      <a:lvl5pPr marL="1828800" algn="l" defTabSz="914400" rtl="0" eaLnBrk="1" latinLnBrk="0" hangingPunct="1">
                        <a:defRPr sz="1800" kern="1200">
                          <a:solidFill>
                            <a:schemeClr val="dk1"/>
                          </a:solidFill>
                          <a:latin typeface="Ericsson Hilda"/>
                        </a:defRPr>
                      </a:lvl5pPr>
                      <a:lvl6pPr marL="2286000" algn="l" defTabSz="914400" rtl="0" eaLnBrk="1" latinLnBrk="0" hangingPunct="1">
                        <a:defRPr sz="1800" kern="1200">
                          <a:solidFill>
                            <a:schemeClr val="dk1"/>
                          </a:solidFill>
                          <a:latin typeface="Ericsson Hilda"/>
                        </a:defRPr>
                      </a:lvl6pPr>
                      <a:lvl7pPr marL="2743200" algn="l" defTabSz="914400" rtl="0" eaLnBrk="1" latinLnBrk="0" hangingPunct="1">
                        <a:defRPr sz="1800" kern="1200">
                          <a:solidFill>
                            <a:schemeClr val="dk1"/>
                          </a:solidFill>
                          <a:latin typeface="Ericsson Hilda"/>
                        </a:defRPr>
                      </a:lvl7pPr>
                      <a:lvl8pPr marL="3200400" algn="l" defTabSz="914400" rtl="0" eaLnBrk="1" latinLnBrk="0" hangingPunct="1">
                        <a:defRPr sz="1800" kern="1200">
                          <a:solidFill>
                            <a:schemeClr val="dk1"/>
                          </a:solidFill>
                          <a:latin typeface="Ericsson Hilda"/>
                        </a:defRPr>
                      </a:lvl8pPr>
                      <a:lvl9pPr marL="3657600" algn="l" defTabSz="914400" rtl="0" eaLnBrk="1" latinLnBrk="0" hangingPunct="1">
                        <a:defRPr sz="1800" kern="1200">
                          <a:solidFill>
                            <a:schemeClr val="dk1"/>
                          </a:solidFill>
                          <a:latin typeface="Ericsson Hilda"/>
                        </a:defRPr>
                      </a:lvl9pPr>
                    </a:lstStyle>
                    <a:p>
                      <a:pPr algn="ctr"/>
                      <a:r>
                        <a:rPr lang="en-GB" sz="1100" b="1">
                          <a:effectLst/>
                        </a:rPr>
                        <a:t>60 minutes</a:t>
                      </a:r>
                      <a:endParaRPr lang="en-GB"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tint val="40000"/>
                      </a:srgbClr>
                    </a:solidFill>
                  </a:tcPr>
                </a:tc>
                <a:tc rowSpan="2">
                  <a:txBody>
                    <a:bodyPr/>
                    <a:lstStyle>
                      <a:lvl1pPr marL="0" algn="l" defTabSz="914400" rtl="0" eaLnBrk="1" latinLnBrk="0" hangingPunct="1">
                        <a:defRPr sz="1800" kern="1200">
                          <a:solidFill>
                            <a:schemeClr val="dk1"/>
                          </a:solidFill>
                          <a:latin typeface="Ericsson Hilda"/>
                        </a:defRPr>
                      </a:lvl1pPr>
                      <a:lvl2pPr marL="457200" algn="l" defTabSz="914400" rtl="0" eaLnBrk="1" latinLnBrk="0" hangingPunct="1">
                        <a:defRPr sz="1800" kern="1200">
                          <a:solidFill>
                            <a:schemeClr val="dk1"/>
                          </a:solidFill>
                          <a:latin typeface="Ericsson Hilda"/>
                        </a:defRPr>
                      </a:lvl2pPr>
                      <a:lvl3pPr marL="914400" algn="l" defTabSz="914400" rtl="0" eaLnBrk="1" latinLnBrk="0" hangingPunct="1">
                        <a:defRPr sz="1800" kern="1200">
                          <a:solidFill>
                            <a:schemeClr val="dk1"/>
                          </a:solidFill>
                          <a:latin typeface="Ericsson Hilda"/>
                        </a:defRPr>
                      </a:lvl3pPr>
                      <a:lvl4pPr marL="1371600" algn="l" defTabSz="914400" rtl="0" eaLnBrk="1" latinLnBrk="0" hangingPunct="1">
                        <a:defRPr sz="1800" kern="1200">
                          <a:solidFill>
                            <a:schemeClr val="dk1"/>
                          </a:solidFill>
                          <a:latin typeface="Ericsson Hilda"/>
                        </a:defRPr>
                      </a:lvl4pPr>
                      <a:lvl5pPr marL="1828800" algn="l" defTabSz="914400" rtl="0" eaLnBrk="1" latinLnBrk="0" hangingPunct="1">
                        <a:defRPr sz="1800" kern="1200">
                          <a:solidFill>
                            <a:schemeClr val="dk1"/>
                          </a:solidFill>
                          <a:latin typeface="Ericsson Hilda"/>
                        </a:defRPr>
                      </a:lvl5pPr>
                      <a:lvl6pPr marL="2286000" algn="l" defTabSz="914400" rtl="0" eaLnBrk="1" latinLnBrk="0" hangingPunct="1">
                        <a:defRPr sz="1800" kern="1200">
                          <a:solidFill>
                            <a:schemeClr val="dk1"/>
                          </a:solidFill>
                          <a:latin typeface="Ericsson Hilda"/>
                        </a:defRPr>
                      </a:lvl6pPr>
                      <a:lvl7pPr marL="2743200" algn="l" defTabSz="914400" rtl="0" eaLnBrk="1" latinLnBrk="0" hangingPunct="1">
                        <a:defRPr sz="1800" kern="1200">
                          <a:solidFill>
                            <a:schemeClr val="dk1"/>
                          </a:solidFill>
                          <a:latin typeface="Ericsson Hilda"/>
                        </a:defRPr>
                      </a:lvl7pPr>
                      <a:lvl8pPr marL="3200400" algn="l" defTabSz="914400" rtl="0" eaLnBrk="1" latinLnBrk="0" hangingPunct="1">
                        <a:defRPr sz="1800" kern="1200">
                          <a:solidFill>
                            <a:schemeClr val="dk1"/>
                          </a:solidFill>
                          <a:latin typeface="Ericsson Hilda"/>
                        </a:defRPr>
                      </a:lvl8pPr>
                      <a:lvl9pPr marL="3657600" algn="l" defTabSz="914400" rtl="0" eaLnBrk="1" latinLnBrk="0" hangingPunct="1">
                        <a:defRPr sz="1800" kern="1200">
                          <a:solidFill>
                            <a:schemeClr val="dk1"/>
                          </a:solidFill>
                          <a:latin typeface="Ericsson Hilda"/>
                        </a:defRPr>
                      </a:lvl9pPr>
                    </a:lstStyle>
                    <a:p>
                      <a:pPr algn="ctr"/>
                      <a:r>
                        <a:rPr lang="en-GB" sz="1100" b="1" dirty="0">
                          <a:effectLst/>
                        </a:rPr>
                        <a:t>48 Hours</a:t>
                      </a:r>
                      <a:endParaRPr lang="en-GB"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tint val="40000"/>
                      </a:srgbClr>
                    </a:solidFill>
                  </a:tcPr>
                </a:tc>
                <a:tc rowSpan="4">
                  <a:txBody>
                    <a:bodyPr/>
                    <a:lstStyle>
                      <a:lvl1pPr marL="0" algn="l" defTabSz="914400" rtl="0" eaLnBrk="1" latinLnBrk="0" hangingPunct="1">
                        <a:defRPr sz="1800" kern="1200">
                          <a:solidFill>
                            <a:schemeClr val="dk1"/>
                          </a:solidFill>
                          <a:latin typeface="Ericsson Hilda"/>
                        </a:defRPr>
                      </a:lvl1pPr>
                      <a:lvl2pPr marL="457200" algn="l" defTabSz="914400" rtl="0" eaLnBrk="1" latinLnBrk="0" hangingPunct="1">
                        <a:defRPr sz="1800" kern="1200">
                          <a:solidFill>
                            <a:schemeClr val="dk1"/>
                          </a:solidFill>
                          <a:latin typeface="Ericsson Hilda"/>
                        </a:defRPr>
                      </a:lvl2pPr>
                      <a:lvl3pPr marL="914400" algn="l" defTabSz="914400" rtl="0" eaLnBrk="1" latinLnBrk="0" hangingPunct="1">
                        <a:defRPr sz="1800" kern="1200">
                          <a:solidFill>
                            <a:schemeClr val="dk1"/>
                          </a:solidFill>
                          <a:latin typeface="Ericsson Hilda"/>
                        </a:defRPr>
                      </a:lvl3pPr>
                      <a:lvl4pPr marL="1371600" algn="l" defTabSz="914400" rtl="0" eaLnBrk="1" latinLnBrk="0" hangingPunct="1">
                        <a:defRPr sz="1800" kern="1200">
                          <a:solidFill>
                            <a:schemeClr val="dk1"/>
                          </a:solidFill>
                          <a:latin typeface="Ericsson Hilda"/>
                        </a:defRPr>
                      </a:lvl4pPr>
                      <a:lvl5pPr marL="1828800" algn="l" defTabSz="914400" rtl="0" eaLnBrk="1" latinLnBrk="0" hangingPunct="1">
                        <a:defRPr sz="1800" kern="1200">
                          <a:solidFill>
                            <a:schemeClr val="dk1"/>
                          </a:solidFill>
                          <a:latin typeface="Ericsson Hilda"/>
                        </a:defRPr>
                      </a:lvl5pPr>
                      <a:lvl6pPr marL="2286000" algn="l" defTabSz="914400" rtl="0" eaLnBrk="1" latinLnBrk="0" hangingPunct="1">
                        <a:defRPr sz="1800" kern="1200">
                          <a:solidFill>
                            <a:schemeClr val="dk1"/>
                          </a:solidFill>
                          <a:latin typeface="Ericsson Hilda"/>
                        </a:defRPr>
                      </a:lvl6pPr>
                      <a:lvl7pPr marL="2743200" algn="l" defTabSz="914400" rtl="0" eaLnBrk="1" latinLnBrk="0" hangingPunct="1">
                        <a:defRPr sz="1800" kern="1200">
                          <a:solidFill>
                            <a:schemeClr val="dk1"/>
                          </a:solidFill>
                          <a:latin typeface="Ericsson Hilda"/>
                        </a:defRPr>
                      </a:lvl7pPr>
                      <a:lvl8pPr marL="3200400" algn="l" defTabSz="914400" rtl="0" eaLnBrk="1" latinLnBrk="0" hangingPunct="1">
                        <a:defRPr sz="1800" kern="1200">
                          <a:solidFill>
                            <a:schemeClr val="dk1"/>
                          </a:solidFill>
                          <a:latin typeface="Ericsson Hilda"/>
                        </a:defRPr>
                      </a:lvl8pPr>
                      <a:lvl9pPr marL="3657600" algn="l" defTabSz="914400" rtl="0" eaLnBrk="1" latinLnBrk="0" hangingPunct="1">
                        <a:defRPr sz="1800" kern="1200">
                          <a:solidFill>
                            <a:schemeClr val="dk1"/>
                          </a:solidFill>
                          <a:latin typeface="Ericsson Hilda"/>
                        </a:defRPr>
                      </a:lvl9pPr>
                    </a:lstStyle>
                    <a:p>
                      <a:pPr algn="ctr"/>
                      <a:r>
                        <a:rPr lang="en-GB" sz="1100" b="1">
                          <a:effectLst/>
                        </a:rPr>
                        <a:t>4 weeks</a:t>
                      </a:r>
                      <a:endParaRPr lang="en-GB"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tint val="40000"/>
                      </a:srgbClr>
                    </a:solidFill>
                  </a:tcPr>
                </a:tc>
                <a:tc rowSpan="2">
                  <a:txBody>
                    <a:bodyPr/>
                    <a:lstStyle>
                      <a:lvl1pPr marL="0" algn="l" defTabSz="914400" rtl="0" eaLnBrk="1" latinLnBrk="0" hangingPunct="1">
                        <a:defRPr sz="1800" kern="1200">
                          <a:solidFill>
                            <a:schemeClr val="dk1"/>
                          </a:solidFill>
                          <a:latin typeface="Ericsson Hilda"/>
                        </a:defRPr>
                      </a:lvl1pPr>
                      <a:lvl2pPr marL="457200" algn="l" defTabSz="914400" rtl="0" eaLnBrk="1" latinLnBrk="0" hangingPunct="1">
                        <a:defRPr sz="1800" kern="1200">
                          <a:solidFill>
                            <a:schemeClr val="dk1"/>
                          </a:solidFill>
                          <a:latin typeface="Ericsson Hilda"/>
                        </a:defRPr>
                      </a:lvl2pPr>
                      <a:lvl3pPr marL="914400" algn="l" defTabSz="914400" rtl="0" eaLnBrk="1" latinLnBrk="0" hangingPunct="1">
                        <a:defRPr sz="1800" kern="1200">
                          <a:solidFill>
                            <a:schemeClr val="dk1"/>
                          </a:solidFill>
                          <a:latin typeface="Ericsson Hilda"/>
                        </a:defRPr>
                      </a:lvl3pPr>
                      <a:lvl4pPr marL="1371600" algn="l" defTabSz="914400" rtl="0" eaLnBrk="1" latinLnBrk="0" hangingPunct="1">
                        <a:defRPr sz="1800" kern="1200">
                          <a:solidFill>
                            <a:schemeClr val="dk1"/>
                          </a:solidFill>
                          <a:latin typeface="Ericsson Hilda"/>
                        </a:defRPr>
                      </a:lvl4pPr>
                      <a:lvl5pPr marL="1828800" algn="l" defTabSz="914400" rtl="0" eaLnBrk="1" latinLnBrk="0" hangingPunct="1">
                        <a:defRPr sz="1800" kern="1200">
                          <a:solidFill>
                            <a:schemeClr val="dk1"/>
                          </a:solidFill>
                          <a:latin typeface="Ericsson Hilda"/>
                        </a:defRPr>
                      </a:lvl5pPr>
                      <a:lvl6pPr marL="2286000" algn="l" defTabSz="914400" rtl="0" eaLnBrk="1" latinLnBrk="0" hangingPunct="1">
                        <a:defRPr sz="1800" kern="1200">
                          <a:solidFill>
                            <a:schemeClr val="dk1"/>
                          </a:solidFill>
                          <a:latin typeface="Ericsson Hilda"/>
                        </a:defRPr>
                      </a:lvl6pPr>
                      <a:lvl7pPr marL="2743200" algn="l" defTabSz="914400" rtl="0" eaLnBrk="1" latinLnBrk="0" hangingPunct="1">
                        <a:defRPr sz="1800" kern="1200">
                          <a:solidFill>
                            <a:schemeClr val="dk1"/>
                          </a:solidFill>
                          <a:latin typeface="Ericsson Hilda"/>
                        </a:defRPr>
                      </a:lvl7pPr>
                      <a:lvl8pPr marL="3200400" algn="l" defTabSz="914400" rtl="0" eaLnBrk="1" latinLnBrk="0" hangingPunct="1">
                        <a:defRPr sz="1800" kern="1200">
                          <a:solidFill>
                            <a:schemeClr val="dk1"/>
                          </a:solidFill>
                          <a:latin typeface="Ericsson Hilda"/>
                        </a:defRPr>
                      </a:lvl8pPr>
                      <a:lvl9pPr marL="3657600" algn="l" defTabSz="914400" rtl="0" eaLnBrk="1" latinLnBrk="0" hangingPunct="1">
                        <a:defRPr sz="1800" kern="1200">
                          <a:solidFill>
                            <a:schemeClr val="dk1"/>
                          </a:solidFill>
                          <a:latin typeface="Ericsson Hilda"/>
                        </a:defRPr>
                      </a:lvl9pPr>
                    </a:lstStyle>
                    <a:p>
                      <a:pPr algn="ctr"/>
                      <a:r>
                        <a:rPr lang="en-GB" sz="1100" b="1">
                          <a:effectLst/>
                        </a:rPr>
                        <a:t>36 Calendar days </a:t>
                      </a:r>
                      <a:endParaRPr lang="en-GB"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tint val="40000"/>
                      </a:srgbClr>
                    </a:solidFill>
                  </a:tcPr>
                </a:tc>
                <a:extLst>
                  <a:ext uri="{0D108BD9-81ED-4DB2-BD59-A6C34878D82A}">
                    <a16:rowId xmlns:a16="http://schemas.microsoft.com/office/drawing/2014/main" val="2345731182"/>
                  </a:ext>
                </a:extLst>
              </a:tr>
              <a:tr h="347515">
                <a:tc>
                  <a:txBody>
                    <a:bodyPr/>
                    <a:lstStyle>
                      <a:lvl1pPr marL="0" algn="l" defTabSz="914400" rtl="0" eaLnBrk="1" latinLnBrk="0" hangingPunct="1">
                        <a:defRPr sz="1800" b="1" kern="1200">
                          <a:solidFill>
                            <a:schemeClr val="lt1"/>
                          </a:solidFill>
                          <a:latin typeface="Ericsson Hilda"/>
                        </a:defRPr>
                      </a:lvl1pPr>
                      <a:lvl2pPr marL="457200" algn="l" defTabSz="914400" rtl="0" eaLnBrk="1" latinLnBrk="0" hangingPunct="1">
                        <a:defRPr sz="1800" b="1" kern="1200">
                          <a:solidFill>
                            <a:schemeClr val="lt1"/>
                          </a:solidFill>
                          <a:latin typeface="Ericsson Hilda"/>
                        </a:defRPr>
                      </a:lvl2pPr>
                      <a:lvl3pPr marL="914400" algn="l" defTabSz="914400" rtl="0" eaLnBrk="1" latinLnBrk="0" hangingPunct="1">
                        <a:defRPr sz="1800" b="1" kern="1200">
                          <a:solidFill>
                            <a:schemeClr val="lt1"/>
                          </a:solidFill>
                          <a:latin typeface="Ericsson Hilda"/>
                        </a:defRPr>
                      </a:lvl3pPr>
                      <a:lvl4pPr marL="1371600" algn="l" defTabSz="914400" rtl="0" eaLnBrk="1" latinLnBrk="0" hangingPunct="1">
                        <a:defRPr sz="1800" b="1" kern="1200">
                          <a:solidFill>
                            <a:schemeClr val="lt1"/>
                          </a:solidFill>
                          <a:latin typeface="Ericsson Hilda"/>
                        </a:defRPr>
                      </a:lvl4pPr>
                      <a:lvl5pPr marL="1828800" algn="l" defTabSz="914400" rtl="0" eaLnBrk="1" latinLnBrk="0" hangingPunct="1">
                        <a:defRPr sz="1800" b="1" kern="1200">
                          <a:solidFill>
                            <a:schemeClr val="lt1"/>
                          </a:solidFill>
                          <a:latin typeface="Ericsson Hilda"/>
                        </a:defRPr>
                      </a:lvl5pPr>
                      <a:lvl6pPr marL="2286000" algn="l" defTabSz="914400" rtl="0" eaLnBrk="1" latinLnBrk="0" hangingPunct="1">
                        <a:defRPr sz="1800" b="1" kern="1200">
                          <a:solidFill>
                            <a:schemeClr val="lt1"/>
                          </a:solidFill>
                          <a:latin typeface="Ericsson Hilda"/>
                        </a:defRPr>
                      </a:lvl6pPr>
                      <a:lvl7pPr marL="2743200" algn="l" defTabSz="914400" rtl="0" eaLnBrk="1" latinLnBrk="0" hangingPunct="1">
                        <a:defRPr sz="1800" b="1" kern="1200">
                          <a:solidFill>
                            <a:schemeClr val="lt1"/>
                          </a:solidFill>
                          <a:latin typeface="Ericsson Hilda"/>
                        </a:defRPr>
                      </a:lvl7pPr>
                      <a:lvl8pPr marL="3200400" algn="l" defTabSz="914400" rtl="0" eaLnBrk="1" latinLnBrk="0" hangingPunct="1">
                        <a:defRPr sz="1800" b="1" kern="1200">
                          <a:solidFill>
                            <a:schemeClr val="lt1"/>
                          </a:solidFill>
                          <a:latin typeface="Ericsson Hilda"/>
                        </a:defRPr>
                      </a:lvl8pPr>
                      <a:lvl9pPr marL="3657600" algn="l" defTabSz="914400" rtl="0" eaLnBrk="1" latinLnBrk="0" hangingPunct="1">
                        <a:defRPr sz="1800" b="1" kern="1200">
                          <a:solidFill>
                            <a:schemeClr val="lt1"/>
                          </a:solidFill>
                          <a:latin typeface="Ericsson Hilda"/>
                        </a:defRPr>
                      </a:lvl9pPr>
                    </a:lstStyle>
                    <a:p>
                      <a:pPr algn="ctr"/>
                      <a:r>
                        <a:rPr lang="en-GB" sz="1400" b="1" dirty="0">
                          <a:effectLst/>
                        </a:rPr>
                        <a:t>(Severity 3)</a:t>
                      </a:r>
                      <a:endParaRPr lang="en-GB"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60128922"/>
                  </a:ext>
                </a:extLst>
              </a:tr>
              <a:tr h="556026">
                <a:tc>
                  <a:txBody>
                    <a:bodyPr/>
                    <a:lstStyle>
                      <a:lvl1pPr marL="0" algn="l" defTabSz="914400" rtl="0" eaLnBrk="1" latinLnBrk="0" hangingPunct="1">
                        <a:defRPr sz="1800" b="1" kern="1200">
                          <a:solidFill>
                            <a:schemeClr val="lt1"/>
                          </a:solidFill>
                          <a:latin typeface="Ericsson Hilda"/>
                        </a:defRPr>
                      </a:lvl1pPr>
                      <a:lvl2pPr marL="457200" algn="l" defTabSz="914400" rtl="0" eaLnBrk="1" latinLnBrk="0" hangingPunct="1">
                        <a:defRPr sz="1800" b="1" kern="1200">
                          <a:solidFill>
                            <a:schemeClr val="lt1"/>
                          </a:solidFill>
                          <a:latin typeface="Ericsson Hilda"/>
                        </a:defRPr>
                      </a:lvl2pPr>
                      <a:lvl3pPr marL="914400" algn="l" defTabSz="914400" rtl="0" eaLnBrk="1" latinLnBrk="0" hangingPunct="1">
                        <a:defRPr sz="1800" b="1" kern="1200">
                          <a:solidFill>
                            <a:schemeClr val="lt1"/>
                          </a:solidFill>
                          <a:latin typeface="Ericsson Hilda"/>
                        </a:defRPr>
                      </a:lvl3pPr>
                      <a:lvl4pPr marL="1371600" algn="l" defTabSz="914400" rtl="0" eaLnBrk="1" latinLnBrk="0" hangingPunct="1">
                        <a:defRPr sz="1800" b="1" kern="1200">
                          <a:solidFill>
                            <a:schemeClr val="lt1"/>
                          </a:solidFill>
                          <a:latin typeface="Ericsson Hilda"/>
                        </a:defRPr>
                      </a:lvl4pPr>
                      <a:lvl5pPr marL="1828800" algn="l" defTabSz="914400" rtl="0" eaLnBrk="1" latinLnBrk="0" hangingPunct="1">
                        <a:defRPr sz="1800" b="1" kern="1200">
                          <a:solidFill>
                            <a:schemeClr val="lt1"/>
                          </a:solidFill>
                          <a:latin typeface="Ericsson Hilda"/>
                        </a:defRPr>
                      </a:lvl5pPr>
                      <a:lvl6pPr marL="2286000" algn="l" defTabSz="914400" rtl="0" eaLnBrk="1" latinLnBrk="0" hangingPunct="1">
                        <a:defRPr sz="1800" b="1" kern="1200">
                          <a:solidFill>
                            <a:schemeClr val="lt1"/>
                          </a:solidFill>
                          <a:latin typeface="Ericsson Hilda"/>
                        </a:defRPr>
                      </a:lvl6pPr>
                      <a:lvl7pPr marL="2743200" algn="l" defTabSz="914400" rtl="0" eaLnBrk="1" latinLnBrk="0" hangingPunct="1">
                        <a:defRPr sz="1800" b="1" kern="1200">
                          <a:solidFill>
                            <a:schemeClr val="lt1"/>
                          </a:solidFill>
                          <a:latin typeface="Ericsson Hilda"/>
                        </a:defRPr>
                      </a:lvl7pPr>
                      <a:lvl8pPr marL="3200400" algn="l" defTabSz="914400" rtl="0" eaLnBrk="1" latinLnBrk="0" hangingPunct="1">
                        <a:defRPr sz="1800" b="1" kern="1200">
                          <a:solidFill>
                            <a:schemeClr val="lt1"/>
                          </a:solidFill>
                          <a:latin typeface="Ericsson Hilda"/>
                        </a:defRPr>
                      </a:lvl8pPr>
                      <a:lvl9pPr marL="3657600" algn="l" defTabSz="914400" rtl="0" eaLnBrk="1" latinLnBrk="0" hangingPunct="1">
                        <a:defRPr sz="1800" b="1" kern="1200">
                          <a:solidFill>
                            <a:schemeClr val="lt1"/>
                          </a:solidFill>
                          <a:latin typeface="Ericsson Hilda"/>
                        </a:defRPr>
                      </a:lvl9pPr>
                    </a:lstStyle>
                    <a:p>
                      <a:pPr algn="ctr"/>
                      <a:r>
                        <a:rPr lang="en-GB" sz="1400" b="1" dirty="0">
                          <a:effectLst/>
                        </a:rPr>
                        <a:t>Non Service Affecting</a:t>
                      </a:r>
                      <a:endParaRPr lang="en-GB"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solidFill>
                  </a:tcPr>
                </a:tc>
                <a:tc rowSpan="2">
                  <a:txBody>
                    <a:bodyPr/>
                    <a:lstStyle>
                      <a:lvl1pPr marL="0" algn="l" defTabSz="914400" rtl="0" eaLnBrk="1" latinLnBrk="0" hangingPunct="1">
                        <a:defRPr sz="1800" kern="1200">
                          <a:solidFill>
                            <a:schemeClr val="dk1"/>
                          </a:solidFill>
                          <a:latin typeface="Ericsson Hilda"/>
                        </a:defRPr>
                      </a:lvl1pPr>
                      <a:lvl2pPr marL="457200" algn="l" defTabSz="914400" rtl="0" eaLnBrk="1" latinLnBrk="0" hangingPunct="1">
                        <a:defRPr sz="1800" kern="1200">
                          <a:solidFill>
                            <a:schemeClr val="dk1"/>
                          </a:solidFill>
                          <a:latin typeface="Ericsson Hilda"/>
                        </a:defRPr>
                      </a:lvl2pPr>
                      <a:lvl3pPr marL="914400" algn="l" defTabSz="914400" rtl="0" eaLnBrk="1" latinLnBrk="0" hangingPunct="1">
                        <a:defRPr sz="1800" kern="1200">
                          <a:solidFill>
                            <a:schemeClr val="dk1"/>
                          </a:solidFill>
                          <a:latin typeface="Ericsson Hilda"/>
                        </a:defRPr>
                      </a:lvl3pPr>
                      <a:lvl4pPr marL="1371600" algn="l" defTabSz="914400" rtl="0" eaLnBrk="1" latinLnBrk="0" hangingPunct="1">
                        <a:defRPr sz="1800" kern="1200">
                          <a:solidFill>
                            <a:schemeClr val="dk1"/>
                          </a:solidFill>
                          <a:latin typeface="Ericsson Hilda"/>
                        </a:defRPr>
                      </a:lvl4pPr>
                      <a:lvl5pPr marL="1828800" algn="l" defTabSz="914400" rtl="0" eaLnBrk="1" latinLnBrk="0" hangingPunct="1">
                        <a:defRPr sz="1800" kern="1200">
                          <a:solidFill>
                            <a:schemeClr val="dk1"/>
                          </a:solidFill>
                          <a:latin typeface="Ericsson Hilda"/>
                        </a:defRPr>
                      </a:lvl5pPr>
                      <a:lvl6pPr marL="2286000" algn="l" defTabSz="914400" rtl="0" eaLnBrk="1" latinLnBrk="0" hangingPunct="1">
                        <a:defRPr sz="1800" kern="1200">
                          <a:solidFill>
                            <a:schemeClr val="dk1"/>
                          </a:solidFill>
                          <a:latin typeface="Ericsson Hilda"/>
                        </a:defRPr>
                      </a:lvl6pPr>
                      <a:lvl7pPr marL="2743200" algn="l" defTabSz="914400" rtl="0" eaLnBrk="1" latinLnBrk="0" hangingPunct="1">
                        <a:defRPr sz="1800" kern="1200">
                          <a:solidFill>
                            <a:schemeClr val="dk1"/>
                          </a:solidFill>
                          <a:latin typeface="Ericsson Hilda"/>
                        </a:defRPr>
                      </a:lvl7pPr>
                      <a:lvl8pPr marL="3200400" algn="l" defTabSz="914400" rtl="0" eaLnBrk="1" latinLnBrk="0" hangingPunct="1">
                        <a:defRPr sz="1800" kern="1200">
                          <a:solidFill>
                            <a:schemeClr val="dk1"/>
                          </a:solidFill>
                          <a:latin typeface="Ericsson Hilda"/>
                        </a:defRPr>
                      </a:lvl8pPr>
                      <a:lvl9pPr marL="3657600" algn="l" defTabSz="914400" rtl="0" eaLnBrk="1" latinLnBrk="0" hangingPunct="1">
                        <a:defRPr sz="1800" kern="1200">
                          <a:solidFill>
                            <a:schemeClr val="dk1"/>
                          </a:solidFill>
                          <a:latin typeface="Ericsson Hilda"/>
                        </a:defRPr>
                      </a:lvl9pPr>
                    </a:lstStyle>
                    <a:p>
                      <a:pPr algn="ctr"/>
                      <a:r>
                        <a:rPr lang="en-GB" sz="1100" b="1">
                          <a:effectLst/>
                        </a:rPr>
                        <a:t>Business hours</a:t>
                      </a:r>
                      <a:endParaRPr lang="en-GB"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tint val="40000"/>
                      </a:srgbClr>
                    </a:solidFill>
                  </a:tcPr>
                </a:tc>
                <a:tc rowSpan="2">
                  <a:txBody>
                    <a:bodyPr/>
                    <a:lstStyle>
                      <a:lvl1pPr marL="0" algn="l" defTabSz="914400" rtl="0" eaLnBrk="1" latinLnBrk="0" hangingPunct="1">
                        <a:defRPr sz="1800" kern="1200">
                          <a:solidFill>
                            <a:schemeClr val="dk1"/>
                          </a:solidFill>
                          <a:latin typeface="Ericsson Hilda"/>
                        </a:defRPr>
                      </a:lvl1pPr>
                      <a:lvl2pPr marL="457200" algn="l" defTabSz="914400" rtl="0" eaLnBrk="1" latinLnBrk="0" hangingPunct="1">
                        <a:defRPr sz="1800" kern="1200">
                          <a:solidFill>
                            <a:schemeClr val="dk1"/>
                          </a:solidFill>
                          <a:latin typeface="Ericsson Hilda"/>
                        </a:defRPr>
                      </a:lvl2pPr>
                      <a:lvl3pPr marL="914400" algn="l" defTabSz="914400" rtl="0" eaLnBrk="1" latinLnBrk="0" hangingPunct="1">
                        <a:defRPr sz="1800" kern="1200">
                          <a:solidFill>
                            <a:schemeClr val="dk1"/>
                          </a:solidFill>
                          <a:latin typeface="Ericsson Hilda"/>
                        </a:defRPr>
                      </a:lvl3pPr>
                      <a:lvl4pPr marL="1371600" algn="l" defTabSz="914400" rtl="0" eaLnBrk="1" latinLnBrk="0" hangingPunct="1">
                        <a:defRPr sz="1800" kern="1200">
                          <a:solidFill>
                            <a:schemeClr val="dk1"/>
                          </a:solidFill>
                          <a:latin typeface="Ericsson Hilda"/>
                        </a:defRPr>
                      </a:lvl4pPr>
                      <a:lvl5pPr marL="1828800" algn="l" defTabSz="914400" rtl="0" eaLnBrk="1" latinLnBrk="0" hangingPunct="1">
                        <a:defRPr sz="1800" kern="1200">
                          <a:solidFill>
                            <a:schemeClr val="dk1"/>
                          </a:solidFill>
                          <a:latin typeface="Ericsson Hilda"/>
                        </a:defRPr>
                      </a:lvl5pPr>
                      <a:lvl6pPr marL="2286000" algn="l" defTabSz="914400" rtl="0" eaLnBrk="1" latinLnBrk="0" hangingPunct="1">
                        <a:defRPr sz="1800" kern="1200">
                          <a:solidFill>
                            <a:schemeClr val="dk1"/>
                          </a:solidFill>
                          <a:latin typeface="Ericsson Hilda"/>
                        </a:defRPr>
                      </a:lvl6pPr>
                      <a:lvl7pPr marL="2743200" algn="l" defTabSz="914400" rtl="0" eaLnBrk="1" latinLnBrk="0" hangingPunct="1">
                        <a:defRPr sz="1800" kern="1200">
                          <a:solidFill>
                            <a:schemeClr val="dk1"/>
                          </a:solidFill>
                          <a:latin typeface="Ericsson Hilda"/>
                        </a:defRPr>
                      </a:lvl7pPr>
                      <a:lvl8pPr marL="3200400" algn="l" defTabSz="914400" rtl="0" eaLnBrk="1" latinLnBrk="0" hangingPunct="1">
                        <a:defRPr sz="1800" kern="1200">
                          <a:solidFill>
                            <a:schemeClr val="dk1"/>
                          </a:solidFill>
                          <a:latin typeface="Ericsson Hilda"/>
                        </a:defRPr>
                      </a:lvl8pPr>
                      <a:lvl9pPr marL="3657600" algn="l" defTabSz="914400" rtl="0" eaLnBrk="1" latinLnBrk="0" hangingPunct="1">
                        <a:defRPr sz="1800" kern="1200">
                          <a:solidFill>
                            <a:schemeClr val="dk1"/>
                          </a:solidFill>
                          <a:latin typeface="Ericsson Hilda"/>
                        </a:defRPr>
                      </a:lvl9pPr>
                    </a:lstStyle>
                    <a:p>
                      <a:pPr algn="ctr"/>
                      <a:r>
                        <a:rPr lang="en-GB" sz="1100" b="1">
                          <a:effectLst/>
                        </a:rPr>
                        <a:t>60 Minutes</a:t>
                      </a:r>
                      <a:endParaRPr lang="en-GB" sz="1100" b="1">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tint val="40000"/>
                      </a:srgbClr>
                    </a:solidFill>
                  </a:tcPr>
                </a:tc>
                <a:tc rowSpan="2">
                  <a:txBody>
                    <a:bodyPr/>
                    <a:lstStyle>
                      <a:lvl1pPr marL="0" algn="l" defTabSz="914400" rtl="0" eaLnBrk="1" latinLnBrk="0" hangingPunct="1">
                        <a:defRPr sz="1800" kern="1200">
                          <a:solidFill>
                            <a:schemeClr val="dk1"/>
                          </a:solidFill>
                          <a:latin typeface="Ericsson Hilda"/>
                        </a:defRPr>
                      </a:lvl1pPr>
                      <a:lvl2pPr marL="457200" algn="l" defTabSz="914400" rtl="0" eaLnBrk="1" latinLnBrk="0" hangingPunct="1">
                        <a:defRPr sz="1800" kern="1200">
                          <a:solidFill>
                            <a:schemeClr val="dk1"/>
                          </a:solidFill>
                          <a:latin typeface="Ericsson Hilda"/>
                        </a:defRPr>
                      </a:lvl2pPr>
                      <a:lvl3pPr marL="914400" algn="l" defTabSz="914400" rtl="0" eaLnBrk="1" latinLnBrk="0" hangingPunct="1">
                        <a:defRPr sz="1800" kern="1200">
                          <a:solidFill>
                            <a:schemeClr val="dk1"/>
                          </a:solidFill>
                          <a:latin typeface="Ericsson Hilda"/>
                        </a:defRPr>
                      </a:lvl3pPr>
                      <a:lvl4pPr marL="1371600" algn="l" defTabSz="914400" rtl="0" eaLnBrk="1" latinLnBrk="0" hangingPunct="1">
                        <a:defRPr sz="1800" kern="1200">
                          <a:solidFill>
                            <a:schemeClr val="dk1"/>
                          </a:solidFill>
                          <a:latin typeface="Ericsson Hilda"/>
                        </a:defRPr>
                      </a:lvl4pPr>
                      <a:lvl5pPr marL="1828800" algn="l" defTabSz="914400" rtl="0" eaLnBrk="1" latinLnBrk="0" hangingPunct="1">
                        <a:defRPr sz="1800" kern="1200">
                          <a:solidFill>
                            <a:schemeClr val="dk1"/>
                          </a:solidFill>
                          <a:latin typeface="Ericsson Hilda"/>
                        </a:defRPr>
                      </a:lvl5pPr>
                      <a:lvl6pPr marL="2286000" algn="l" defTabSz="914400" rtl="0" eaLnBrk="1" latinLnBrk="0" hangingPunct="1">
                        <a:defRPr sz="1800" kern="1200">
                          <a:solidFill>
                            <a:schemeClr val="dk1"/>
                          </a:solidFill>
                          <a:latin typeface="Ericsson Hilda"/>
                        </a:defRPr>
                      </a:lvl6pPr>
                      <a:lvl7pPr marL="2743200" algn="l" defTabSz="914400" rtl="0" eaLnBrk="1" latinLnBrk="0" hangingPunct="1">
                        <a:defRPr sz="1800" kern="1200">
                          <a:solidFill>
                            <a:schemeClr val="dk1"/>
                          </a:solidFill>
                          <a:latin typeface="Ericsson Hilda"/>
                        </a:defRPr>
                      </a:lvl7pPr>
                      <a:lvl8pPr marL="3200400" algn="l" defTabSz="914400" rtl="0" eaLnBrk="1" latinLnBrk="0" hangingPunct="1">
                        <a:defRPr sz="1800" kern="1200">
                          <a:solidFill>
                            <a:schemeClr val="dk1"/>
                          </a:solidFill>
                          <a:latin typeface="Ericsson Hilda"/>
                        </a:defRPr>
                      </a:lvl8pPr>
                      <a:lvl9pPr marL="3657600" algn="l" defTabSz="914400" rtl="0" eaLnBrk="1" latinLnBrk="0" hangingPunct="1">
                        <a:defRPr sz="1800" kern="1200">
                          <a:solidFill>
                            <a:schemeClr val="dk1"/>
                          </a:solidFill>
                          <a:latin typeface="Ericsson Hilda"/>
                        </a:defRPr>
                      </a:lvl9pPr>
                    </a:lstStyle>
                    <a:p>
                      <a:pPr algn="ctr"/>
                      <a:r>
                        <a:rPr lang="en-GB" sz="1100" b="1" dirty="0">
                          <a:effectLst/>
                        </a:rPr>
                        <a:t>72 Hours</a:t>
                      </a:r>
                      <a:endParaRPr lang="en-GB"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tint val="40000"/>
                      </a:srgbClr>
                    </a:solidFill>
                  </a:tcPr>
                </a:tc>
                <a:tc vMerge="1">
                  <a:txBody>
                    <a:bodyPr/>
                    <a:lstStyle/>
                    <a:p>
                      <a:endParaRPr lang="en-US"/>
                    </a:p>
                  </a:txBody>
                  <a:tcPr/>
                </a:tc>
                <a:tc rowSpan="2">
                  <a:txBody>
                    <a:bodyPr/>
                    <a:lstStyle>
                      <a:lvl1pPr marL="0" algn="l" defTabSz="914400" rtl="0" eaLnBrk="1" latinLnBrk="0" hangingPunct="1">
                        <a:defRPr sz="1800" kern="1200">
                          <a:solidFill>
                            <a:schemeClr val="dk1"/>
                          </a:solidFill>
                          <a:latin typeface="Ericsson Hilda"/>
                        </a:defRPr>
                      </a:lvl1pPr>
                      <a:lvl2pPr marL="457200" algn="l" defTabSz="914400" rtl="0" eaLnBrk="1" latinLnBrk="0" hangingPunct="1">
                        <a:defRPr sz="1800" kern="1200">
                          <a:solidFill>
                            <a:schemeClr val="dk1"/>
                          </a:solidFill>
                          <a:latin typeface="Ericsson Hilda"/>
                        </a:defRPr>
                      </a:lvl2pPr>
                      <a:lvl3pPr marL="914400" algn="l" defTabSz="914400" rtl="0" eaLnBrk="1" latinLnBrk="0" hangingPunct="1">
                        <a:defRPr sz="1800" kern="1200">
                          <a:solidFill>
                            <a:schemeClr val="dk1"/>
                          </a:solidFill>
                          <a:latin typeface="Ericsson Hilda"/>
                        </a:defRPr>
                      </a:lvl3pPr>
                      <a:lvl4pPr marL="1371600" algn="l" defTabSz="914400" rtl="0" eaLnBrk="1" latinLnBrk="0" hangingPunct="1">
                        <a:defRPr sz="1800" kern="1200">
                          <a:solidFill>
                            <a:schemeClr val="dk1"/>
                          </a:solidFill>
                          <a:latin typeface="Ericsson Hilda"/>
                        </a:defRPr>
                      </a:lvl4pPr>
                      <a:lvl5pPr marL="1828800" algn="l" defTabSz="914400" rtl="0" eaLnBrk="1" latinLnBrk="0" hangingPunct="1">
                        <a:defRPr sz="1800" kern="1200">
                          <a:solidFill>
                            <a:schemeClr val="dk1"/>
                          </a:solidFill>
                          <a:latin typeface="Ericsson Hilda"/>
                        </a:defRPr>
                      </a:lvl5pPr>
                      <a:lvl6pPr marL="2286000" algn="l" defTabSz="914400" rtl="0" eaLnBrk="1" latinLnBrk="0" hangingPunct="1">
                        <a:defRPr sz="1800" kern="1200">
                          <a:solidFill>
                            <a:schemeClr val="dk1"/>
                          </a:solidFill>
                          <a:latin typeface="Ericsson Hilda"/>
                        </a:defRPr>
                      </a:lvl6pPr>
                      <a:lvl7pPr marL="2743200" algn="l" defTabSz="914400" rtl="0" eaLnBrk="1" latinLnBrk="0" hangingPunct="1">
                        <a:defRPr sz="1800" kern="1200">
                          <a:solidFill>
                            <a:schemeClr val="dk1"/>
                          </a:solidFill>
                          <a:latin typeface="Ericsson Hilda"/>
                        </a:defRPr>
                      </a:lvl7pPr>
                      <a:lvl8pPr marL="3200400" algn="l" defTabSz="914400" rtl="0" eaLnBrk="1" latinLnBrk="0" hangingPunct="1">
                        <a:defRPr sz="1800" kern="1200">
                          <a:solidFill>
                            <a:schemeClr val="dk1"/>
                          </a:solidFill>
                          <a:latin typeface="Ericsson Hilda"/>
                        </a:defRPr>
                      </a:lvl8pPr>
                      <a:lvl9pPr marL="3657600" algn="l" defTabSz="914400" rtl="0" eaLnBrk="1" latinLnBrk="0" hangingPunct="1">
                        <a:defRPr sz="1800" kern="1200">
                          <a:solidFill>
                            <a:schemeClr val="dk1"/>
                          </a:solidFill>
                          <a:latin typeface="Ericsson Hilda"/>
                        </a:defRPr>
                      </a:lvl9pPr>
                    </a:lstStyle>
                    <a:p>
                      <a:pPr algn="ctr"/>
                      <a:r>
                        <a:rPr lang="en-GB" sz="1100" b="1" dirty="0">
                          <a:effectLst/>
                        </a:rPr>
                        <a:t>40 calendar days</a:t>
                      </a:r>
                      <a:endParaRPr lang="en-GB"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tint val="40000"/>
                      </a:srgbClr>
                    </a:solidFill>
                  </a:tcPr>
                </a:tc>
                <a:extLst>
                  <a:ext uri="{0D108BD9-81ED-4DB2-BD59-A6C34878D82A}">
                    <a16:rowId xmlns:a16="http://schemas.microsoft.com/office/drawing/2014/main" val="1796702028"/>
                  </a:ext>
                </a:extLst>
              </a:tr>
              <a:tr h="347515">
                <a:tc>
                  <a:txBody>
                    <a:bodyPr/>
                    <a:lstStyle>
                      <a:lvl1pPr marL="0" algn="l" defTabSz="914400" rtl="0" eaLnBrk="1" latinLnBrk="0" hangingPunct="1">
                        <a:defRPr sz="1800" b="1" kern="1200">
                          <a:solidFill>
                            <a:schemeClr val="lt1"/>
                          </a:solidFill>
                          <a:latin typeface="Ericsson Hilda"/>
                        </a:defRPr>
                      </a:lvl1pPr>
                      <a:lvl2pPr marL="457200" algn="l" defTabSz="914400" rtl="0" eaLnBrk="1" latinLnBrk="0" hangingPunct="1">
                        <a:defRPr sz="1800" b="1" kern="1200">
                          <a:solidFill>
                            <a:schemeClr val="lt1"/>
                          </a:solidFill>
                          <a:latin typeface="Ericsson Hilda"/>
                        </a:defRPr>
                      </a:lvl2pPr>
                      <a:lvl3pPr marL="914400" algn="l" defTabSz="914400" rtl="0" eaLnBrk="1" latinLnBrk="0" hangingPunct="1">
                        <a:defRPr sz="1800" b="1" kern="1200">
                          <a:solidFill>
                            <a:schemeClr val="lt1"/>
                          </a:solidFill>
                          <a:latin typeface="Ericsson Hilda"/>
                        </a:defRPr>
                      </a:lvl3pPr>
                      <a:lvl4pPr marL="1371600" algn="l" defTabSz="914400" rtl="0" eaLnBrk="1" latinLnBrk="0" hangingPunct="1">
                        <a:defRPr sz="1800" b="1" kern="1200">
                          <a:solidFill>
                            <a:schemeClr val="lt1"/>
                          </a:solidFill>
                          <a:latin typeface="Ericsson Hilda"/>
                        </a:defRPr>
                      </a:lvl4pPr>
                      <a:lvl5pPr marL="1828800" algn="l" defTabSz="914400" rtl="0" eaLnBrk="1" latinLnBrk="0" hangingPunct="1">
                        <a:defRPr sz="1800" b="1" kern="1200">
                          <a:solidFill>
                            <a:schemeClr val="lt1"/>
                          </a:solidFill>
                          <a:latin typeface="Ericsson Hilda"/>
                        </a:defRPr>
                      </a:lvl5pPr>
                      <a:lvl6pPr marL="2286000" algn="l" defTabSz="914400" rtl="0" eaLnBrk="1" latinLnBrk="0" hangingPunct="1">
                        <a:defRPr sz="1800" b="1" kern="1200">
                          <a:solidFill>
                            <a:schemeClr val="lt1"/>
                          </a:solidFill>
                          <a:latin typeface="Ericsson Hilda"/>
                        </a:defRPr>
                      </a:lvl6pPr>
                      <a:lvl7pPr marL="2743200" algn="l" defTabSz="914400" rtl="0" eaLnBrk="1" latinLnBrk="0" hangingPunct="1">
                        <a:defRPr sz="1800" b="1" kern="1200">
                          <a:solidFill>
                            <a:schemeClr val="lt1"/>
                          </a:solidFill>
                          <a:latin typeface="Ericsson Hilda"/>
                        </a:defRPr>
                      </a:lvl7pPr>
                      <a:lvl8pPr marL="3200400" algn="l" defTabSz="914400" rtl="0" eaLnBrk="1" latinLnBrk="0" hangingPunct="1">
                        <a:defRPr sz="1800" b="1" kern="1200">
                          <a:solidFill>
                            <a:schemeClr val="lt1"/>
                          </a:solidFill>
                          <a:latin typeface="Ericsson Hilda"/>
                        </a:defRPr>
                      </a:lvl8pPr>
                      <a:lvl9pPr marL="3657600" algn="l" defTabSz="914400" rtl="0" eaLnBrk="1" latinLnBrk="0" hangingPunct="1">
                        <a:defRPr sz="1800" b="1" kern="1200">
                          <a:solidFill>
                            <a:schemeClr val="lt1"/>
                          </a:solidFill>
                          <a:latin typeface="Ericsson Hilda"/>
                        </a:defRPr>
                      </a:lvl9pPr>
                    </a:lstStyle>
                    <a:p>
                      <a:pPr algn="ctr"/>
                      <a:r>
                        <a:rPr lang="en-GB" sz="1400" b="1" dirty="0">
                          <a:effectLst/>
                        </a:rPr>
                        <a:t>(Severity 4)</a:t>
                      </a:r>
                      <a:endParaRPr lang="en-GB" sz="1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44358" marR="4435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82F0"/>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607388907"/>
                  </a:ext>
                </a:extLst>
              </a:tr>
            </a:tbl>
          </a:graphicData>
        </a:graphic>
      </p:graphicFrame>
      <p:sp>
        <p:nvSpPr>
          <p:cNvPr id="4" name="Title 1">
            <a:extLst>
              <a:ext uri="{FF2B5EF4-FFF2-40B4-BE49-F238E27FC236}">
                <a16:creationId xmlns:a16="http://schemas.microsoft.com/office/drawing/2014/main" id="{E3CD0D56-2010-7438-E53A-4B15914B8AFA}"/>
              </a:ext>
            </a:extLst>
          </p:cNvPr>
          <p:cNvSpPr>
            <a:spLocks noGrp="1"/>
          </p:cNvSpPr>
          <p:nvPr>
            <p:ph type="title"/>
          </p:nvPr>
        </p:nvSpPr>
        <p:spPr>
          <a:xfrm>
            <a:off x="479425" y="476250"/>
            <a:ext cx="8353425" cy="1081088"/>
          </a:xfrm>
        </p:spPr>
        <p:txBody>
          <a:bodyPr/>
          <a:lstStyle/>
          <a:p>
            <a:r>
              <a:rPr lang="en-US" dirty="0"/>
              <a:t>Platform Operational SLA/KPI:</a:t>
            </a:r>
          </a:p>
        </p:txBody>
      </p:sp>
    </p:spTree>
    <p:extLst>
      <p:ext uri="{BB962C8B-B14F-4D97-AF65-F5344CB8AC3E}">
        <p14:creationId xmlns:p14="http://schemas.microsoft.com/office/powerpoint/2010/main" val="984264015"/>
      </p:ext>
    </p:extLst>
  </p:cSld>
  <p:clrMapOvr>
    <a:masterClrMapping/>
  </p:clrMapOvr>
</p:sld>
</file>

<file path=ppt/theme/theme1.xml><?xml version="1.0" encoding="utf-8"?>
<a:theme xmlns:a="http://schemas.openxmlformats.org/drawingml/2006/main" name="PresentationTemplate2017">
  <a:themeElements>
    <a:clrScheme name="Ericsson">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082F0"/>
      </a:hlink>
      <a:folHlink>
        <a:srgbClr val="040969"/>
      </a:folHlink>
    </a:clrScheme>
    <a:fontScheme name="Ericsson">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180000" indent="-180000" algn="l">
          <a:spcBef>
            <a:spcPts val="800"/>
          </a:spcBef>
          <a:buFont typeface="Ericsson Hilda" panose="00000500000000000000" pitchFamily="2" charset="0"/>
          <a:buChar char="●"/>
          <a:defRPr dirty="0" err="1" smtClean="0">
            <a:solidFill>
              <a:schemeClr val="bg1"/>
            </a:solidFill>
            <a:latin typeface="+mn-lt"/>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bodyPr vert="horz" wrap="square" lIns="72000" tIns="36000" rIns="72000" bIns="36000" rtlCol="0" anchor="t">
        <a:noAutofit/>
      </a:bodyPr>
      <a:lstStyle>
        <a:defPPr marL="180000" marR="0" indent="-180000" algn="l" defTabSz="914400" rtl="0" eaLnBrk="1" fontAlgn="base" latinLnBrk="0" hangingPunct="1">
          <a:lnSpc>
            <a:spcPct val="100000"/>
          </a:lnSpc>
          <a:spcBef>
            <a:spcPts val="800"/>
          </a:spcBef>
          <a:spcAft>
            <a:spcPct val="0"/>
          </a:spcAft>
          <a:buClrTx/>
          <a:buSzTx/>
          <a:buFont typeface="Ericsson Hilda" panose="00000500000000000000" pitchFamily="2" charset="0"/>
          <a:buChar char="●"/>
          <a:tabLst/>
          <a:defRPr kumimoji="0" sz="2000" b="0" i="0" u="none" strike="noStrike" kern="1000" cap="none" spc="-30" normalizeH="0" baseline="0" noProof="0" dirty="0" err="1" smtClean="0">
            <a:ln>
              <a:noFill/>
            </a:ln>
            <a:solidFill>
              <a:srgbClr val="181818"/>
            </a:solidFill>
            <a:effectLst/>
            <a:uLnTx/>
            <a:uFillTx/>
            <a:latin typeface="Ericsson Hilda"/>
            <a:ea typeface="+mn-ea"/>
            <a:cs typeface="+mn-cs"/>
          </a:defRPr>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7.potx" id="{775AD81A-0AF6-45CB-889B-779F764C8091}" vid="{622262D2-9439-4A46-819E-379D679C1385}"/>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Light"/>
        <a:font script="Hebr" typeface="Ericsson Hilda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Light"/>
        <a:font script="Uigh" typeface="Microsoft Uighur"/>
        <a:font script="Geor" typeface="Sylfaen"/>
        <a:font script="Armn" typeface="Ericsson Hilda Light"/>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Ericsson Hilda" panose="020F0302020204030204"/>
        <a:ea typeface=""/>
        <a:cs typeface=""/>
        <a:font script="Jpan" typeface="游ゴシック Light"/>
        <a:font script="Hang" typeface="맑은 고딕"/>
        <a:font script="Hans" typeface="等线 Light"/>
        <a:font script="Hant" typeface="新細明體"/>
        <a:font script="Arab" typeface="Ericsson Hilda"/>
        <a:font script="Hebr" typeface="Ericsson Hild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ricsson Hilda" panose="020F0502020204030204"/>
        <a:ea typeface=""/>
        <a:cs typeface=""/>
        <a:font script="Jpan" typeface="游ゴシック"/>
        <a:font script="Hang" typeface="맑은 고딕"/>
        <a:font script="Hans" typeface="等线"/>
        <a:font script="Hant" typeface="新細明體"/>
        <a:font script="Arab" typeface="Ericsson Hilda"/>
        <a:font script="Hebr" typeface="Ericsson Hild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Ericsson Hilda"/>
        <a:font script="Uigh" typeface="Microsoft Uighur"/>
        <a:font script="Geor" typeface="Sylfaen"/>
        <a:font script="Armn" typeface="Ericsson Hilda"/>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9EF328F-4C62-4AFF-9969-6CE356AFCFC5}">
  <we:reference id="8c079bc0-695b-4e36-9ef8-6ac1bd7eea20" version="1.0.0.6"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TemplafyTemplateConfiguration><![CDATA[{"elementsMetadata":[{"type":"shape","id":"39752335-68b0-4b33-9aab-b818b841d611","elementConfiguration":{"inheritDimensions":"inheritNone","height":"1.34 cm","binding":"Form.LogoInsertion.Pplogoname","disableUpdates":false,"type":"image"}}],"transformationConfigurations":[{"language":"{{DocumentLanguage}}","disableUpdates":false,"type":"proofingLanguage"},{"propertyName":"FooterText","propertyValue":"true","disableUpdates":false,"type":"customDocumentProperty"},{"propertyName":"SecurityClass","propertyValue":"{{Form.ConfidentialityClass.Confidentiality}}","disableUpdates":false,"type":"customDocumentProperty"},{"propertyName":"ExtConf","propertyValue":"{{Form.ExternalConfidentialityLabel.ExternalConfidentiality}}","disableUpdates":false,"type":"customDocumentProperty"},{"propertyName":"Prepared","propertyValue":"{{Form.Prepared}}","disableUpdates":false,"type":"customDocumentProperty"},{"propertyName":"ApprovedBy","propertyValue":"{{Form.ApprovedBy}}","disableUpdates":false,"type":"customDocumentProperty"},{"propertyName":"DocNo","propertyValue":"{{Form.DocumentNumber}} {{Form.LanguageCode.LanguageCode}}","disableUpdates":false,"type":"customDocumentProperty"},{"propertyName":"Checked","propertyValue":"{{Form.Checked}}","disableUpdates":false,"type":"customDocumentProperty"},{"propertyName":"Date","propertyValue":"{{Form.Date}}","disableUpdates":false,"type":"customDocumentProperty"},{"propertyName":"Reference","propertyValue":"{{Form.Reference}}","disableUpdates":false,"type":"customDocumentProperty"},{"propertyName":"Title","propertyValue":"{{Form.DocumentTitle}}","disableUpdates":false,"type":"customDocumentProperty"},{"propertyName":"Keyword","propertyValue":"{{Form.Keywords}}","disableUpdates":false,"type":"customDocumentProperty"},{"propertyName":"DocumentType","propertyValue":"Presentation2011","disableUpdates":false,"type":"customDocumentProperty"},{"propertyName":"Language","propertyValue":"EnglishUS","disableUpdates":false,"type":"customDocumentProperty"},{"propertyName":"TemplateID","propertyValue":"FALSE","disableUpdates":false,"type":"customDocumentProperty"},{"propertyName":"ConfCtrl","propertyValue":"FALSE","disableUpdates":false,"type":"customDocumentProperty"},{"propertyName":"title","propertyValue":"{{Form.DocumentTitle}}","disableUpdates":false,"type":"documentProperty"},{"propertyName":"keywords","propertyValue":"{{Form.Keywords}}","disableUpdates":false,"type":"documentProperty"},{"propertyName":"creator","propertyValue":"{{Form.Prepared}}","disableUpdates":false,"type":"documentProperty"},{"propertyName":"DocTitle","propertyValue":"{{Form.DocTitle.DocTitle}}","disableUpdates":false,"type":"customDocumentProperty"},{"propertyName":"IsDocument","propertyValue":"{{Form.TemplateType.IsDocument}}","disableUpdates":false,"type":"customDocumentProperty"},{"propertyName":"IsPresentation","propertyValue":"{{Form.TemplateType.IsPresentation}}","disableUpdates":false,"type":"customDocumentProperty"},{"propertyName":"company","propertyValue":"Ericsson","disableUpdates":false,"type":"documentProperty"},{"propertyName":"PageNumberVisible","propertyValue":"{{Form.TotalPageNo.TotalPageNo_value}}","disableUpdates":false,"type":"customDocumentProperty"},{"propertyName":"Revision","propertyValue":"{{Form.Revision}}","disableUpdates":false,"type":"customDocumentProperty"},{"propertyName":"DocType","propertyValue":"{{Form.DocTypePresentation}}","disableUpdates":false,"type":"customDocumentProperty"},{"propertyName":"TemplateVersion","propertyValue":"R2A","disableUpdates":false,"type":"customDocumentProperty"},{"propertyName":"PackageNo","propertyValue":"LXA 119 603","disableUpdates":false,"type":"customDocumentProperty"},{"propertyName":"PackageVersion","propertyValue":"R6B","disableUpdates":false,"type":"customDocumentProperty"},{"propertyName":"TemplateName","propertyValue":"CXC 173 2731/1","disableUpdates":false,"type":"customDocumentProperty"},{"propertyName":"DocName","propertyValue":" ","disableUpdates":false,"type":"customDocumentProperty"},{"propertyName":"description","propertyValue":"{{Form.DocumentNumber}} {{Form.LanguageCode.LanguageCode}}\nRev {{Form.Revision}}","disableUpdates":false,"type":"documentProperty"}],"templateName":"","templateDescription":"","enableDocumentContentUpdater":true,"version":"1.9"}]]></TemplafyTemplateConfiguration>
</file>

<file path=customXml/item11.xml><?xml version="1.0" encoding="utf-8"?>
<TemplafySlideTemplateConfiguration><![CDATA[{"elementsMetadata":[],"documentContentValidatorConfiguration":{"enableDocumentContentValidator":false,"documentContentValidatorVersion":0},"slideId":"637027476704980324","enableDocumentContentUpdater":true,"version":"1.9"}]]></TemplafySlideTemplateConfiguration>
</file>

<file path=customXml/item2.xml><?xml version="1.0" encoding="utf-8"?>
<TemplafySlideFormConfiguration><![CDATA[{"formFields":[],"formDataEntries":[]}]]></TemplafySlideFormConfiguration>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TemplafyFormConfiguration><![CDATA[{"formFields":[{"required":true,"placeholder":"","lines":0,"type":"textBox","name":"DocumentTitle","label":"Document Title","helpTexts":{"prefix":"","postfix":""},"spacing":{},"fullyQualifiedName":"DocumentTitle"},{"dataSource":"Confidentiality","displayColumn":"confidentiality","hideIfNoUserInteractionRequired":false,"distinct":true,"required":true,"autoSelectFirstOption":false,"type":"dropDown","name":"ConfidentialityClass","label":"Confidentiality Class","helpTexts":{"prefix":"","postfix":""},"spacing":{},"fullyQualifiedName":"ConfidentialityClass"},{"dataSource":"External Confidentiality label","displayColumn":"externalConfidentiality","hideIfNoUserInteractionRequired":false,"distinct":true,"required":false,"autoSelectFirstOption":false,"defaultValue":"1","type":"dropDown","name":"ExternalConfidentialityLabel","label":"External Confidentiality label","helpTexts":{"prefix":"","postfix":"If no external confidentiality class then please choose the blank value"},"spacing":{},"fullyQualifiedName":"ExternalConfidentialityLabel"},{"dataSource":"PowerPoint Document Type","column":"documentType","required":false,"placeholder":"","autoSelectFirstOption":false,"type":"comboBox","name":"DocTypePresentation","label":"Document Type","helpTexts":{"prefix":"","postfix":"If the document type differs from the default value, click on the X to delete and type/choose another type."},"spacing":{},"fullyQualifiedName":"DocTypePresentation"},{"required":false,"placeholder":"","lines":0,"type":"textBox","name":"DocumentNumber","label":"Document Number","helpTexts":{"prefix":"","postfix":""},"spacing":{},"fullyQualifiedName":"DocumentNumber"},{"dataSource":"Language code","displayColumn":"showName","hideIfNoUserInteractionRequired":false,"distinct":true,"required":false,"autoSelectFirstOption":false,"defaultValue":"1","type":"dropDown","name":"LanguageCode","label":"Language Code","helpTexts":{"prefix":"","postfix":"The language code will be appended to the Document No."},"spacing":{},"fullyQualifiedName":"LanguageCode"},{"dataSource":"Revision","column":"revision","required":false,"placeholder":"","autoSelectFirstOption":false,"type":"comboBox","name":"Revision","label":"Revision","helpTexts":{"prefix":"","postfix":""},"spacing":{},"fullyQualifiedName":"Revision"},{"required":false,"type":"datePicker","name":"Date","label":"Date","helpTexts":{"prefix":"","postfix":""},"spacing":{},"fullyQualifiedName":"Date"},{"type":"heading","name":"FooterVisibilityOptions","label":"Footer Visibility Options","helpTexts":{"prefix":"","postfix":""},"spacing":{},"fullyQualifiedName":"FooterVisibilityOptions"},{"dataSource":"PPT FooterVisibility","displayColumn":"templateType","hideIfNoUserInteractionRequired":false,"distinct":true,"required":true,"autoSelectFirstOption":false,"defaultValue":"1","type":"dropDown","name":"TemplateType","label":"Is this a document or presentation?","helpTexts":{"prefix":"","postfix":""},"spacing":{},"fullyQualifiedName":"TemplateType"},{"dataSource":"PPT FooterVisibility","displayColumn":"docTitle_label","hideIfNoUserInteractionRequired":false,"distinct":true,"required":false,"autoSelectFirstOption":true,"filter":{"column":"templateType","otherFieldName":"TemplateType","fullyQualifiedOtherFieldName":"TemplateType","otherFieldColumn":"TemplateType","formReference":"none","operator":"equals"},"type":"dropDown","name":"DocTitle","label":"Show document title in footer?","helpTexts":{"prefix":"","postfix":""},"spacing":{},"fullyQualifiedName":"DocTitle"},{"dataSource":"PPT FooterVisibility","displayColumn":"totalPageNo_text","hideIfNoUserInteractionRequired":false,"distinct":true,"required":false,"autoSelectFirstOption":true,"filter":{"column":"templateType","otherFieldName":"TemplateType","fullyQualifiedOtherFieldName":"TemplateType","otherFieldColumn":"TemplateType","formReference":"none","operator":"equals"},"type":"dropDown","name":"TotalPageNo","label":"Page numbering","helpTexts":{"prefix":"","postfix":""},"spacing":{},"fullyQualifiedName":"TotalPageNo"},{"required":false,"placeholder":"","lines":0,"defaultValue":"{{UserProfile.Prepared}}","type":"textBox","name":"Prepared","label":"Prepared By (Subject Responsible)","helpTexts":{"prefix":"","postfix":""},"spacing":{},"fullyQualifiedName":"Prepared"},{"required":false,"placeholder":"","lines":0,"type":"textBox","name":"ApprovedBy","label":"Approved By (Document Responsible)","helpTexts":{"prefix":"","postfix":""},"spacing":{},"fullyQualifiedName":"ApprovedBy"},{"required":false,"placeholder":"","lines":0,"type":"textBox","name":"Checked","label":"Checked","helpTexts":{"prefix":"","postfix":""},"spacing":{},"fullyQualifiedName":"Checked"},{"required":false,"placeholder":"","lines":0,"type":"textBox","name":"Reference","label":"Reference","helpTexts":{"prefix":"","postfix":""},"spacing":{},"fullyQualifiedName":"Reference"},{"required":false,"placeholder":"","lines":0,"type":"textBox","name":"Keywords","label":"Keywords","helpTexts":{"prefix":"","postfix":""},"spacing":{},"fullyQualifiedName":"Keywords"}],"formDataEntries":[{"name":"DocumentTitle","value":"+LVFHlIYWuKWrDknGM14A0BlD/Vi7c3ijEy02L5fKcc="},{"name":"ConfidentialityClass","value":"5wlu7ZdPxHQj1W0w+yTNSg=="},{"name":"ExternalConfidentialityLabel","value":"5wlu7ZdPxHQj1W0w+yTNSg=="},{"name":"LanguageCode","value":"5wlu7ZdPxHQj1W0w+yTNSg=="},{"name":"Date","value":"cGYgsfvRbzM8YIFlVOB3Mw=="},{"name":"TemplateType","value":"5wlu7ZdPxHQj1W0w+yTNSg=="},{"name":"DocTitle","value":"5wlu7ZdPxHQj1W0w+yTNSg=="},{"name":"TotalPageNo","value":"5wlu7ZdPxHQj1W0w+yTNSg=="},{"name":"Prepared","value":"Cfhm8chRzwHOoq+TI+pJTyoPzHrG5xcFi92s+XRHoeU="}]}]]></TemplafyFormConfiguration>
</file>

<file path=customXml/item5.xml><?xml version="1.0" encoding="utf-8"?>
<TemplafySlideTemplateConfiguration><![CDATA[{"documentContentValidatorConfiguration":{"enableDocumentContentValidator":false,"documentContentValidatorVersion":0},"elementsMetadata":[],"slideId":"637260122995462646","enableDocumentContentUpdater":true,"version":"1.9"}]]></TemplafySlideTemplateConfiguration>
</file>

<file path=customXml/item6.xml><?xml version="1.0" encoding="utf-8"?>
<TemplafySlideFormConfiguration><![CDATA[{"formFields":[],"formDataEntries":[]}]]></TemplafySlideFormConfiguration>
</file>

<file path=customXml/item7.xml><?xml version="1.0" encoding="utf-8"?>
<TemplafySlideFormConfiguration><![CDATA[{"formFields":[],"formDataEntries":[]}]]></TemplafySlideFormConfiguration>
</file>

<file path=customXml/item8.xml><?xml version="1.0" encoding="utf-8"?>
<TemplafySlideTemplateConfiguration><![CDATA[{"documentContentValidatorConfiguration":{"enableDocumentContentValidator":false,"documentContentValidatorVersion":0},"elementsMetadata":[],"slideId":"637260122995462646","enableDocumentContentUpdater":true,"version":"1.9"}]]></TemplafySlideTemplateConfiguration>
</file>

<file path=customXml/item9.xml><?xml version="1.0" encoding="utf-8"?>
<ct:contentTypeSchema xmlns:ct="http://schemas.microsoft.com/office/2006/metadata/contentType" xmlns:ma="http://schemas.microsoft.com/office/2006/metadata/properties/metaAttributes" ct:_="" ma:_="" ma:contentTypeName="Document" ma:contentTypeID="0x0101002C8661F604A9A64C9627B875CBEE0D49" ma:contentTypeVersion="15" ma:contentTypeDescription="Create a new document." ma:contentTypeScope="" ma:versionID="a479c757ef17ea2b01d6697cee2b70c6">
  <xsd:schema xmlns:xsd="http://www.w3.org/2001/XMLSchema" xmlns:xs="http://www.w3.org/2001/XMLSchema" xmlns:p="http://schemas.microsoft.com/office/2006/metadata/properties" xmlns:ns3="92e1255f-bb7b-4dc9-b051-584cc104eb44" xmlns:ns4="a6550eff-0fc9-443f-8e77-72cbcf778382" targetNamespace="http://schemas.microsoft.com/office/2006/metadata/properties" ma:root="true" ma:fieldsID="08df2d0f55032e4052d032aa8ec7ed1f" ns3:_="" ns4:_="">
    <xsd:import namespace="92e1255f-bb7b-4dc9-b051-584cc104eb44"/>
    <xsd:import namespace="a6550eff-0fc9-443f-8e77-72cbcf778382"/>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1255f-bb7b-4dc9-b051-584cc104eb4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6550eff-0fc9-443f-8e77-72cbcf778382"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A7E41D-6E7F-4B05-AFAB-F540BD4C068B}">
  <ds:schemaRefs>
    <ds:schemaRef ds:uri="http://schemas.microsoft.com/sharepoint/v3/contenttype/forms"/>
  </ds:schemaRefs>
</ds:datastoreItem>
</file>

<file path=customXml/itemProps10.xml><?xml version="1.0" encoding="utf-8"?>
<ds:datastoreItem xmlns:ds="http://schemas.openxmlformats.org/officeDocument/2006/customXml" ds:itemID="{07958A4E-FAB1-42E4-B6B5-29B01F63F87B}">
  <ds:schemaRefs/>
</ds:datastoreItem>
</file>

<file path=customXml/itemProps11.xml><?xml version="1.0" encoding="utf-8"?>
<ds:datastoreItem xmlns:ds="http://schemas.openxmlformats.org/officeDocument/2006/customXml" ds:itemID="{C09F197C-6A49-47D0-B877-F88807989676}">
  <ds:schemaRefs/>
</ds:datastoreItem>
</file>

<file path=customXml/itemProps2.xml><?xml version="1.0" encoding="utf-8"?>
<ds:datastoreItem xmlns:ds="http://schemas.openxmlformats.org/officeDocument/2006/customXml" ds:itemID="{634DB84F-E190-45E0-823D-90F7A6CB661E}">
  <ds:schemaRefs/>
</ds:datastoreItem>
</file>

<file path=customXml/itemProps3.xml><?xml version="1.0" encoding="utf-8"?>
<ds:datastoreItem xmlns:ds="http://schemas.openxmlformats.org/officeDocument/2006/customXml" ds:itemID="{56F2EE69-0CCA-4F48-BE22-EC4A886C57A7}">
  <ds:schemaRefs>
    <ds:schemaRef ds:uri="http://purl.org/dc/terms/"/>
    <ds:schemaRef ds:uri="http://purl.org/dc/elements/1.1/"/>
    <ds:schemaRef ds:uri="http://schemas.microsoft.com/office/2006/metadata/properties"/>
    <ds:schemaRef ds:uri="http://schemas.openxmlformats.org/package/2006/metadata/core-properties"/>
    <ds:schemaRef ds:uri="http://purl.org/dc/dcmitype/"/>
    <ds:schemaRef ds:uri="http://www.w3.org/XML/1998/namespace"/>
    <ds:schemaRef ds:uri="http://schemas.microsoft.com/office/2006/documentManagement/types"/>
    <ds:schemaRef ds:uri="http://schemas.microsoft.com/office/infopath/2007/PartnerControls"/>
    <ds:schemaRef ds:uri="a6550eff-0fc9-443f-8e77-72cbcf778382"/>
    <ds:schemaRef ds:uri="92e1255f-bb7b-4dc9-b051-584cc104eb44"/>
  </ds:schemaRefs>
</ds:datastoreItem>
</file>

<file path=customXml/itemProps4.xml><?xml version="1.0" encoding="utf-8"?>
<ds:datastoreItem xmlns:ds="http://schemas.openxmlformats.org/officeDocument/2006/customXml" ds:itemID="{D92C3DF5-A179-4E2D-BD20-07044B39171F}">
  <ds:schemaRefs/>
</ds:datastoreItem>
</file>

<file path=customXml/itemProps5.xml><?xml version="1.0" encoding="utf-8"?>
<ds:datastoreItem xmlns:ds="http://schemas.openxmlformats.org/officeDocument/2006/customXml" ds:itemID="{4F3A228D-8D1D-4FC3-815A-9D1C86AB3788}">
  <ds:schemaRefs/>
</ds:datastoreItem>
</file>

<file path=customXml/itemProps6.xml><?xml version="1.0" encoding="utf-8"?>
<ds:datastoreItem xmlns:ds="http://schemas.openxmlformats.org/officeDocument/2006/customXml" ds:itemID="{B9AEDDE3-EA02-4A8F-B8F8-0606A0AA45FC}">
  <ds:schemaRefs/>
</ds:datastoreItem>
</file>

<file path=customXml/itemProps7.xml><?xml version="1.0" encoding="utf-8"?>
<ds:datastoreItem xmlns:ds="http://schemas.openxmlformats.org/officeDocument/2006/customXml" ds:itemID="{74493C13-7245-4741-9A0E-E100FD64347D}">
  <ds:schemaRefs/>
</ds:datastoreItem>
</file>

<file path=customXml/itemProps8.xml><?xml version="1.0" encoding="utf-8"?>
<ds:datastoreItem xmlns:ds="http://schemas.openxmlformats.org/officeDocument/2006/customXml" ds:itemID="{C2C7E0FA-6F6A-47CA-90ED-D33BDBFCB696}">
  <ds:schemaRefs/>
</ds:datastoreItem>
</file>

<file path=customXml/itemProps9.xml><?xml version="1.0" encoding="utf-8"?>
<ds:datastoreItem xmlns:ds="http://schemas.openxmlformats.org/officeDocument/2006/customXml" ds:itemID="{A2258578-4028-422E-A2BB-56A6BD2305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e1255f-bb7b-4dc9-b051-584cc104eb44"/>
    <ds:schemaRef ds:uri="a6550eff-0fc9-443f-8e77-72cbcf7783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1002</TotalTime>
  <Words>1108</Words>
  <Application>Microsoft Office PowerPoint</Application>
  <PresentationFormat>Widescreen</PresentationFormat>
  <Paragraphs>184</Paragraphs>
  <Slides>11</Slides>
  <Notes>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11</vt:i4>
      </vt:variant>
    </vt:vector>
  </HeadingPairs>
  <TitlesOfParts>
    <vt:vector size="24" baseType="lpstr">
      <vt:lpstr>Ericsson Hilda Light</vt:lpstr>
      <vt:lpstr>Calibri</vt:lpstr>
      <vt:lpstr>Symbol</vt:lpstr>
      <vt:lpstr>MS PGothic</vt:lpstr>
      <vt:lpstr>Wingdings</vt:lpstr>
      <vt:lpstr>Arial</vt:lpstr>
      <vt:lpstr>Calibri Light</vt:lpstr>
      <vt:lpstr>Courier New</vt:lpstr>
      <vt:lpstr>MS PGothic</vt:lpstr>
      <vt:lpstr>Ericsson Hilda</vt:lpstr>
      <vt:lpstr>Ericsson Technical Icons</vt:lpstr>
      <vt:lpstr>PresentationTemplate2017</vt:lpstr>
      <vt:lpstr>Office Theme</vt:lpstr>
      <vt:lpstr>   Incident Management Overview  </vt:lpstr>
      <vt:lpstr>PowerPoint Presentation</vt:lpstr>
      <vt:lpstr>PowerPoint Presentation</vt:lpstr>
      <vt:lpstr>PowerPoint Presentation</vt:lpstr>
      <vt:lpstr>PowerPoint Presentation</vt:lpstr>
      <vt:lpstr>Key Points</vt:lpstr>
      <vt:lpstr>Tickets referred as Solution Enhancement or Bug</vt:lpstr>
      <vt:lpstr>PowerPoint Presentation</vt:lpstr>
      <vt:lpstr>Platform Operational SLA/KPI:</vt:lpstr>
      <vt:lpstr>Best Practices</vt:lpstr>
      <vt:lpstr>PowerPoint Presentation</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Management Overview</dc:title>
  <dc:creator>EHAREKU Harendra Kumar</dc:creator>
  <cp:keywords/>
  <dc:description>Rev</dc:description>
  <cp:lastModifiedBy>Imran Sidiqui Jan</cp:lastModifiedBy>
  <cp:revision>281</cp:revision>
  <dcterms:created xsi:type="dcterms:W3CDTF">2021-06-16T03:25:49Z</dcterms:created>
  <dcterms:modified xsi:type="dcterms:W3CDTF">2023-02-09T09:33:57Z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Category">
    <vt:lpwstr> </vt:lpwstr>
  </property>
  <property fmtid="{D5CDD505-2E9C-101B-9397-08002B2CF9AE}" pid="3" name="TemplateIdentity">
    <vt:lpwstr> </vt:lpwstr>
  </property>
  <property fmtid="{D5CDD505-2E9C-101B-9397-08002B2CF9AE}" pid="4" name="DocName">
    <vt:lpwstr> </vt:lpwstr>
  </property>
  <property fmtid="{D5CDD505-2E9C-101B-9397-08002B2CF9AE}" pid="5" name="ContentTypeId">
    <vt:lpwstr>0x0101002C8661F604A9A64C9627B875CBEE0D49</vt:lpwstr>
  </property>
  <property fmtid="{D5CDD505-2E9C-101B-9397-08002B2CF9AE}" pid="6" name="DocumentDataTemplate">
    <vt:lpwstr>true</vt:lpwstr>
  </property>
  <property fmtid="{D5CDD505-2E9C-101B-9397-08002B2CF9AE}" pid="7" name="BSubject">
    <vt:lpwstr> </vt:lpwstr>
  </property>
  <property fmtid="{D5CDD505-2E9C-101B-9397-08002B2CF9AE}" pid="8" name="TemplafyTimeStamp">
    <vt:lpwstr>2020-05-25T15:19:59.4129898Z</vt:lpwstr>
  </property>
  <property fmtid="{D5CDD505-2E9C-101B-9397-08002B2CF9AE}" pid="9" name="TemplafyTenantId">
    <vt:lpwstr>ericsson</vt:lpwstr>
  </property>
  <property fmtid="{D5CDD505-2E9C-101B-9397-08002B2CF9AE}" pid="10" name="TemplafyTemplateId">
    <vt:lpwstr>637037983894866703</vt:lpwstr>
  </property>
  <property fmtid="{D5CDD505-2E9C-101B-9397-08002B2CF9AE}" pid="11" name="TemplafyUserProfileId">
    <vt:lpwstr>637105297014248393</vt:lpwstr>
  </property>
  <property fmtid="{D5CDD505-2E9C-101B-9397-08002B2CF9AE}" pid="12" name="TemplafyLanguageCode">
    <vt:lpwstr>en-US</vt:lpwstr>
  </property>
  <property fmtid="{D5CDD505-2E9C-101B-9397-08002B2CF9AE}" pid="13" name="FooterText">
    <vt:lpwstr>true</vt:lpwstr>
  </property>
  <property fmtid="{D5CDD505-2E9C-101B-9397-08002B2CF9AE}" pid="14" name="SecurityClass">
    <vt:lpwstr>Ericsson Internal</vt:lpwstr>
  </property>
  <property fmtid="{D5CDD505-2E9C-101B-9397-08002B2CF9AE}" pid="15" name="ExtConf">
    <vt:lpwstr/>
  </property>
  <property fmtid="{D5CDD505-2E9C-101B-9397-08002B2CF9AE}" pid="16" name="Prepared">
    <vt:lpwstr>EHAREKU Harendra Kumar</vt:lpwstr>
  </property>
  <property fmtid="{D5CDD505-2E9C-101B-9397-08002B2CF9AE}" pid="17" name="ApprovedBy">
    <vt:lpwstr/>
  </property>
  <property fmtid="{D5CDD505-2E9C-101B-9397-08002B2CF9AE}" pid="18" name="DocNo">
    <vt:lpwstr> </vt:lpwstr>
  </property>
  <property fmtid="{D5CDD505-2E9C-101B-9397-08002B2CF9AE}" pid="19" name="Checked">
    <vt:lpwstr/>
  </property>
  <property fmtid="{D5CDD505-2E9C-101B-9397-08002B2CF9AE}" pid="20" name="Date">
    <vt:lpwstr>2021-08-19</vt:lpwstr>
  </property>
  <property fmtid="{D5CDD505-2E9C-101B-9397-08002B2CF9AE}" pid="21" name="Reference">
    <vt:lpwstr/>
  </property>
  <property fmtid="{D5CDD505-2E9C-101B-9397-08002B2CF9AE}" pid="22" name="Title">
    <vt:lpwstr>Incident Management Overview</vt:lpwstr>
  </property>
  <property fmtid="{D5CDD505-2E9C-101B-9397-08002B2CF9AE}" pid="23" name="Keyword">
    <vt:lpwstr/>
  </property>
  <property fmtid="{D5CDD505-2E9C-101B-9397-08002B2CF9AE}" pid="24" name="DocumentType">
    <vt:lpwstr>Presentation2011</vt:lpwstr>
  </property>
  <property fmtid="{D5CDD505-2E9C-101B-9397-08002B2CF9AE}" pid="25" name="Language">
    <vt:lpwstr>EnglishUS</vt:lpwstr>
  </property>
  <property fmtid="{D5CDD505-2E9C-101B-9397-08002B2CF9AE}" pid="26" name="TemplateID">
    <vt:lpwstr>FALSE</vt:lpwstr>
  </property>
  <property fmtid="{D5CDD505-2E9C-101B-9397-08002B2CF9AE}" pid="27" name="ConfCtrl">
    <vt:lpwstr>FALSE</vt:lpwstr>
  </property>
  <property fmtid="{D5CDD505-2E9C-101B-9397-08002B2CF9AE}" pid="28" name="DocTitle">
    <vt:lpwstr>false</vt:lpwstr>
  </property>
  <property fmtid="{D5CDD505-2E9C-101B-9397-08002B2CF9AE}" pid="29" name="IsDocument">
    <vt:lpwstr>true</vt:lpwstr>
  </property>
  <property fmtid="{D5CDD505-2E9C-101B-9397-08002B2CF9AE}" pid="30" name="IsPresentation">
    <vt:lpwstr>false</vt:lpwstr>
  </property>
  <property fmtid="{D5CDD505-2E9C-101B-9397-08002B2CF9AE}" pid="31" name="PageNumberVisible">
    <vt:lpwstr>PageXY</vt:lpwstr>
  </property>
  <property fmtid="{D5CDD505-2E9C-101B-9397-08002B2CF9AE}" pid="32" name="Revision">
    <vt:lpwstr/>
  </property>
  <property fmtid="{D5CDD505-2E9C-101B-9397-08002B2CF9AE}" pid="33" name="DocType">
    <vt:lpwstr/>
  </property>
  <property fmtid="{D5CDD505-2E9C-101B-9397-08002B2CF9AE}" pid="34" name="TemplateVersion">
    <vt:lpwstr>R2A</vt:lpwstr>
  </property>
  <property fmtid="{D5CDD505-2E9C-101B-9397-08002B2CF9AE}" pid="35" name="PackageNo">
    <vt:lpwstr>LXA 119 603</vt:lpwstr>
  </property>
  <property fmtid="{D5CDD505-2E9C-101B-9397-08002B2CF9AE}" pid="36" name="PackageVersion">
    <vt:lpwstr>R6B</vt:lpwstr>
  </property>
  <property fmtid="{D5CDD505-2E9C-101B-9397-08002B2CF9AE}" pid="37" name="TemplateName">
    <vt:lpwstr>CXC 173 2731/1</vt:lpwstr>
  </property>
</Properties>
</file>