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573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95A6"/>
    <a:srgbClr val="3AC6E1"/>
    <a:srgbClr val="FEDA2F"/>
    <a:srgbClr val="F15F47"/>
    <a:srgbClr val="00B09B"/>
    <a:srgbClr val="CEBA8B"/>
    <a:srgbClr val="FBA91E"/>
    <a:srgbClr val="6EA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9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hid Khan" userId="be22ae88-5b7d-4099-94f2-e535875b2eb1" providerId="ADAL" clId="{86902E08-E764-410F-9DD7-A436BC61A7DB}"/>
    <pc:docChg chg="modSld">
      <pc:chgData name="Zahid Khan" userId="be22ae88-5b7d-4099-94f2-e535875b2eb1" providerId="ADAL" clId="{86902E08-E764-410F-9DD7-A436BC61A7DB}" dt="2025-09-03T16:10:49.927" v="4" actId="20577"/>
      <pc:docMkLst>
        <pc:docMk/>
      </pc:docMkLst>
      <pc:sldChg chg="modSp mod">
        <pc:chgData name="Zahid Khan" userId="be22ae88-5b7d-4099-94f2-e535875b2eb1" providerId="ADAL" clId="{86902E08-E764-410F-9DD7-A436BC61A7DB}" dt="2025-09-03T16:10:49.927" v="4" actId="20577"/>
        <pc:sldMkLst>
          <pc:docMk/>
          <pc:sldMk cId="292735261" sldId="573"/>
        </pc:sldMkLst>
        <pc:spChg chg="mod">
          <ac:chgData name="Zahid Khan" userId="be22ae88-5b7d-4099-94f2-e535875b2eb1" providerId="ADAL" clId="{86902E08-E764-410F-9DD7-A436BC61A7DB}" dt="2025-09-03T16:10:49.927" v="4" actId="20577"/>
          <ac:spMkLst>
            <pc:docMk/>
            <pc:sldMk cId="292735261" sldId="573"/>
            <ac:spMk id="36" creationId="{73A0867D-DCA2-0F0F-F844-FA67DA103D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27612" y="3043730"/>
            <a:ext cx="5472863" cy="2137870"/>
          </a:xfrm>
        </p:spPr>
        <p:txBody>
          <a:bodyPr lIns="0" tIns="0" rIns="0" bIns="0" anchor="b" anchorCtr="0">
            <a:noAutofit/>
          </a:bodyPr>
          <a:lstStyle>
            <a:lvl1pPr algn="l">
              <a:defRPr lang="en-US" sz="4000" b="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614297" y="5357596"/>
            <a:ext cx="5481703" cy="738404"/>
          </a:xfrm>
        </p:spPr>
        <p:txBody>
          <a:bodyPr lIns="0" rIns="0">
            <a:normAutofit/>
          </a:bodyPr>
          <a:lstStyle>
            <a:lvl1pPr marL="0" indent="0">
              <a:buFontTx/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48181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08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4525963"/>
          </a:xfrm>
        </p:spPr>
        <p:txBody>
          <a:bodyPr>
            <a:normAutofit/>
          </a:bodyPr>
          <a:lstStyle>
            <a:lvl1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62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756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562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81000">
              <a:srgbClr val="EEEEEE"/>
            </a:gs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0"/>
            <a:ext cx="10972801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38426"/>
            <a:ext cx="10972801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1" y="6356352"/>
            <a:ext cx="3860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1" y="6356352"/>
            <a:ext cx="2844800" cy="365125"/>
          </a:xfrm>
          <a:prstGeom prst="rect">
            <a:avLst/>
          </a:prstGeom>
        </p:spPr>
        <p:txBody>
          <a:bodyPr vert="horz" lIns="121899" tIns="60949" rIns="121899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268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1218987" rtl="0" eaLnBrk="1" latinLnBrk="0" hangingPunct="1">
        <a:spcBef>
          <a:spcPct val="0"/>
        </a:spcBef>
        <a:buNone/>
        <a:defRPr sz="3600" kern="120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09494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218986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828480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437973" indent="0" algn="l" defTabSz="1218987" rtl="0" eaLnBrk="1" latinLnBrk="0" hangingPunct="1">
        <a:spcBef>
          <a:spcPct val="20000"/>
        </a:spcBef>
        <a:buFontTx/>
        <a:buNone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35221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07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200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693" indent="-304747" algn="l" defTabSz="1218987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49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8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48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97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46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0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453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5947" algn="l" defTabSz="1218987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9F4FAF8B-45BD-F3BC-1E94-41FF02C600F0}"/>
              </a:ext>
            </a:extLst>
          </p:cNvPr>
          <p:cNvGrpSpPr/>
          <p:nvPr/>
        </p:nvGrpSpPr>
        <p:grpSpPr>
          <a:xfrm>
            <a:off x="-1127049" y="495300"/>
            <a:ext cx="13180570" cy="6090481"/>
            <a:chOff x="-1127049" y="495300"/>
            <a:chExt cx="13180570" cy="6090481"/>
          </a:xfrm>
        </p:grpSpPr>
        <p:sp>
          <p:nvSpPr>
            <p:cNvPr id="30" name="Freeform 5">
              <a:extLst>
                <a:ext uri="{FF2B5EF4-FFF2-40B4-BE49-F238E27FC236}">
                  <a16:creationId xmlns:a16="http://schemas.microsoft.com/office/drawing/2014/main" id="{8CE5DC2A-C2B8-58A9-F88B-7A003568579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006" y="5817983"/>
              <a:ext cx="2922429" cy="762432"/>
            </a:xfrm>
            <a:custGeom>
              <a:avLst/>
              <a:gdLst>
                <a:gd name="T0" fmla="*/ 1549 w 1549"/>
                <a:gd name="T1" fmla="*/ 185 h 372"/>
                <a:gd name="T2" fmla="*/ 1355 w 1549"/>
                <a:gd name="T3" fmla="*/ 0 h 372"/>
                <a:gd name="T4" fmla="*/ 1508 w 1549"/>
                <a:gd name="T5" fmla="*/ 0 h 372"/>
                <a:gd name="T6" fmla="*/ 0 w 1549"/>
                <a:gd name="T7" fmla="*/ 0 h 372"/>
                <a:gd name="T8" fmla="*/ 0 w 1549"/>
                <a:gd name="T9" fmla="*/ 372 h 372"/>
                <a:gd name="T10" fmla="*/ 1355 w 1549"/>
                <a:gd name="T11" fmla="*/ 372 h 372"/>
                <a:gd name="T12" fmla="*/ 1355 w 1549"/>
                <a:gd name="T13" fmla="*/ 372 h 372"/>
                <a:gd name="T14" fmla="*/ 1549 w 1549"/>
                <a:gd name="T15" fmla="*/ 18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49" h="372">
                  <a:moveTo>
                    <a:pt x="1549" y="185"/>
                  </a:moveTo>
                  <a:lnTo>
                    <a:pt x="1355" y="0"/>
                  </a:lnTo>
                  <a:lnTo>
                    <a:pt x="1508" y="0"/>
                  </a:lnTo>
                  <a:lnTo>
                    <a:pt x="0" y="0"/>
                  </a:lnTo>
                  <a:lnTo>
                    <a:pt x="0" y="372"/>
                  </a:lnTo>
                  <a:lnTo>
                    <a:pt x="1355" y="372"/>
                  </a:lnTo>
                  <a:lnTo>
                    <a:pt x="1355" y="372"/>
                  </a:lnTo>
                  <a:lnTo>
                    <a:pt x="1549" y="185"/>
                  </a:lnTo>
                  <a:close/>
                </a:path>
              </a:pathLst>
            </a:custGeom>
            <a:solidFill>
              <a:srgbClr val="F595A6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1" name="Freeform 6">
              <a:extLst>
                <a:ext uri="{FF2B5EF4-FFF2-40B4-BE49-F238E27FC236}">
                  <a16:creationId xmlns:a16="http://schemas.microsoft.com/office/drawing/2014/main" id="{3A159657-64DA-CD21-EBEA-47565810EC9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005" y="5061696"/>
              <a:ext cx="3212974" cy="756285"/>
            </a:xfrm>
            <a:custGeom>
              <a:avLst/>
              <a:gdLst>
                <a:gd name="T0" fmla="*/ 1703 w 1703"/>
                <a:gd name="T1" fmla="*/ 184 h 369"/>
                <a:gd name="T2" fmla="*/ 1508 w 1703"/>
                <a:gd name="T3" fmla="*/ 0 h 369"/>
                <a:gd name="T4" fmla="*/ 1508 w 1703"/>
                <a:gd name="T5" fmla="*/ 0 h 369"/>
                <a:gd name="T6" fmla="*/ 0 w 1703"/>
                <a:gd name="T7" fmla="*/ 0 h 369"/>
                <a:gd name="T8" fmla="*/ 0 w 1703"/>
                <a:gd name="T9" fmla="*/ 369 h 369"/>
                <a:gd name="T10" fmla="*/ 1508 w 1703"/>
                <a:gd name="T11" fmla="*/ 369 h 369"/>
                <a:gd name="T12" fmla="*/ 1508 w 1703"/>
                <a:gd name="T13" fmla="*/ 369 h 369"/>
                <a:gd name="T14" fmla="*/ 1703 w 1703"/>
                <a:gd name="T15" fmla="*/ 184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03" h="369">
                  <a:moveTo>
                    <a:pt x="1703" y="184"/>
                  </a:moveTo>
                  <a:lnTo>
                    <a:pt x="1508" y="0"/>
                  </a:lnTo>
                  <a:lnTo>
                    <a:pt x="1508" y="0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1508" y="369"/>
                  </a:lnTo>
                  <a:lnTo>
                    <a:pt x="1508" y="369"/>
                  </a:lnTo>
                  <a:lnTo>
                    <a:pt x="1703" y="184"/>
                  </a:lnTo>
                  <a:close/>
                </a:path>
              </a:pathLst>
            </a:custGeom>
            <a:solidFill>
              <a:srgbClr val="3AC6E1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2" name="Freeform 7">
              <a:extLst>
                <a:ext uri="{FF2B5EF4-FFF2-40B4-BE49-F238E27FC236}">
                  <a16:creationId xmlns:a16="http://schemas.microsoft.com/office/drawing/2014/main" id="{D3F5DC84-4290-10C0-3B16-FC6F8169DC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006" y="4298557"/>
              <a:ext cx="3720483" cy="763848"/>
            </a:xfrm>
            <a:custGeom>
              <a:avLst/>
              <a:gdLst>
                <a:gd name="T0" fmla="*/ 1972 w 1972"/>
                <a:gd name="T1" fmla="*/ 185 h 369"/>
                <a:gd name="T2" fmla="*/ 1778 w 1972"/>
                <a:gd name="T3" fmla="*/ 0 h 369"/>
                <a:gd name="T4" fmla="*/ 1778 w 1972"/>
                <a:gd name="T5" fmla="*/ 0 h 369"/>
                <a:gd name="T6" fmla="*/ 0 w 1972"/>
                <a:gd name="T7" fmla="*/ 0 h 369"/>
                <a:gd name="T8" fmla="*/ 0 w 1972"/>
                <a:gd name="T9" fmla="*/ 369 h 369"/>
                <a:gd name="T10" fmla="*/ 1778 w 1972"/>
                <a:gd name="T11" fmla="*/ 369 h 369"/>
                <a:gd name="T12" fmla="*/ 1778 w 1972"/>
                <a:gd name="T13" fmla="*/ 369 h 369"/>
                <a:gd name="T14" fmla="*/ 1972 w 1972"/>
                <a:gd name="T15" fmla="*/ 18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972" h="369">
                  <a:moveTo>
                    <a:pt x="1972" y="185"/>
                  </a:moveTo>
                  <a:lnTo>
                    <a:pt x="1778" y="0"/>
                  </a:lnTo>
                  <a:lnTo>
                    <a:pt x="1778" y="0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1778" y="369"/>
                  </a:lnTo>
                  <a:lnTo>
                    <a:pt x="1778" y="369"/>
                  </a:lnTo>
                  <a:lnTo>
                    <a:pt x="1972" y="185"/>
                  </a:lnTo>
                  <a:close/>
                </a:path>
              </a:pathLst>
            </a:custGeom>
            <a:solidFill>
              <a:srgbClr val="FEDA2F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3" name="Freeform 8">
              <a:extLst>
                <a:ext uri="{FF2B5EF4-FFF2-40B4-BE49-F238E27FC236}">
                  <a16:creationId xmlns:a16="http://schemas.microsoft.com/office/drawing/2014/main" id="{86BF8050-3B36-4A2A-579E-7EF4D7B17CF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006" y="3536832"/>
              <a:ext cx="2854509" cy="762432"/>
            </a:xfrm>
            <a:custGeom>
              <a:avLst/>
              <a:gdLst>
                <a:gd name="T0" fmla="*/ 1513 w 1513"/>
                <a:gd name="T1" fmla="*/ 185 h 372"/>
                <a:gd name="T2" fmla="*/ 1319 w 1513"/>
                <a:gd name="T3" fmla="*/ 0 h 372"/>
                <a:gd name="T4" fmla="*/ 1319 w 1513"/>
                <a:gd name="T5" fmla="*/ 0 h 372"/>
                <a:gd name="T6" fmla="*/ 0 w 1513"/>
                <a:gd name="T7" fmla="*/ 0 h 372"/>
                <a:gd name="T8" fmla="*/ 0 w 1513"/>
                <a:gd name="T9" fmla="*/ 372 h 372"/>
                <a:gd name="T10" fmla="*/ 1319 w 1513"/>
                <a:gd name="T11" fmla="*/ 372 h 372"/>
                <a:gd name="T12" fmla="*/ 1319 w 1513"/>
                <a:gd name="T13" fmla="*/ 369 h 372"/>
                <a:gd name="T14" fmla="*/ 1513 w 1513"/>
                <a:gd name="T15" fmla="*/ 18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13" h="372">
                  <a:moveTo>
                    <a:pt x="1513" y="185"/>
                  </a:moveTo>
                  <a:lnTo>
                    <a:pt x="1319" y="0"/>
                  </a:lnTo>
                  <a:lnTo>
                    <a:pt x="1319" y="0"/>
                  </a:lnTo>
                  <a:lnTo>
                    <a:pt x="0" y="0"/>
                  </a:lnTo>
                  <a:lnTo>
                    <a:pt x="0" y="372"/>
                  </a:lnTo>
                  <a:lnTo>
                    <a:pt x="1319" y="372"/>
                  </a:lnTo>
                  <a:lnTo>
                    <a:pt x="1319" y="369"/>
                  </a:lnTo>
                  <a:lnTo>
                    <a:pt x="1513" y="185"/>
                  </a:lnTo>
                  <a:close/>
                </a:path>
              </a:pathLst>
            </a:custGeom>
            <a:solidFill>
              <a:srgbClr val="F15F47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4" name="Freeform 9">
              <a:extLst>
                <a:ext uri="{FF2B5EF4-FFF2-40B4-BE49-F238E27FC236}">
                  <a16:creationId xmlns:a16="http://schemas.microsoft.com/office/drawing/2014/main" id="{76ECE9EA-3AD0-BD14-68B3-9A59A9C1FD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005" y="1257066"/>
              <a:ext cx="3256366" cy="765917"/>
            </a:xfrm>
            <a:custGeom>
              <a:avLst/>
              <a:gdLst>
                <a:gd name="T0" fmla="*/ 1726 w 1726"/>
                <a:gd name="T1" fmla="*/ 185 h 370"/>
                <a:gd name="T2" fmla="*/ 1530 w 1726"/>
                <a:gd name="T3" fmla="*/ 0 h 370"/>
                <a:gd name="T4" fmla="*/ 1530 w 1726"/>
                <a:gd name="T5" fmla="*/ 0 h 370"/>
                <a:gd name="T6" fmla="*/ 0 w 1726"/>
                <a:gd name="T7" fmla="*/ 0 h 370"/>
                <a:gd name="T8" fmla="*/ 0 w 1726"/>
                <a:gd name="T9" fmla="*/ 370 h 370"/>
                <a:gd name="T10" fmla="*/ 1530 w 1726"/>
                <a:gd name="T11" fmla="*/ 370 h 370"/>
                <a:gd name="T12" fmla="*/ 1530 w 1726"/>
                <a:gd name="T13" fmla="*/ 370 h 370"/>
                <a:gd name="T14" fmla="*/ 1726 w 1726"/>
                <a:gd name="T15" fmla="*/ 185 h 3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26" h="370">
                  <a:moveTo>
                    <a:pt x="1726" y="185"/>
                  </a:moveTo>
                  <a:lnTo>
                    <a:pt x="1530" y="0"/>
                  </a:lnTo>
                  <a:lnTo>
                    <a:pt x="1530" y="0"/>
                  </a:lnTo>
                  <a:lnTo>
                    <a:pt x="0" y="0"/>
                  </a:lnTo>
                  <a:lnTo>
                    <a:pt x="0" y="370"/>
                  </a:lnTo>
                  <a:lnTo>
                    <a:pt x="1530" y="370"/>
                  </a:lnTo>
                  <a:lnTo>
                    <a:pt x="1530" y="370"/>
                  </a:lnTo>
                  <a:lnTo>
                    <a:pt x="1726" y="185"/>
                  </a:lnTo>
                  <a:close/>
                </a:path>
              </a:pathLst>
            </a:custGeom>
            <a:solidFill>
              <a:srgbClr val="FBA91E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5" name="Freeform 10">
              <a:extLst>
                <a:ext uri="{FF2B5EF4-FFF2-40B4-BE49-F238E27FC236}">
                  <a16:creationId xmlns:a16="http://schemas.microsoft.com/office/drawing/2014/main" id="{BE4383E0-AE0A-7FA5-4406-3B891DE4635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006" y="495300"/>
              <a:ext cx="3873303" cy="760383"/>
            </a:xfrm>
            <a:custGeom>
              <a:avLst/>
              <a:gdLst>
                <a:gd name="T0" fmla="*/ 2053 w 2053"/>
                <a:gd name="T1" fmla="*/ 187 h 371"/>
                <a:gd name="T2" fmla="*/ 1859 w 2053"/>
                <a:gd name="T3" fmla="*/ 2 h 371"/>
                <a:gd name="T4" fmla="*/ 1859 w 2053"/>
                <a:gd name="T5" fmla="*/ 0 h 371"/>
                <a:gd name="T6" fmla="*/ 0 w 2053"/>
                <a:gd name="T7" fmla="*/ 0 h 371"/>
                <a:gd name="T8" fmla="*/ 0 w 2053"/>
                <a:gd name="T9" fmla="*/ 371 h 371"/>
                <a:gd name="T10" fmla="*/ 1859 w 2053"/>
                <a:gd name="T11" fmla="*/ 371 h 371"/>
                <a:gd name="T12" fmla="*/ 1859 w 2053"/>
                <a:gd name="T13" fmla="*/ 371 h 371"/>
                <a:gd name="T14" fmla="*/ 2053 w 2053"/>
                <a:gd name="T15" fmla="*/ 187 h 3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053" h="371">
                  <a:moveTo>
                    <a:pt x="2053" y="187"/>
                  </a:moveTo>
                  <a:lnTo>
                    <a:pt x="1859" y="2"/>
                  </a:lnTo>
                  <a:lnTo>
                    <a:pt x="1859" y="0"/>
                  </a:lnTo>
                  <a:lnTo>
                    <a:pt x="0" y="0"/>
                  </a:lnTo>
                  <a:lnTo>
                    <a:pt x="0" y="371"/>
                  </a:lnTo>
                  <a:lnTo>
                    <a:pt x="1859" y="371"/>
                  </a:lnTo>
                  <a:lnTo>
                    <a:pt x="1859" y="371"/>
                  </a:lnTo>
                  <a:lnTo>
                    <a:pt x="2053" y="187"/>
                  </a:lnTo>
                  <a:close/>
                </a:path>
              </a:pathLst>
            </a:custGeom>
            <a:solidFill>
              <a:srgbClr val="6EA56C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73A0867D-DCA2-0F0F-F844-FA67DA103D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005" y="2018115"/>
              <a:ext cx="3452578" cy="756285"/>
            </a:xfrm>
            <a:custGeom>
              <a:avLst/>
              <a:gdLst>
                <a:gd name="T0" fmla="*/ 1830 w 1830"/>
                <a:gd name="T1" fmla="*/ 185 h 369"/>
                <a:gd name="T2" fmla="*/ 1636 w 1830"/>
                <a:gd name="T3" fmla="*/ 0 h 369"/>
                <a:gd name="T4" fmla="*/ 1636 w 1830"/>
                <a:gd name="T5" fmla="*/ 0 h 369"/>
                <a:gd name="T6" fmla="*/ 0 w 1830"/>
                <a:gd name="T7" fmla="*/ 0 h 369"/>
                <a:gd name="T8" fmla="*/ 0 w 1830"/>
                <a:gd name="T9" fmla="*/ 369 h 369"/>
                <a:gd name="T10" fmla="*/ 1636 w 1830"/>
                <a:gd name="T11" fmla="*/ 369 h 369"/>
                <a:gd name="T12" fmla="*/ 1636 w 1830"/>
                <a:gd name="T13" fmla="*/ 369 h 369"/>
                <a:gd name="T14" fmla="*/ 1830 w 1830"/>
                <a:gd name="T15" fmla="*/ 185 h 3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30" h="369">
                  <a:moveTo>
                    <a:pt x="1830" y="185"/>
                  </a:moveTo>
                  <a:lnTo>
                    <a:pt x="1636" y="0"/>
                  </a:lnTo>
                  <a:lnTo>
                    <a:pt x="1636" y="0"/>
                  </a:lnTo>
                  <a:lnTo>
                    <a:pt x="0" y="0"/>
                  </a:lnTo>
                  <a:lnTo>
                    <a:pt x="0" y="369"/>
                  </a:lnTo>
                  <a:lnTo>
                    <a:pt x="1636" y="369"/>
                  </a:lnTo>
                  <a:lnTo>
                    <a:pt x="1636" y="369"/>
                  </a:lnTo>
                  <a:lnTo>
                    <a:pt x="1830" y="185"/>
                  </a:lnTo>
                  <a:close/>
                </a:path>
              </a:pathLst>
            </a:custGeom>
            <a:solidFill>
              <a:srgbClr val="CEBA8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r>
                <a:rPr lang="en-US" kern="0" dirty="0">
                  <a:solidFill>
                    <a:sysClr val="windowText" lastClr="000000"/>
                  </a:solidFill>
                  <a:latin typeface="Calibri Light" charset="0"/>
                  <a:ea typeface="Calibri Light" charset="0"/>
                  <a:cs typeface="Calibri Light" charset="0"/>
                </a:rPr>
                <a:t>     </a:t>
              </a:r>
            </a:p>
          </p:txBody>
        </p:sp>
        <p:sp>
          <p:nvSpPr>
            <p:cNvPr id="37" name="Freeform 12">
              <a:extLst>
                <a:ext uri="{FF2B5EF4-FFF2-40B4-BE49-F238E27FC236}">
                  <a16:creationId xmlns:a16="http://schemas.microsoft.com/office/drawing/2014/main" id="{759D0986-8018-47F3-58C9-9622FD336DD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8006" y="2774400"/>
              <a:ext cx="3043175" cy="762432"/>
            </a:xfrm>
            <a:custGeom>
              <a:avLst/>
              <a:gdLst>
                <a:gd name="T0" fmla="*/ 1613 w 1613"/>
                <a:gd name="T1" fmla="*/ 187 h 372"/>
                <a:gd name="T2" fmla="*/ 1418 w 1613"/>
                <a:gd name="T3" fmla="*/ 3 h 372"/>
                <a:gd name="T4" fmla="*/ 1418 w 1613"/>
                <a:gd name="T5" fmla="*/ 0 h 372"/>
                <a:gd name="T6" fmla="*/ 0 w 1613"/>
                <a:gd name="T7" fmla="*/ 0 h 372"/>
                <a:gd name="T8" fmla="*/ 0 w 1613"/>
                <a:gd name="T9" fmla="*/ 372 h 372"/>
                <a:gd name="T10" fmla="*/ 1418 w 1613"/>
                <a:gd name="T11" fmla="*/ 372 h 372"/>
                <a:gd name="T12" fmla="*/ 1418 w 1613"/>
                <a:gd name="T13" fmla="*/ 372 h 372"/>
                <a:gd name="T14" fmla="*/ 1613 w 1613"/>
                <a:gd name="T15" fmla="*/ 187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613" h="372">
                  <a:moveTo>
                    <a:pt x="1613" y="187"/>
                  </a:moveTo>
                  <a:lnTo>
                    <a:pt x="1418" y="3"/>
                  </a:lnTo>
                  <a:lnTo>
                    <a:pt x="1418" y="0"/>
                  </a:lnTo>
                  <a:lnTo>
                    <a:pt x="0" y="0"/>
                  </a:lnTo>
                  <a:lnTo>
                    <a:pt x="0" y="372"/>
                  </a:lnTo>
                  <a:lnTo>
                    <a:pt x="1418" y="372"/>
                  </a:lnTo>
                  <a:lnTo>
                    <a:pt x="1418" y="372"/>
                  </a:lnTo>
                  <a:lnTo>
                    <a:pt x="1613" y="187"/>
                  </a:lnTo>
                  <a:close/>
                </a:path>
              </a:pathLst>
            </a:custGeom>
            <a:solidFill>
              <a:srgbClr val="00B09B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8" name="Rectangle 13">
              <a:extLst>
                <a:ext uri="{FF2B5EF4-FFF2-40B4-BE49-F238E27FC236}">
                  <a16:creationId xmlns:a16="http://schemas.microsoft.com/office/drawing/2014/main" id="{BD25C10B-B891-EE6E-D1EA-7AF519FABD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432" y="2770301"/>
              <a:ext cx="499964" cy="194708"/>
            </a:xfrm>
            <a:prstGeom prst="rect">
              <a:avLst/>
            </a:prstGeom>
            <a:solidFill>
              <a:srgbClr val="6EA56C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39" name="Freeform 14">
              <a:extLst>
                <a:ext uri="{FF2B5EF4-FFF2-40B4-BE49-F238E27FC236}">
                  <a16:creationId xmlns:a16="http://schemas.microsoft.com/office/drawing/2014/main" id="{8D1246C9-B30D-9572-4D64-B4FB31B9D24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397" y="499398"/>
              <a:ext cx="711269" cy="2465609"/>
            </a:xfrm>
            <a:custGeom>
              <a:avLst/>
              <a:gdLst>
                <a:gd name="T0" fmla="*/ 0 w 377"/>
                <a:gd name="T1" fmla="*/ 1203 h 1203"/>
                <a:gd name="T2" fmla="*/ 377 w 377"/>
                <a:gd name="T3" fmla="*/ 369 h 1203"/>
                <a:gd name="T4" fmla="*/ 377 w 377"/>
                <a:gd name="T5" fmla="*/ 0 h 1203"/>
                <a:gd name="T6" fmla="*/ 0 w 377"/>
                <a:gd name="T7" fmla="*/ 1108 h 1203"/>
                <a:gd name="T8" fmla="*/ 0 w 377"/>
                <a:gd name="T9" fmla="*/ 1203 h 12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1203">
                  <a:moveTo>
                    <a:pt x="0" y="1203"/>
                  </a:moveTo>
                  <a:lnTo>
                    <a:pt x="377" y="369"/>
                  </a:lnTo>
                  <a:lnTo>
                    <a:pt x="377" y="0"/>
                  </a:lnTo>
                  <a:lnTo>
                    <a:pt x="0" y="1108"/>
                  </a:lnTo>
                  <a:lnTo>
                    <a:pt x="0" y="1203"/>
                  </a:lnTo>
                  <a:close/>
                </a:path>
              </a:pathLst>
            </a:custGeom>
            <a:gradFill>
              <a:gsLst>
                <a:gs pos="0">
                  <a:srgbClr val="6EA56C"/>
                </a:gs>
                <a:gs pos="97000">
                  <a:schemeClr val="bg1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0" name="Rectangle 15">
              <a:extLst>
                <a:ext uri="{FF2B5EF4-FFF2-40B4-BE49-F238E27FC236}">
                  <a16:creationId xmlns:a16="http://schemas.microsoft.com/office/drawing/2014/main" id="{499FC6C2-8A15-4FA1-84D3-0C8FD931DE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432" y="2965007"/>
              <a:ext cx="499964" cy="188558"/>
            </a:xfrm>
            <a:prstGeom prst="rect">
              <a:avLst/>
            </a:prstGeom>
            <a:solidFill>
              <a:srgbClr val="FBA91E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1" name="Freeform 16">
              <a:extLst>
                <a:ext uri="{FF2B5EF4-FFF2-40B4-BE49-F238E27FC236}">
                  <a16:creationId xmlns:a16="http://schemas.microsoft.com/office/drawing/2014/main" id="{89BF98FA-4BBC-C19B-2FD6-701139D554A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397" y="1261832"/>
              <a:ext cx="705609" cy="1891736"/>
            </a:xfrm>
            <a:custGeom>
              <a:avLst/>
              <a:gdLst>
                <a:gd name="T0" fmla="*/ 0 w 374"/>
                <a:gd name="T1" fmla="*/ 923 h 923"/>
                <a:gd name="T2" fmla="*/ 374 w 374"/>
                <a:gd name="T3" fmla="*/ 369 h 923"/>
                <a:gd name="T4" fmla="*/ 374 w 374"/>
                <a:gd name="T5" fmla="*/ 0 h 923"/>
                <a:gd name="T6" fmla="*/ 0 w 374"/>
                <a:gd name="T7" fmla="*/ 831 h 923"/>
                <a:gd name="T8" fmla="*/ 0 w 374"/>
                <a:gd name="T9" fmla="*/ 923 h 9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923">
                  <a:moveTo>
                    <a:pt x="0" y="923"/>
                  </a:moveTo>
                  <a:lnTo>
                    <a:pt x="374" y="369"/>
                  </a:lnTo>
                  <a:lnTo>
                    <a:pt x="374" y="0"/>
                  </a:lnTo>
                  <a:lnTo>
                    <a:pt x="0" y="831"/>
                  </a:lnTo>
                  <a:lnTo>
                    <a:pt x="0" y="923"/>
                  </a:lnTo>
                  <a:close/>
                </a:path>
              </a:pathLst>
            </a:custGeom>
            <a:gradFill>
              <a:gsLst>
                <a:gs pos="0">
                  <a:srgbClr val="FBA91E"/>
                </a:gs>
                <a:gs pos="100000">
                  <a:schemeClr val="bg1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2" name="Rectangle 17">
              <a:extLst>
                <a:ext uri="{FF2B5EF4-FFF2-40B4-BE49-F238E27FC236}">
                  <a16:creationId xmlns:a16="http://schemas.microsoft.com/office/drawing/2014/main" id="{8DFE68A1-B301-9395-C6DF-F21CF648E7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432" y="3153568"/>
              <a:ext cx="499964" cy="194708"/>
            </a:xfrm>
            <a:prstGeom prst="rect">
              <a:avLst/>
            </a:prstGeom>
            <a:solidFill>
              <a:srgbClr val="CEBA8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43" name="Freeform 18">
              <a:extLst>
                <a:ext uri="{FF2B5EF4-FFF2-40B4-BE49-F238E27FC236}">
                  <a16:creationId xmlns:a16="http://schemas.microsoft.com/office/drawing/2014/main" id="{EEE89CF0-8C9F-4A62-BFA3-081DF0543DF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397" y="2018116"/>
              <a:ext cx="705609" cy="1330158"/>
            </a:xfrm>
            <a:custGeom>
              <a:avLst/>
              <a:gdLst>
                <a:gd name="T0" fmla="*/ 0 w 374"/>
                <a:gd name="T1" fmla="*/ 649 h 649"/>
                <a:gd name="T2" fmla="*/ 374 w 374"/>
                <a:gd name="T3" fmla="*/ 369 h 649"/>
                <a:gd name="T4" fmla="*/ 374 w 374"/>
                <a:gd name="T5" fmla="*/ 0 h 649"/>
                <a:gd name="T6" fmla="*/ 0 w 374"/>
                <a:gd name="T7" fmla="*/ 554 h 649"/>
                <a:gd name="T8" fmla="*/ 0 w 374"/>
                <a:gd name="T9" fmla="*/ 649 h 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649">
                  <a:moveTo>
                    <a:pt x="0" y="649"/>
                  </a:moveTo>
                  <a:lnTo>
                    <a:pt x="374" y="369"/>
                  </a:lnTo>
                  <a:lnTo>
                    <a:pt x="374" y="0"/>
                  </a:lnTo>
                  <a:lnTo>
                    <a:pt x="0" y="554"/>
                  </a:lnTo>
                  <a:lnTo>
                    <a:pt x="0" y="649"/>
                  </a:lnTo>
                  <a:close/>
                </a:path>
              </a:pathLst>
            </a:custGeom>
            <a:gradFill>
              <a:gsLst>
                <a:gs pos="0">
                  <a:srgbClr val="CEBA8B"/>
                </a:gs>
                <a:gs pos="100000">
                  <a:schemeClr val="bg1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4" name="Rectangle 19">
              <a:extLst>
                <a:ext uri="{FF2B5EF4-FFF2-40B4-BE49-F238E27FC236}">
                  <a16:creationId xmlns:a16="http://schemas.microsoft.com/office/drawing/2014/main" id="{A80AC7A2-E952-C9DA-2C16-2A79604F22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432" y="3348273"/>
              <a:ext cx="499964" cy="188558"/>
            </a:xfrm>
            <a:prstGeom prst="rect">
              <a:avLst/>
            </a:prstGeom>
            <a:solidFill>
              <a:srgbClr val="00B09B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5" name="Freeform 20">
              <a:extLst>
                <a:ext uri="{FF2B5EF4-FFF2-40B4-BE49-F238E27FC236}">
                  <a16:creationId xmlns:a16="http://schemas.microsoft.com/office/drawing/2014/main" id="{7C434C40-8C35-FE62-1543-A2BE0D42F4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397" y="2774400"/>
              <a:ext cx="705609" cy="762432"/>
            </a:xfrm>
            <a:custGeom>
              <a:avLst/>
              <a:gdLst>
                <a:gd name="T0" fmla="*/ 0 w 374"/>
                <a:gd name="T1" fmla="*/ 372 h 372"/>
                <a:gd name="T2" fmla="*/ 374 w 374"/>
                <a:gd name="T3" fmla="*/ 372 h 372"/>
                <a:gd name="T4" fmla="*/ 374 w 374"/>
                <a:gd name="T5" fmla="*/ 0 h 372"/>
                <a:gd name="T6" fmla="*/ 0 w 374"/>
                <a:gd name="T7" fmla="*/ 280 h 372"/>
                <a:gd name="T8" fmla="*/ 0 w 374"/>
                <a:gd name="T9" fmla="*/ 372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372">
                  <a:moveTo>
                    <a:pt x="0" y="372"/>
                  </a:moveTo>
                  <a:lnTo>
                    <a:pt x="374" y="372"/>
                  </a:lnTo>
                  <a:lnTo>
                    <a:pt x="374" y="0"/>
                  </a:lnTo>
                  <a:lnTo>
                    <a:pt x="0" y="280"/>
                  </a:lnTo>
                  <a:lnTo>
                    <a:pt x="0" y="372"/>
                  </a:lnTo>
                  <a:close/>
                </a:path>
              </a:pathLst>
            </a:custGeom>
            <a:gradFill>
              <a:gsLst>
                <a:gs pos="0">
                  <a:srgbClr val="00B09B"/>
                </a:gs>
                <a:gs pos="100000">
                  <a:schemeClr val="bg1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96" name="Rectangle 21">
              <a:extLst>
                <a:ext uri="{FF2B5EF4-FFF2-40B4-BE49-F238E27FC236}">
                  <a16:creationId xmlns:a16="http://schemas.microsoft.com/office/drawing/2014/main" id="{AEC7B79B-E4FB-F444-8411-E47B7F851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432" y="3536832"/>
              <a:ext cx="499964" cy="194708"/>
            </a:xfrm>
            <a:prstGeom prst="rect">
              <a:avLst/>
            </a:prstGeom>
            <a:solidFill>
              <a:srgbClr val="F15F47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4" name="Freeform 22">
              <a:extLst>
                <a:ext uri="{FF2B5EF4-FFF2-40B4-BE49-F238E27FC236}">
                  <a16:creationId xmlns:a16="http://schemas.microsoft.com/office/drawing/2014/main" id="{4C5F6D8A-B637-BB33-B69E-80D9F10F7D1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397" y="3539167"/>
              <a:ext cx="711269" cy="770057"/>
            </a:xfrm>
            <a:custGeom>
              <a:avLst/>
              <a:gdLst>
                <a:gd name="T0" fmla="*/ 0 w 377"/>
                <a:gd name="T1" fmla="*/ 95 h 372"/>
                <a:gd name="T2" fmla="*/ 377 w 377"/>
                <a:gd name="T3" fmla="*/ 372 h 372"/>
                <a:gd name="T4" fmla="*/ 377 w 377"/>
                <a:gd name="T5" fmla="*/ 0 h 372"/>
                <a:gd name="T6" fmla="*/ 0 w 377"/>
                <a:gd name="T7" fmla="*/ 0 h 372"/>
                <a:gd name="T8" fmla="*/ 0 w 377"/>
                <a:gd name="T9" fmla="*/ 95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7" h="372">
                  <a:moveTo>
                    <a:pt x="0" y="95"/>
                  </a:moveTo>
                  <a:lnTo>
                    <a:pt x="377" y="372"/>
                  </a:lnTo>
                  <a:lnTo>
                    <a:pt x="377" y="0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gradFill>
              <a:gsLst>
                <a:gs pos="0">
                  <a:srgbClr val="F15F47"/>
                </a:gs>
                <a:gs pos="100000">
                  <a:schemeClr val="bg1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5" name="Rectangle 23">
              <a:extLst>
                <a:ext uri="{FF2B5EF4-FFF2-40B4-BE49-F238E27FC236}">
                  <a16:creationId xmlns:a16="http://schemas.microsoft.com/office/drawing/2014/main" id="{4B05FAFB-9716-21C4-E720-2F9E4A01D2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432" y="3731539"/>
              <a:ext cx="499964" cy="188558"/>
            </a:xfrm>
            <a:prstGeom prst="rect">
              <a:avLst/>
            </a:prstGeom>
            <a:solidFill>
              <a:srgbClr val="FEDA2F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07" name="Freeform 24">
              <a:extLst>
                <a:ext uri="{FF2B5EF4-FFF2-40B4-BE49-F238E27FC236}">
                  <a16:creationId xmlns:a16="http://schemas.microsoft.com/office/drawing/2014/main" id="{C83618D4-A8E4-B278-170D-B2ABD942EFC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397" y="3724380"/>
              <a:ext cx="705609" cy="1350622"/>
            </a:xfrm>
            <a:custGeom>
              <a:avLst/>
              <a:gdLst>
                <a:gd name="T0" fmla="*/ 0 w 374"/>
                <a:gd name="T1" fmla="*/ 92 h 646"/>
                <a:gd name="T2" fmla="*/ 374 w 374"/>
                <a:gd name="T3" fmla="*/ 646 h 646"/>
                <a:gd name="T4" fmla="*/ 374 w 374"/>
                <a:gd name="T5" fmla="*/ 277 h 646"/>
                <a:gd name="T6" fmla="*/ 0 w 374"/>
                <a:gd name="T7" fmla="*/ 0 h 646"/>
                <a:gd name="T8" fmla="*/ 0 w 374"/>
                <a:gd name="T9" fmla="*/ 92 h 6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646">
                  <a:moveTo>
                    <a:pt x="0" y="92"/>
                  </a:moveTo>
                  <a:lnTo>
                    <a:pt x="374" y="646"/>
                  </a:lnTo>
                  <a:lnTo>
                    <a:pt x="374" y="277"/>
                  </a:lnTo>
                  <a:lnTo>
                    <a:pt x="0" y="0"/>
                  </a:lnTo>
                  <a:lnTo>
                    <a:pt x="0" y="92"/>
                  </a:lnTo>
                  <a:close/>
                </a:path>
              </a:pathLst>
            </a:custGeom>
            <a:gradFill>
              <a:gsLst>
                <a:gs pos="0">
                  <a:srgbClr val="FEDA2F"/>
                </a:gs>
                <a:gs pos="100000">
                  <a:schemeClr val="bg1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4" name="Rectangle 25">
              <a:extLst>
                <a:ext uri="{FF2B5EF4-FFF2-40B4-BE49-F238E27FC236}">
                  <a16:creationId xmlns:a16="http://schemas.microsoft.com/office/drawing/2014/main" id="{2562EEE1-ACB0-75B0-BDDB-14FB69FBE9C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432" y="3920099"/>
              <a:ext cx="499964" cy="194708"/>
            </a:xfrm>
            <a:prstGeom prst="rect">
              <a:avLst/>
            </a:prstGeom>
            <a:solidFill>
              <a:srgbClr val="3AC6E1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5" name="Freeform 26">
              <a:extLst>
                <a:ext uri="{FF2B5EF4-FFF2-40B4-BE49-F238E27FC236}">
                  <a16:creationId xmlns:a16="http://schemas.microsoft.com/office/drawing/2014/main" id="{E36FE1CC-ABE4-A4ED-AD50-77BEAD99339C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397" y="3920097"/>
              <a:ext cx="705609" cy="1897883"/>
            </a:xfrm>
            <a:custGeom>
              <a:avLst/>
              <a:gdLst>
                <a:gd name="T0" fmla="*/ 0 w 374"/>
                <a:gd name="T1" fmla="*/ 95 h 926"/>
                <a:gd name="T2" fmla="*/ 374 w 374"/>
                <a:gd name="T3" fmla="*/ 926 h 926"/>
                <a:gd name="T4" fmla="*/ 374 w 374"/>
                <a:gd name="T5" fmla="*/ 557 h 926"/>
                <a:gd name="T6" fmla="*/ 0 w 374"/>
                <a:gd name="T7" fmla="*/ 0 h 926"/>
                <a:gd name="T8" fmla="*/ 0 w 374"/>
                <a:gd name="T9" fmla="*/ 95 h 9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926">
                  <a:moveTo>
                    <a:pt x="0" y="95"/>
                  </a:moveTo>
                  <a:lnTo>
                    <a:pt x="374" y="926"/>
                  </a:lnTo>
                  <a:lnTo>
                    <a:pt x="374" y="557"/>
                  </a:lnTo>
                  <a:lnTo>
                    <a:pt x="0" y="0"/>
                  </a:lnTo>
                  <a:lnTo>
                    <a:pt x="0" y="95"/>
                  </a:lnTo>
                  <a:close/>
                </a:path>
              </a:pathLst>
            </a:custGeom>
            <a:gradFill>
              <a:gsLst>
                <a:gs pos="0">
                  <a:srgbClr val="3AC6E1"/>
                </a:gs>
                <a:gs pos="100000">
                  <a:schemeClr val="bg1"/>
                </a:gs>
              </a:gsLst>
              <a:lin ang="10800000" scaled="1"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6" name="Rectangle 27">
              <a:extLst>
                <a:ext uri="{FF2B5EF4-FFF2-40B4-BE49-F238E27FC236}">
                  <a16:creationId xmlns:a16="http://schemas.microsoft.com/office/drawing/2014/main" id="{5C1E564C-4F2F-E74A-52B8-BE7120851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432" y="4114804"/>
              <a:ext cx="499964" cy="188558"/>
            </a:xfrm>
            <a:prstGeom prst="rect">
              <a:avLst/>
            </a:prstGeom>
            <a:solidFill>
              <a:srgbClr val="F595A6"/>
            </a:solidFill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7" name="Freeform 28">
              <a:extLst>
                <a:ext uri="{FF2B5EF4-FFF2-40B4-BE49-F238E27FC236}">
                  <a16:creationId xmlns:a16="http://schemas.microsoft.com/office/drawing/2014/main" id="{AF51ED6F-49DB-8895-F458-13778A40A8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622397" y="4114806"/>
              <a:ext cx="705609" cy="2459460"/>
            </a:xfrm>
            <a:custGeom>
              <a:avLst/>
              <a:gdLst>
                <a:gd name="T0" fmla="*/ 0 w 374"/>
                <a:gd name="T1" fmla="*/ 92 h 1200"/>
                <a:gd name="T2" fmla="*/ 374 w 374"/>
                <a:gd name="T3" fmla="*/ 1200 h 1200"/>
                <a:gd name="T4" fmla="*/ 374 w 374"/>
                <a:gd name="T5" fmla="*/ 831 h 1200"/>
                <a:gd name="T6" fmla="*/ 0 w 374"/>
                <a:gd name="T7" fmla="*/ 0 h 1200"/>
                <a:gd name="T8" fmla="*/ 0 w 374"/>
                <a:gd name="T9" fmla="*/ 92 h 12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4" h="1200">
                  <a:moveTo>
                    <a:pt x="0" y="92"/>
                  </a:moveTo>
                  <a:lnTo>
                    <a:pt x="374" y="1200"/>
                  </a:lnTo>
                  <a:lnTo>
                    <a:pt x="374" y="831"/>
                  </a:lnTo>
                  <a:lnTo>
                    <a:pt x="0" y="0"/>
                  </a:lnTo>
                  <a:lnTo>
                    <a:pt x="0" y="92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F595A6"/>
                </a:gs>
                <a:gs pos="100000">
                  <a:schemeClr val="bg1"/>
                </a:gs>
              </a:gsLst>
              <a:lin ang="10800000" scaled="1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  <a:latin typeface="Calibri Light" charset="0"/>
                <a:ea typeface="Calibri Light" charset="0"/>
                <a:cs typeface="Calibri Light" charset="0"/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BCB2A389-0A16-05FA-B936-2ED0C2DEAF13}"/>
                </a:ext>
              </a:extLst>
            </p:cNvPr>
            <p:cNvSpPr txBox="1"/>
            <p:nvPr/>
          </p:nvSpPr>
          <p:spPr>
            <a:xfrm>
              <a:off x="6266359" y="552324"/>
              <a:ext cx="47933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Problem Detection | Problem Logging &amp; Categorization | 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Root Cause Analysis (RCA) | Workaround &amp; Known Error Management |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Problem Resolution &amp; Closure</a:t>
              </a:r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28A11EB6-C877-DDE3-F698-AF043CFFA225}"/>
                </a:ext>
              </a:extLst>
            </p:cNvPr>
            <p:cNvSpPr txBox="1"/>
            <p:nvPr/>
          </p:nvSpPr>
          <p:spPr>
            <a:xfrm>
              <a:off x="-1127049" y="3178608"/>
              <a:ext cx="225409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>
                <a:defRPr/>
              </a:pPr>
              <a:r>
                <a:rPr lang="en-US" sz="3200" b="1" kern="0" dirty="0">
                  <a:solidFill>
                    <a:srgbClr val="FFC000"/>
                  </a:solidFill>
                  <a:latin typeface="Jawwy"/>
                  <a:ea typeface="Calibri Light" charset="0"/>
                  <a:cs typeface="Calibri Light" charset="0"/>
                </a:rPr>
                <a:t>ITSM</a:t>
              </a:r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56F37E07-3C62-9075-623D-C33F75678EA5}"/>
                </a:ext>
              </a:extLst>
            </p:cNvPr>
            <p:cNvSpPr txBox="1"/>
            <p:nvPr/>
          </p:nvSpPr>
          <p:spPr>
            <a:xfrm>
              <a:off x="2328005" y="658162"/>
              <a:ext cx="505624" cy="434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srgbClr val="FFFFFF"/>
                  </a:solidFill>
                  <a:latin typeface="Calibri Light" charset="0"/>
                  <a:ea typeface="Calibri Light" charset="0"/>
                  <a:cs typeface="Calibri Light" charset="0"/>
                </a:rPr>
                <a:t>01</a:t>
              </a:r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C8C120A5-6F7A-26A4-F810-01C929A4B173}"/>
                </a:ext>
              </a:extLst>
            </p:cNvPr>
            <p:cNvSpPr txBox="1"/>
            <p:nvPr/>
          </p:nvSpPr>
          <p:spPr>
            <a:xfrm>
              <a:off x="2261099" y="1415595"/>
              <a:ext cx="505624" cy="434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srgbClr val="FFFFFF"/>
                  </a:solidFill>
                  <a:latin typeface="Calibri Light" charset="0"/>
                  <a:ea typeface="Calibri Light" charset="0"/>
                  <a:cs typeface="Calibri Light" charset="0"/>
                </a:rPr>
                <a:t>02</a:t>
              </a:r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8D9BC6B1-8C3A-DA4F-D12F-0BA39929D789}"/>
                </a:ext>
              </a:extLst>
            </p:cNvPr>
            <p:cNvSpPr txBox="1"/>
            <p:nvPr/>
          </p:nvSpPr>
          <p:spPr>
            <a:xfrm>
              <a:off x="2272250" y="2181399"/>
              <a:ext cx="505624" cy="434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srgbClr val="FFFFFF"/>
                  </a:solidFill>
                  <a:latin typeface="Calibri Light" charset="0"/>
                  <a:ea typeface="Calibri Light" charset="0"/>
                  <a:cs typeface="Calibri Light" charset="0"/>
                </a:rPr>
                <a:t>03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1AE62E86-FEEE-FF1E-B9BD-1B849F46AFEB}"/>
                </a:ext>
              </a:extLst>
            </p:cNvPr>
            <p:cNvSpPr txBox="1"/>
            <p:nvPr/>
          </p:nvSpPr>
          <p:spPr>
            <a:xfrm>
              <a:off x="2261099" y="2936236"/>
              <a:ext cx="505624" cy="434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srgbClr val="FFFFFF"/>
                  </a:solidFill>
                  <a:latin typeface="Calibri Light" charset="0"/>
                  <a:ea typeface="Calibri Light" charset="0"/>
                  <a:cs typeface="Calibri Light" charset="0"/>
                </a:rPr>
                <a:t>04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9A7EAE83-F1C6-4943-A9F5-C7B2AD9EF672}"/>
                </a:ext>
              </a:extLst>
            </p:cNvPr>
            <p:cNvSpPr txBox="1"/>
            <p:nvPr/>
          </p:nvSpPr>
          <p:spPr>
            <a:xfrm>
              <a:off x="2272250" y="3701831"/>
              <a:ext cx="505624" cy="434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srgbClr val="FFFFFF"/>
                  </a:solidFill>
                  <a:latin typeface="Calibri Light" charset="0"/>
                  <a:ea typeface="Calibri Light" charset="0"/>
                  <a:cs typeface="Calibri Light" charset="0"/>
                </a:rPr>
                <a:t>05</a:t>
              </a:r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B22101BF-3F56-BF5C-2A34-5697A46E33D9}"/>
                </a:ext>
              </a:extLst>
            </p:cNvPr>
            <p:cNvSpPr txBox="1"/>
            <p:nvPr/>
          </p:nvSpPr>
          <p:spPr>
            <a:xfrm>
              <a:off x="2261099" y="4472765"/>
              <a:ext cx="505624" cy="434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srgbClr val="FFFFFF"/>
                  </a:solidFill>
                  <a:latin typeface="Calibri Light" charset="0"/>
                  <a:ea typeface="Calibri Light" charset="0"/>
                  <a:cs typeface="Calibri Light" charset="0"/>
                </a:rPr>
                <a:t>06</a:t>
              </a:r>
            </a:p>
          </p:txBody>
        </p: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438D335B-910D-3EF5-4827-D1C1558374C7}"/>
                </a:ext>
              </a:extLst>
            </p:cNvPr>
            <p:cNvSpPr txBox="1"/>
            <p:nvPr/>
          </p:nvSpPr>
          <p:spPr>
            <a:xfrm>
              <a:off x="2272250" y="5225988"/>
              <a:ext cx="505624" cy="434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srgbClr val="FFFFFF"/>
                  </a:solidFill>
                  <a:latin typeface="Calibri Light" charset="0"/>
                  <a:ea typeface="Calibri Light" charset="0"/>
                  <a:cs typeface="Calibri Light" charset="0"/>
                </a:rPr>
                <a:t>07</a:t>
              </a: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5D1B046-66ED-1912-3B04-8772C783D447}"/>
                </a:ext>
              </a:extLst>
            </p:cNvPr>
            <p:cNvSpPr txBox="1"/>
            <p:nvPr/>
          </p:nvSpPr>
          <p:spPr>
            <a:xfrm>
              <a:off x="2261099" y="5981345"/>
              <a:ext cx="505624" cy="434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2000" kern="0" dirty="0">
                  <a:solidFill>
                    <a:srgbClr val="FFFFFF"/>
                  </a:solidFill>
                  <a:latin typeface="Calibri Light" charset="0"/>
                  <a:ea typeface="Calibri Light" charset="0"/>
                  <a:cs typeface="Calibri Light" charset="0"/>
                </a:rPr>
                <a:t>08</a:t>
              </a: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03ACD868-D6CC-0A84-3D27-E58A4D65DC74}"/>
                </a:ext>
              </a:extLst>
            </p:cNvPr>
            <p:cNvSpPr txBox="1"/>
            <p:nvPr/>
          </p:nvSpPr>
          <p:spPr>
            <a:xfrm>
              <a:off x="3350713" y="725448"/>
              <a:ext cx="2095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 kern="0">
                  <a:solidFill>
                    <a:srgbClr val="FFFFFF"/>
                  </a:solidFill>
                  <a:latin typeface="Jawwy"/>
                  <a:ea typeface="Calibri Light" charset="0"/>
                  <a:cs typeface="Calibri Light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Problem Management</a:t>
              </a:r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B9F6FAD9-8B38-354C-E34B-82B01E7407DE}"/>
                </a:ext>
              </a:extLst>
            </p:cNvPr>
            <p:cNvSpPr txBox="1"/>
            <p:nvPr/>
          </p:nvSpPr>
          <p:spPr>
            <a:xfrm>
              <a:off x="3350713" y="1500127"/>
              <a:ext cx="21413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 kern="0">
                  <a:solidFill>
                    <a:srgbClr val="FFFFFF"/>
                  </a:solidFill>
                  <a:latin typeface="Jawwy"/>
                  <a:ea typeface="Calibri Light" charset="0"/>
                  <a:cs typeface="Calibri Light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Release Management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DDDBAC1F-DC80-BF10-61BF-454DAACB78D5}"/>
                </a:ext>
              </a:extLst>
            </p:cNvPr>
            <p:cNvSpPr txBox="1"/>
            <p:nvPr/>
          </p:nvSpPr>
          <p:spPr>
            <a:xfrm>
              <a:off x="3349035" y="2234041"/>
              <a:ext cx="2095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 kern="0">
                  <a:solidFill>
                    <a:srgbClr val="FFFFFF"/>
                  </a:solidFill>
                  <a:latin typeface="Jawwy"/>
                  <a:ea typeface="Calibri Light" charset="0"/>
                  <a:cs typeface="Calibri Light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Security Management</a:t>
              </a:r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8CC9DE70-258D-3828-2451-14A57C06984A}"/>
                </a:ext>
              </a:extLst>
            </p:cNvPr>
            <p:cNvSpPr txBox="1"/>
            <p:nvPr/>
          </p:nvSpPr>
          <p:spPr>
            <a:xfrm>
              <a:off x="3349035" y="3024510"/>
              <a:ext cx="19780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 kern="0">
                  <a:solidFill>
                    <a:srgbClr val="FFFFFF"/>
                  </a:solidFill>
                  <a:latin typeface="Jawwy"/>
                  <a:ea typeface="Calibri Light" charset="0"/>
                  <a:cs typeface="Calibri Light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Config Management</a:t>
              </a:r>
            </a:p>
          </p:txBody>
        </p: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8A51EF91-3DE2-3627-95E7-2318B2B72FFF}"/>
                </a:ext>
              </a:extLst>
            </p:cNvPr>
            <p:cNvSpPr txBox="1"/>
            <p:nvPr/>
          </p:nvSpPr>
          <p:spPr>
            <a:xfrm>
              <a:off x="3344423" y="3728522"/>
              <a:ext cx="20957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>
                <a:defRPr sz="1200" b="1" kern="0">
                  <a:solidFill>
                    <a:srgbClr val="FFFFFF"/>
                  </a:solidFill>
                  <a:latin typeface="Jawwy"/>
                  <a:ea typeface="Calibri Light" charset="0"/>
                  <a:cs typeface="Calibri Light" charset="0"/>
                </a:defRPr>
              </a:lvl1pPr>
            </a:lstStyle>
            <a:p>
              <a:r>
                <a:rPr lang="en-US" sz="1400" dirty="0">
                  <a:solidFill>
                    <a:schemeClr val="bg1"/>
                  </a:solidFill>
                </a:rPr>
                <a:t>Incident Management</a:t>
              </a:r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F19C094B-43B5-8729-8B46-40DAAEAF5F89}"/>
                </a:ext>
              </a:extLst>
            </p:cNvPr>
            <p:cNvSpPr txBox="1"/>
            <p:nvPr/>
          </p:nvSpPr>
          <p:spPr>
            <a:xfrm>
              <a:off x="3344422" y="4496020"/>
              <a:ext cx="209571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Asset Management</a:t>
              </a:r>
            </a:p>
          </p:txBody>
        </p:sp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2684F655-3E44-4B68-0A27-C59A33D1544A}"/>
                </a:ext>
              </a:extLst>
            </p:cNvPr>
            <p:cNvSpPr txBox="1"/>
            <p:nvPr/>
          </p:nvSpPr>
          <p:spPr>
            <a:xfrm>
              <a:off x="3344422" y="5280476"/>
              <a:ext cx="185731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Disaster Recovery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95645E8A-EE91-6A30-D5A0-28E24AA03718}"/>
                </a:ext>
              </a:extLst>
            </p:cNvPr>
            <p:cNvSpPr txBox="1"/>
            <p:nvPr/>
          </p:nvSpPr>
          <p:spPr>
            <a:xfrm>
              <a:off x="3339860" y="6010431"/>
              <a:ext cx="205232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sz="14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Change Management</a:t>
              </a:r>
            </a:p>
          </p:txBody>
        </p:sp>
        <p:cxnSp>
          <p:nvCxnSpPr>
            <p:cNvPr id="176" name="Straight Connector 175">
              <a:extLst>
                <a:ext uri="{FF2B5EF4-FFF2-40B4-BE49-F238E27FC236}">
                  <a16:creationId xmlns:a16="http://schemas.microsoft.com/office/drawing/2014/main" id="{42FE4078-EA61-88A0-3BDA-1F08DB50A835}"/>
                </a:ext>
              </a:extLst>
            </p:cNvPr>
            <p:cNvCxnSpPr/>
            <p:nvPr/>
          </p:nvCxnSpPr>
          <p:spPr>
            <a:xfrm flipV="1">
              <a:off x="2328006" y="1248177"/>
              <a:ext cx="6892195" cy="3308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548FB1F6-D974-13A4-A799-FAB2FF5D892D}"/>
                </a:ext>
              </a:extLst>
            </p:cNvPr>
            <p:cNvCxnSpPr/>
            <p:nvPr/>
          </p:nvCxnSpPr>
          <p:spPr>
            <a:xfrm flipV="1">
              <a:off x="2328006" y="2010016"/>
              <a:ext cx="6892195" cy="3308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Straight Connector 177">
              <a:extLst>
                <a:ext uri="{FF2B5EF4-FFF2-40B4-BE49-F238E27FC236}">
                  <a16:creationId xmlns:a16="http://schemas.microsoft.com/office/drawing/2014/main" id="{8F2D4391-E67C-BA7A-7B02-2255708D6CB2}"/>
                </a:ext>
              </a:extLst>
            </p:cNvPr>
            <p:cNvCxnSpPr/>
            <p:nvPr/>
          </p:nvCxnSpPr>
          <p:spPr>
            <a:xfrm flipV="1">
              <a:off x="2328006" y="2770404"/>
              <a:ext cx="6892195" cy="3308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Straight Connector 178">
              <a:extLst>
                <a:ext uri="{FF2B5EF4-FFF2-40B4-BE49-F238E27FC236}">
                  <a16:creationId xmlns:a16="http://schemas.microsoft.com/office/drawing/2014/main" id="{273F8D97-B27D-B3FF-FF7C-9D47413D8F11}"/>
                </a:ext>
              </a:extLst>
            </p:cNvPr>
            <p:cNvCxnSpPr/>
            <p:nvPr/>
          </p:nvCxnSpPr>
          <p:spPr>
            <a:xfrm flipV="1">
              <a:off x="2328006" y="3536094"/>
              <a:ext cx="6892195" cy="3308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E336AC8B-8068-6192-2657-3C873B8E9BA3}"/>
                </a:ext>
              </a:extLst>
            </p:cNvPr>
            <p:cNvCxnSpPr/>
            <p:nvPr/>
          </p:nvCxnSpPr>
          <p:spPr>
            <a:xfrm flipV="1">
              <a:off x="2328006" y="4296654"/>
              <a:ext cx="6892195" cy="3308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Connector 180">
              <a:extLst>
                <a:ext uri="{FF2B5EF4-FFF2-40B4-BE49-F238E27FC236}">
                  <a16:creationId xmlns:a16="http://schemas.microsoft.com/office/drawing/2014/main" id="{17E8987B-5BBE-CB7E-E8E9-6892903793F8}"/>
                </a:ext>
              </a:extLst>
            </p:cNvPr>
            <p:cNvCxnSpPr/>
            <p:nvPr/>
          </p:nvCxnSpPr>
          <p:spPr>
            <a:xfrm flipV="1">
              <a:off x="2328006" y="5059499"/>
              <a:ext cx="6892195" cy="3308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Straight Connector 181">
              <a:extLst>
                <a:ext uri="{FF2B5EF4-FFF2-40B4-BE49-F238E27FC236}">
                  <a16:creationId xmlns:a16="http://schemas.microsoft.com/office/drawing/2014/main" id="{CF176DBA-3721-97A1-AB18-CB277BBAC0C2}"/>
                </a:ext>
              </a:extLst>
            </p:cNvPr>
            <p:cNvCxnSpPr/>
            <p:nvPr/>
          </p:nvCxnSpPr>
          <p:spPr>
            <a:xfrm flipV="1">
              <a:off x="2328006" y="5813305"/>
              <a:ext cx="6892195" cy="3308"/>
            </a:xfrm>
            <a:prstGeom prst="line">
              <a:avLst/>
            </a:prstGeom>
            <a:ln>
              <a:solidFill>
                <a:schemeClr val="accent3">
                  <a:lumMod val="40000"/>
                  <a:lumOff val="6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701B166-4A92-4DE1-140A-686C5E60373A}"/>
                </a:ext>
              </a:extLst>
            </p:cNvPr>
            <p:cNvSpPr txBox="1"/>
            <p:nvPr/>
          </p:nvSpPr>
          <p:spPr>
            <a:xfrm>
              <a:off x="6266359" y="1338198"/>
              <a:ext cx="425148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Release Planning | Build &amp; Configuration | 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Release Testing &amp; Validation | Deployment &amp; Implementation |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Review &amp; Closure.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8A95593-2DED-C80E-9301-189344BB6533}"/>
                </a:ext>
              </a:extLst>
            </p:cNvPr>
            <p:cNvSpPr txBox="1"/>
            <p:nvPr/>
          </p:nvSpPr>
          <p:spPr>
            <a:xfrm>
              <a:off x="6266359" y="2071990"/>
              <a:ext cx="505619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Security Policy &amp; Strategy Development | Risk Assessment &amp; Management | 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Access Control &amp; Identity Management | Monitoring &amp; Incident Response |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Review &amp; Continues Improvement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AA9779D-9B5D-1B2A-C8F2-B3E66BAF36F2}"/>
                </a:ext>
              </a:extLst>
            </p:cNvPr>
            <p:cNvSpPr txBox="1"/>
            <p:nvPr/>
          </p:nvSpPr>
          <p:spPr>
            <a:xfrm>
              <a:off x="6266359" y="2804042"/>
              <a:ext cx="57871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Configuration Identification | Configuration Control | Configuration Status Accounting |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Configuration Verification &amp; Audit | 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Configuration Management (Database CMDB Maintenance)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59C163C-EC93-24ED-84CC-22764B28BDAD}"/>
                </a:ext>
              </a:extLst>
            </p:cNvPr>
            <p:cNvSpPr txBox="1"/>
            <p:nvPr/>
          </p:nvSpPr>
          <p:spPr>
            <a:xfrm>
              <a:off x="6248158" y="3579003"/>
              <a:ext cx="489909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Incident Identification &amp; Logging | Incident Categorization &amp; Prioritizing |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Incident Diagnosis &amp; Investigation | Incident Resolution &amp; Recovery |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Incident Closure &amp; Review.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136CB06-46C9-4011-8343-AD5EB354DF16}"/>
                </a:ext>
              </a:extLst>
            </p:cNvPr>
            <p:cNvSpPr txBox="1"/>
            <p:nvPr/>
          </p:nvSpPr>
          <p:spPr>
            <a:xfrm>
              <a:off x="6248158" y="4332135"/>
              <a:ext cx="496802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Asset Identification &amp; Inventory | Asset Procurement &amp; Deployment |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Asset Utilization &amp; Maintenance | Asset Compliance &amp; Risk Management |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Asset Retirement &amp; Disposal.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4E7F4FB-A6F6-39AD-583F-5AFCA4765985}"/>
                </a:ext>
              </a:extLst>
            </p:cNvPr>
            <p:cNvSpPr txBox="1"/>
            <p:nvPr/>
          </p:nvSpPr>
          <p:spPr>
            <a:xfrm>
              <a:off x="6248158" y="5119373"/>
              <a:ext cx="57310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Risk Assessment &amp; Business Impact Analysis | Disaster Recovery Planning &amp; Statergy 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Development | Backup &amp; Data Replication Management | Disaster Recovery testing &amp; 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Training | Incident Response  &amp; Recovery Execution.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64870B93-5767-CAE3-736A-DFA1FD206357}"/>
                </a:ext>
              </a:extLst>
            </p:cNvPr>
            <p:cNvSpPr txBox="1"/>
            <p:nvPr/>
          </p:nvSpPr>
          <p:spPr>
            <a:xfrm>
              <a:off x="6201309" y="5939450"/>
              <a:ext cx="478368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Change Request &amp; Logging | Change Assessment &amp; Impact Analysis | 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Change Approval &amp; Authorization | Change Implementation &amp; Testing |</a:t>
              </a:r>
            </a:p>
            <a:p>
              <a:pPr>
                <a:defRPr/>
              </a:pPr>
              <a:r>
                <a:rPr lang="en-US" sz="1200" b="1" kern="0" dirty="0">
                  <a:solidFill>
                    <a:schemeClr val="bg1"/>
                  </a:solidFill>
                  <a:latin typeface="Jawwy"/>
                  <a:ea typeface="Calibri Light" charset="0"/>
                  <a:cs typeface="Calibri Light" charset="0"/>
                </a:rPr>
                <a:t>Post Implementation Review &amp; Closure. </a:t>
              </a:r>
            </a:p>
          </p:txBody>
        </p:sp>
        <p:pic>
          <p:nvPicPr>
            <p:cNvPr id="1028" name="Picture 4" descr="Idea ">
              <a:extLst>
                <a:ext uri="{FF2B5EF4-FFF2-40B4-BE49-F238E27FC236}">
                  <a16:creationId xmlns:a16="http://schemas.microsoft.com/office/drawing/2014/main" id="{2A9B296D-D22C-CF31-9284-CBF11568BF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47405" y="650801"/>
              <a:ext cx="457200" cy="4572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New release ">
              <a:extLst>
                <a:ext uri="{FF2B5EF4-FFF2-40B4-BE49-F238E27FC236}">
                  <a16:creationId xmlns:a16="http://schemas.microsoft.com/office/drawing/2014/main" id="{C82B9C8D-BBDC-76C5-3298-166299952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982" y="1459091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Shield ">
              <a:extLst>
                <a:ext uri="{FF2B5EF4-FFF2-40B4-BE49-F238E27FC236}">
                  <a16:creationId xmlns:a16="http://schemas.microsoft.com/office/drawing/2014/main" id="{A0FE1FF1-6F28-D2D0-9015-8DE83EFD76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3125" y="2216662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4" name="Picture 10" descr="Gears ">
              <a:extLst>
                <a:ext uri="{FF2B5EF4-FFF2-40B4-BE49-F238E27FC236}">
                  <a16:creationId xmlns:a16="http://schemas.microsoft.com/office/drawing/2014/main" id="{5B5ABA39-BF45-16DE-DBA3-74D7F6A8EC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03928" y="2954802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6" name="Picture 12" descr="Warning ">
              <a:extLst>
                <a:ext uri="{FF2B5EF4-FFF2-40B4-BE49-F238E27FC236}">
                  <a16:creationId xmlns:a16="http://schemas.microsoft.com/office/drawing/2014/main" id="{1774105C-0103-81CA-2D59-B46BAEFFD4F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654" y="3734138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8" name="Picture 14" descr="Digital asset management ">
              <a:extLst>
                <a:ext uri="{FF2B5EF4-FFF2-40B4-BE49-F238E27FC236}">
                  <a16:creationId xmlns:a16="http://schemas.microsoft.com/office/drawing/2014/main" id="{47EC8BCF-15B9-D560-AAAB-F906F0A38E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654" y="4527979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0" name="Picture 16" descr="Recovery ">
              <a:extLst>
                <a:ext uri="{FF2B5EF4-FFF2-40B4-BE49-F238E27FC236}">
                  <a16:creationId xmlns:a16="http://schemas.microsoft.com/office/drawing/2014/main" id="{3320D0FD-69AC-F199-D63F-490288CCFA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1852" y="5250789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System ">
              <a:extLst>
                <a:ext uri="{FF2B5EF4-FFF2-40B4-BE49-F238E27FC236}">
                  <a16:creationId xmlns:a16="http://schemas.microsoft.com/office/drawing/2014/main" id="{52DFBD47-E65D-232E-1AF7-F1D884B96B1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798654" y="6027334"/>
              <a:ext cx="365760" cy="36576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92735261"/>
      </p:ext>
    </p:extLst>
  </p:cSld>
  <p:clrMapOvr>
    <a:masterClrMapping/>
  </p:clrMapOvr>
</p:sld>
</file>

<file path=ppt/theme/theme1.xml><?xml version="1.0" encoding="utf-8"?>
<a:theme xmlns:a="http://schemas.openxmlformats.org/drawingml/2006/main" name="40_Office Theme">
  <a:themeElements>
    <a:clrScheme name="ThemeBMC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0779B7"/>
      </a:accent1>
      <a:accent2>
        <a:srgbClr val="019ADD"/>
      </a:accent2>
      <a:accent3>
        <a:srgbClr val="6BC2ED"/>
      </a:accent3>
      <a:accent4>
        <a:srgbClr val="A7CCDF"/>
      </a:accent4>
      <a:accent5>
        <a:srgbClr val="595959"/>
      </a:accent5>
      <a:accent6>
        <a:srgbClr val="3F3F3F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229</Words>
  <Application>Microsoft Office PowerPoint</Application>
  <PresentationFormat>Widescreen</PresentationFormat>
  <Paragraphs>42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Jawwy</vt:lpstr>
      <vt:lpstr>40_Office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Deepu Zacharias</dc:creator>
  <cp:lastModifiedBy>Zahid Khan</cp:lastModifiedBy>
  <cp:revision>1</cp:revision>
  <dcterms:created xsi:type="dcterms:W3CDTF">2025-05-13T11:10:03Z</dcterms:created>
  <dcterms:modified xsi:type="dcterms:W3CDTF">2025-09-03T16:10:59Z</dcterms:modified>
</cp:coreProperties>
</file>