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MOJULUS/Data-Science-Capstone-Projec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MOJULUS/Data-Science-Capstone-Project/blob/main/Data%20completion%20API%20lab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MOJULUS/Data-Science-Capstone-Project/blob/main/EDM%20visula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MOJULUS/Data-Science-Capstone-Project/blob/main/Interactive%20Visual%20Analytics%20with%20Folium%20lab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MOJULUS/Data-Science-Capstone-Project/blob/main/EDM%20visulaization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MOJULUS/Data-Science-Capstone-Project/blob/main/Ml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ZMOJULUS/Data-Science-Capstone-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ZMOJULUS/Data-Science-Capstone-Project/blob/main/Data%20Collection%20with%20Web%20Scraping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ZMOJULUS/Data-Science-Capstone-Project/blob/main/EDM%20visulaization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8653781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ZAYAN KAZI 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dirty="0">
                <a:hlinkClick r:id="rId2"/>
              </a:rPr>
              <a:t>ZMOJULUS/Data-Science-Capstone-Project (github.com)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6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85490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IN" sz="1000" dirty="0">
                <a:hlinkClick r:id="rId2"/>
              </a:rPr>
              <a:t>Data-Science-Capstone-Project/Data completion API </a:t>
            </a:r>
            <a:r>
              <a:rPr lang="en-IN" sz="1000" dirty="0" err="1">
                <a:hlinkClick r:id="rId2"/>
              </a:rPr>
              <a:t>lab.ipynb</a:t>
            </a:r>
            <a:r>
              <a:rPr lang="en-IN" sz="1000" dirty="0">
                <a:hlinkClick r:id="rId2"/>
              </a:rPr>
              <a:t> at main · ZMOJULUS/Data-Science-Capstone-Project (github.com)</a:t>
            </a:r>
            <a:endParaRPr lang="en-IN" sz="1000" dirty="0"/>
          </a:p>
          <a:p>
            <a:pPr marL="16510" marR="1900555">
              <a:lnSpc>
                <a:spcPct val="148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spcBef>
                <a:spcPts val="1105"/>
              </a:spcBef>
            </a:pPr>
            <a:r>
              <a:rPr lang="en-IN" sz="2000" dirty="0">
                <a:hlinkClick r:id="rId2"/>
              </a:rPr>
              <a:t>Data-Science-Capstone-Project/EDM </a:t>
            </a:r>
            <a:r>
              <a:rPr lang="en-IN" sz="2000" dirty="0" err="1">
                <a:hlinkClick r:id="rId2"/>
              </a:rPr>
              <a:t>visulaization.ipynb</a:t>
            </a:r>
            <a:r>
              <a:rPr lang="en-IN" sz="2000" dirty="0">
                <a:hlinkClick r:id="rId2"/>
              </a:rPr>
              <a:t> at main · ZMOJULUS/Data-Science-Capstone-Project (github.com)</a:t>
            </a:r>
            <a:endParaRPr lang="en-IN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IN" sz="2000" dirty="0">
                <a:hlinkClick r:id="rId2"/>
              </a:rPr>
              <a:t>Data-Science-Capstone-Project/Interactive Visual Analytics with Folium </a:t>
            </a:r>
            <a:r>
              <a:rPr lang="en-IN" sz="2000" dirty="0" err="1">
                <a:hlinkClick r:id="rId2"/>
              </a:rPr>
              <a:t>lab.ipynb</a:t>
            </a:r>
            <a:r>
              <a:rPr lang="en-IN" sz="2000" dirty="0">
                <a:hlinkClick r:id="rId2"/>
              </a:rPr>
              <a:t> at main · ZMOJULUS/Data-Science-Capstone-Project (github.com)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16512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lang="en-US" sz="2000" spc="-4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endParaRPr lang="en-IN" sz="2000" spc="-4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lang="en-IN" sz="2000" spc="-45" dirty="0" err="1">
                <a:solidFill>
                  <a:srgbClr val="404040"/>
                </a:solidFill>
                <a:latin typeface="Carlito"/>
                <a:cs typeface="Carlito"/>
              </a:rPr>
              <a:t>Github</a:t>
            </a:r>
            <a:r>
              <a:rPr lang="en-IN"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spc="-45" dirty="0" err="1">
                <a:solidFill>
                  <a:srgbClr val="404040"/>
                </a:solidFill>
                <a:latin typeface="Carlito"/>
                <a:cs typeface="Carlito"/>
              </a:rPr>
              <a:t>url</a:t>
            </a:r>
            <a:endParaRPr lang="en-IN" sz="2000" spc="-4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lang="en-IN" sz="2000" dirty="0">
                <a:hlinkClick r:id="rId2"/>
              </a:rPr>
              <a:t>Data-Science-Capstone-Project/EDM </a:t>
            </a:r>
            <a:r>
              <a:rPr lang="en-IN" sz="2000" dirty="0" err="1">
                <a:hlinkClick r:id="rId2"/>
              </a:rPr>
              <a:t>visulaization.ipynb</a:t>
            </a:r>
            <a:r>
              <a:rPr lang="en-IN" sz="2000" dirty="0">
                <a:hlinkClick r:id="rId2"/>
              </a:rPr>
              <a:t> at main · ZMOJULUS/Data-Science-Capstone-Project (github.com)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hlinkClick r:id="rId2"/>
              </a:rPr>
              <a:t>Data-Science-Capstone-Project/</a:t>
            </a:r>
            <a:r>
              <a:rPr lang="en-IN" sz="2000" dirty="0" err="1">
                <a:hlinkClick r:id="rId2"/>
              </a:rPr>
              <a:t>Ml</a:t>
            </a:r>
            <a:r>
              <a:rPr lang="en-IN" sz="2000" dirty="0">
                <a:hlinkClick r:id="rId2"/>
              </a:rPr>
              <a:t> </a:t>
            </a:r>
            <a:r>
              <a:rPr lang="en-IN" sz="2000" dirty="0" err="1">
                <a:hlinkClick r:id="rId2"/>
              </a:rPr>
              <a:t>Prediction.ipynb</a:t>
            </a:r>
            <a:r>
              <a:rPr lang="en-IN" sz="2000" dirty="0">
                <a:hlinkClick r:id="rId2"/>
              </a:rPr>
              <a:t> at main · ZMOJULUS/Data-Science-Capstone-Project (github.com)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dirty="0">
                <a:hlinkClick r:id="rId2"/>
              </a:rPr>
              <a:t>ZMOJULUS/Data-Science-Capstone-Project (github.com)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1342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600" dirty="0">
                <a:hlinkClick r:id="rId23"/>
              </a:rPr>
              <a:t>Data-Science-Capstone-Project/Data Collection with Web </a:t>
            </a:r>
            <a:r>
              <a:rPr lang="en-IN" sz="1600" dirty="0" err="1">
                <a:hlinkClick r:id="rId23"/>
              </a:rPr>
              <a:t>Scraping.ipynb</a:t>
            </a:r>
            <a:r>
              <a:rPr lang="en-IN" sz="1600" dirty="0">
                <a:hlinkClick r:id="rId23"/>
              </a:rPr>
              <a:t> at main · ZMOJULUS/Data-Science-Capstone-Project (github.com)</a:t>
            </a:r>
            <a:endParaRPr lang="en-IN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996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3364281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741BDF-FB25-49F8-AAA8-C90C1103E2D2}"/>
              </a:ext>
            </a:extLst>
          </p:cNvPr>
          <p:cNvSpPr txBox="1"/>
          <p:nvPr/>
        </p:nvSpPr>
        <p:spPr>
          <a:xfrm>
            <a:off x="352349" y="4849367"/>
            <a:ext cx="3171139" cy="1615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2350"/>
              </a:lnSpc>
            </a:pPr>
            <a:r>
              <a:rPr lang="en-IN" sz="1800" dirty="0">
                <a:hlinkClick r:id="rId17"/>
              </a:rPr>
              <a:t>Data-Science-Capstone-Project/EDM </a:t>
            </a:r>
            <a:r>
              <a:rPr lang="en-IN" sz="1800" dirty="0" err="1">
                <a:hlinkClick r:id="rId17"/>
              </a:rPr>
              <a:t>visulaization.ipynb</a:t>
            </a:r>
            <a:r>
              <a:rPr lang="en-IN" sz="1800" dirty="0">
                <a:hlinkClick r:id="rId17"/>
              </a:rPr>
              <a:t> at main · ZMOJULUS/Data-Science-Capstone-Project (github.com)</a:t>
            </a:r>
            <a:endParaRPr lang="en-IN"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2765</Words>
  <Application>Microsoft Office PowerPoint</Application>
  <PresentationFormat>Widescreen</PresentationFormat>
  <Paragraphs>289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Zayan Kazi</dc:creator>
  <cp:lastModifiedBy>ZAYAN KAZI</cp:lastModifiedBy>
  <cp:revision>3</cp:revision>
  <dcterms:created xsi:type="dcterms:W3CDTF">2021-08-26T16:53:12Z</dcterms:created>
  <dcterms:modified xsi:type="dcterms:W3CDTF">2022-02-26T15:11:28Z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