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95" r:id="rId6"/>
    <p:sldId id="296" r:id="rId7"/>
    <p:sldId id="297" r:id="rId8"/>
    <p:sldId id="264" r:id="rId9"/>
    <p:sldId id="298" r:id="rId10"/>
    <p:sldId id="274" r:id="rId11"/>
  </p:sldIdLst>
  <p:sldSz cx="9144000" cy="5143500" type="screen16x9"/>
  <p:notesSz cx="6858000" cy="9144000"/>
  <p:embeddedFontLst>
    <p:embeddedFont>
      <p:font typeface="Bree Serif" panose="020B0604020202020204" charset="-18"/>
      <p:regular r:id="rId13"/>
    </p:embeddedFont>
    <p:embeddedFont>
      <p:font typeface="Didact Gothic" panose="00000500000000000000" pitchFamily="2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Thin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65CEFF-AF89-432A-B407-B51D9313EFF5}">
  <a:tblStyle styleId="{3865CEFF-AF89-432A-B407-B51D9313E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72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49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3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2823583"/>
            <a:ext cx="3520863" cy="1288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accent1"/>
                </a:solidFill>
              </a:rPr>
              <a:t>Projekt w języku skryptowym:</a:t>
            </a:r>
            <a:br>
              <a:rPr lang="pl-PL" dirty="0">
                <a:solidFill>
                  <a:schemeClr val="accent1"/>
                </a:solidFill>
              </a:rPr>
            </a:br>
            <a:r>
              <a:rPr lang="pl-PL" dirty="0">
                <a:solidFill>
                  <a:schemeClr val="accent1"/>
                </a:solidFill>
              </a:rPr>
              <a:t>Raport I (prototyp)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325641" y="4164688"/>
            <a:ext cx="1194650" cy="40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Zofia Mejer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59218" y="128452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/>
              <a:t>KONIEC :p</a:t>
            </a:r>
            <a:endParaRPr sz="48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ZMIANY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361BA39C-C55F-523F-DEB7-817585FC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94" y="1085764"/>
            <a:ext cx="3878012" cy="3878012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6E1691BA-97FF-A8A2-EC63-50E2BDB7A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16" y="1446255"/>
            <a:ext cx="3200367" cy="3157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 UDAŁO SIĘ ZREALIZOWAĆ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7;p26">
            <a:extLst>
              <a:ext uri="{FF2B5EF4-FFF2-40B4-BE49-F238E27FC236}">
                <a16:creationId xmlns:a16="http://schemas.microsoft.com/office/drawing/2014/main" id="{ACB65904-BD79-4862-A0A0-48FE82AADB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6681" y="1710097"/>
            <a:ext cx="5890637" cy="172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Stworzenie prowizorycznego interfejsu graficznego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Postawienie strony na darmowym hostingu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Stworzenie bazy danych z wszystkimi potrzebnymi tabelami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System rejestracji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System logowania; sesje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5784719" y="38868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101912" y="39120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406151" y="22403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59" y="22403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51" y="40386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59" y="40386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51" y="58562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59" y="58562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51" y="76738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59" y="7673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12" y="28906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283360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510649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67B5E7A-DCA2-C76D-7318-54EDC3D3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3" y="693368"/>
            <a:ext cx="7873741" cy="3830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5784719" y="38868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101912" y="39120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406151" y="22403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59" y="22403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51" y="40386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59" y="40386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51" y="58562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59" y="58562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51" y="76738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59" y="7673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12" y="28906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283360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510649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462EBB-41AB-3A4B-2518-06612B05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4" y="740541"/>
            <a:ext cx="7976732" cy="38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7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5784719" y="38868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101912" y="39120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406151" y="22403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59" y="22403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51" y="40386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59" y="40386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51" y="58562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59" y="58562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51" y="76738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59" y="7673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12" y="28906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283360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510649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F13C53D-AB36-B9F1-31CF-1005AC79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2" y="756732"/>
            <a:ext cx="7855614" cy="38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5784719" y="38868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101912" y="39120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406151" y="22403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59" y="22403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51" y="40386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59" y="40386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51" y="58562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59" y="58562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51" y="76738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59" y="7673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12" y="28906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283360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510649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9EC2DE9-8B45-8464-B02D-778932A9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6" y="713765"/>
            <a:ext cx="8107880" cy="39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NAPOTKANE PROBLEMY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7;p26">
            <a:extLst>
              <a:ext uri="{FF2B5EF4-FFF2-40B4-BE49-F238E27FC236}">
                <a16:creationId xmlns:a16="http://schemas.microsoft.com/office/drawing/2014/main" id="{C8594CE4-9EF4-6DA8-E9D8-8E001622D2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22" y="1738851"/>
            <a:ext cx="7541902" cy="221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Stopka przesłaniająca treść strony; dodanie marginesów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Problem z nadpisaniem stylów z </a:t>
            </a:r>
            <a:r>
              <a:rPr lang="pl-PL" sz="1600" dirty="0" err="1"/>
              <a:t>frameworku</a:t>
            </a:r>
            <a:r>
              <a:rPr lang="pl-PL" sz="1600" dirty="0"/>
              <a:t> </a:t>
            </a:r>
            <a:r>
              <a:rPr lang="pl-PL" sz="1600" dirty="0" err="1"/>
              <a:t>Bootstrap</a:t>
            </a:r>
            <a:r>
              <a:rPr lang="pl-PL" sz="1600" dirty="0"/>
              <a:t>; dodanie tych styli w znacznikach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Formularz wysyłający się z mimo pustych pól; zmiana </a:t>
            </a:r>
            <a:r>
              <a:rPr lang="pl-PL" sz="1600" dirty="0" err="1"/>
              <a:t>isset</a:t>
            </a:r>
            <a:r>
              <a:rPr lang="pl-PL" sz="1600" dirty="0"/>
              <a:t>() na !</a:t>
            </a:r>
            <a:r>
              <a:rPr lang="pl-PL" sz="1600" dirty="0" err="1"/>
              <a:t>empty</a:t>
            </a:r>
            <a:r>
              <a:rPr lang="pl-PL" sz="1600" dirty="0"/>
              <a:t>(), które sprawdza też czy wartość nie jest pustym stringiem lub </a:t>
            </a:r>
            <a:r>
              <a:rPr lang="pl-PL" sz="1600" dirty="0" err="1"/>
              <a:t>null</a:t>
            </a:r>
            <a:endParaRPr lang="pl-PL" sz="1600" dirty="0"/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Kody przedmiotów USOS nie były takie jak powinny co za tym idzie, brak możliwości pobrania informacji ze strony </a:t>
            </a:r>
            <a:r>
              <a:rPr lang="pl-PL" sz="1600" dirty="0" err="1"/>
              <a:t>USOSa</a:t>
            </a:r>
            <a:r>
              <a:rPr lang="pl-PL" sz="1600" dirty="0"/>
              <a:t> o przedmiotach; plan B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Menu strony nie działa na urządzeniu mobilnym; do zrobienia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pl-PL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 ZAMIERZAM DODAĆ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7;p26">
            <a:extLst>
              <a:ext uri="{FF2B5EF4-FFF2-40B4-BE49-F238E27FC236}">
                <a16:creationId xmlns:a16="http://schemas.microsoft.com/office/drawing/2014/main" id="{C8594CE4-9EF4-6DA8-E9D8-8E001622D2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22" y="1738851"/>
            <a:ext cx="7363756" cy="2553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Ulepszyć interfejs graficzny; przede wszystkim stronę główną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Rozszerzyć system logowania o logowanie dla administratorów, którzy będą odpowiedzialni za wrzucanie planów zajęć do bazy danych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Wypisywanie planów do tabeli i możliwość wybrania planu, dodanie tabeli do bazy danych w której będą przechowywane dane o planach wybranych i zapisanych przez użytkowników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l-PL" sz="1600" dirty="0"/>
              <a:t>Dodanie podstrony „terminarz”/ „do zrobienia”, gdzie użytkownik będzie mógł dodawać wpisy co na dany przedmiot w danym terminie ma do zrobienia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8643646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206</Words>
  <Application>Microsoft Office PowerPoint</Application>
  <PresentationFormat>Pokaz na ekranie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Roboto Thin</vt:lpstr>
      <vt:lpstr>Roboto Black</vt:lpstr>
      <vt:lpstr>Didact Gothic</vt:lpstr>
      <vt:lpstr>Bree Serif</vt:lpstr>
      <vt:lpstr>Roboto Light</vt:lpstr>
      <vt:lpstr>WEB PROPOSAL</vt:lpstr>
      <vt:lpstr>Projekt w języku skryptowym: Raport I (prototyp)</vt:lpstr>
      <vt:lpstr>ZMIANY</vt:lpstr>
      <vt:lpstr>CO UDAŁO SIĘ ZREALIZOWAĆ</vt:lpstr>
      <vt:lpstr>Prezentacja programu PowerPoint</vt:lpstr>
      <vt:lpstr>Prezentacja programu PowerPoint</vt:lpstr>
      <vt:lpstr>Prezentacja programu PowerPoint</vt:lpstr>
      <vt:lpstr>Prezentacja programu PowerPoint</vt:lpstr>
      <vt:lpstr>NAPOTKANE PROBLEMY</vt:lpstr>
      <vt:lpstr>CO ZAMIERZAM DODAĆ</vt:lpstr>
      <vt:lpstr>KONIEC :p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 języku skryptowym: Raport I (prototyp)</dc:title>
  <cp:lastModifiedBy>Zofia Mejer</cp:lastModifiedBy>
  <cp:revision>7</cp:revision>
  <dcterms:modified xsi:type="dcterms:W3CDTF">2023-04-14T00:58:25Z</dcterms:modified>
</cp:coreProperties>
</file>