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58" r:id="rId4"/>
    <p:sldId id="273" r:id="rId5"/>
    <p:sldId id="274" r:id="rId6"/>
    <p:sldId id="261" r:id="rId7"/>
    <p:sldId id="260" r:id="rId8"/>
  </p:sldIdLst>
  <p:sldSz cx="9144000" cy="5143500" type="screen16x9"/>
  <p:notesSz cx="6858000" cy="9144000"/>
  <p:embeddedFontLst>
    <p:embeddedFont>
      <p:font typeface="Catamaran" panose="020B0604020202020204" charset="-18"/>
      <p:regular r:id="rId10"/>
      <p:bold r:id="rId11"/>
    </p:embeddedFont>
    <p:embeddedFont>
      <p:font typeface="Lexend Deca" panose="020B0604020202020204" charset="-18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6C8C1C-B713-4D06-B602-1E4BCB2BF96B}">
  <a:tblStyle styleId="{B96C8C1C-B713-4D06-B602-1E4BCB2BF9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b83d9c5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bb83d9c5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c2006fb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c2006fb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be84917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be84917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71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bb83d9c5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bb83d9c5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391900" y="15628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391925" y="2362975"/>
            <a:ext cx="4360200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5176050" y="420588"/>
            <a:ext cx="3155400" cy="804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812550" y="3918613"/>
            <a:ext cx="3155400" cy="804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290025" y="2855113"/>
            <a:ext cx="45639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458125" y="1599438"/>
            <a:ext cx="6227700" cy="14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053250" y="-570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053225" y="456042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3" r:id="rId7"/>
    <p:sldLayoutId id="2147483666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1180118" y="1929652"/>
            <a:ext cx="6783764" cy="9219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dirty="0"/>
              <a:t>Asystent zapisów</a:t>
            </a:r>
            <a:endParaRPr sz="4800"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392500" y="3157003"/>
            <a:ext cx="4359000" cy="921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pl-PL" dirty="0"/>
              <a:t>Projekt w języku skryptowym</a:t>
            </a:r>
          </a:p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pl-PL" dirty="0"/>
              <a:t>Zofia Mejer</a:t>
            </a:r>
            <a:endParaRPr dirty="0"/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004296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Tematyka i opis</a:t>
            </a:r>
            <a:endParaRPr b="1" dirty="0"/>
          </a:p>
        </p:txBody>
      </p:sp>
      <p:cxnSp>
        <p:nvCxnSpPr>
          <p:cNvPr id="193" name="Google Shape;193;p31"/>
          <p:cNvCxnSpPr/>
          <p:nvPr/>
        </p:nvCxnSpPr>
        <p:spPr>
          <a:xfrm>
            <a:off x="3167900" y="1202575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0;p32">
            <a:extLst>
              <a:ext uri="{FF2B5EF4-FFF2-40B4-BE49-F238E27FC236}">
                <a16:creationId xmlns:a16="http://schemas.microsoft.com/office/drawing/2014/main" id="{9EA121EE-4F5D-88D7-249D-A22F8AD016B7}"/>
              </a:ext>
            </a:extLst>
          </p:cNvPr>
          <p:cNvSpPr txBox="1">
            <a:spLocks/>
          </p:cNvSpPr>
          <p:nvPr/>
        </p:nvSpPr>
        <p:spPr>
          <a:xfrm>
            <a:off x="720000" y="1882585"/>
            <a:ext cx="6861530" cy="2980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pl-PL" sz="2000" b="1" dirty="0">
                <a:latin typeface="Catamaran" panose="020B0604020202020204" charset="-18"/>
                <a:cs typeface="Catamaran" panose="020B0604020202020204" charset="-18"/>
              </a:rPr>
              <a:t>Temat projektu: </a:t>
            </a:r>
            <a:r>
              <a:rPr lang="pl-PL" sz="2000" dirty="0">
                <a:latin typeface="Catamaran" panose="020B0604020202020204" charset="-18"/>
                <a:cs typeface="Catamaran" panose="020B0604020202020204" charset="-18"/>
              </a:rPr>
              <a:t>aplikacja przeglądarkowa do tworzenia planu zajęć (asystent zapisów)</a:t>
            </a:r>
            <a:endParaRPr lang="pl-PL" sz="2000" b="1" dirty="0">
              <a:latin typeface="Catamaran" panose="020B0604020202020204" charset="-18"/>
              <a:cs typeface="Catamaran" panose="020B0604020202020204" charset="-18"/>
            </a:endParaRPr>
          </a:p>
          <a:p>
            <a:pPr>
              <a:spcAft>
                <a:spcPts val="1600"/>
              </a:spcAft>
            </a:pPr>
            <a:r>
              <a:rPr lang="pl-PL" sz="2000" b="1" dirty="0">
                <a:latin typeface="Catamaran" panose="020B0604020202020204" charset="-18"/>
                <a:cs typeface="Catamaran" panose="020B0604020202020204" charset="-18"/>
              </a:rPr>
              <a:t>Opis:</a:t>
            </a:r>
            <a:r>
              <a:rPr lang="pl-PL" sz="2000" dirty="0">
                <a:latin typeface="Catamaran" panose="020B0604020202020204" charset="-18"/>
                <a:cs typeface="Catamaran" panose="020B0604020202020204" charset="-18"/>
              </a:rPr>
              <a:t> aplikacja ma na celu służyć użytkownikowi do układania planu zajęć w oparciu o z góry założone dostępne terminy. </a:t>
            </a:r>
            <a:endParaRPr lang="pl-PL" sz="2000" b="1" dirty="0">
              <a:latin typeface="Catamaran" panose="020B0604020202020204" charset="-18"/>
              <a:cs typeface="Catamaran" panose="020B0604020202020204" charset="-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414975" y="7713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Technologie</a:t>
            </a:r>
            <a:endParaRPr dirty="0"/>
          </a:p>
        </p:txBody>
      </p:sp>
      <p:cxnSp>
        <p:nvCxnSpPr>
          <p:cNvPr id="211" name="Google Shape;211;p32"/>
          <p:cNvCxnSpPr/>
          <p:nvPr/>
        </p:nvCxnSpPr>
        <p:spPr>
          <a:xfrm>
            <a:off x="4221155" y="149577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00;p32">
            <a:extLst>
              <a:ext uri="{FF2B5EF4-FFF2-40B4-BE49-F238E27FC236}">
                <a16:creationId xmlns:a16="http://schemas.microsoft.com/office/drawing/2014/main" id="{B9D82AD6-1320-DD46-4CF1-E3633CAAED44}"/>
              </a:ext>
            </a:extLst>
          </p:cNvPr>
          <p:cNvSpPr txBox="1">
            <a:spLocks/>
          </p:cNvSpPr>
          <p:nvPr/>
        </p:nvSpPr>
        <p:spPr>
          <a:xfrm>
            <a:off x="3042402" y="2005082"/>
            <a:ext cx="3760235" cy="2980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pl-PL" sz="2000" b="1" dirty="0">
                <a:latin typeface="Catamaran" panose="020B0604020202020204" charset="-18"/>
                <a:cs typeface="Catamaran" panose="020B0604020202020204" charset="-18"/>
              </a:rPr>
              <a:t>GUI: </a:t>
            </a:r>
            <a:r>
              <a:rPr lang="pl-PL" sz="2000" dirty="0">
                <a:latin typeface="Catamaran" panose="020B0604020202020204" charset="-18"/>
                <a:cs typeface="Catamaran" panose="020B0604020202020204" charset="-18"/>
              </a:rPr>
              <a:t>HTML, CSS, JS</a:t>
            </a:r>
            <a:endParaRPr lang="pl-PL" sz="2000" b="1" dirty="0">
              <a:latin typeface="Catamaran" panose="020B0604020202020204" charset="-18"/>
              <a:cs typeface="Catamaran" panose="020B0604020202020204" charset="-18"/>
            </a:endParaRPr>
          </a:p>
          <a:p>
            <a:pPr>
              <a:spcAft>
                <a:spcPts val="1600"/>
              </a:spcAft>
            </a:pPr>
            <a:r>
              <a:rPr lang="pl-PL" sz="2000" b="1" dirty="0">
                <a:latin typeface="Catamaran" panose="020B0604020202020204" charset="-18"/>
                <a:cs typeface="Catamaran" panose="020B0604020202020204" charset="-18"/>
              </a:rPr>
              <a:t>Funkcjonalność:</a:t>
            </a:r>
            <a:r>
              <a:rPr lang="pl-PL" sz="2000" dirty="0">
                <a:latin typeface="Catamaran" panose="020B0604020202020204" charset="-18"/>
                <a:cs typeface="Catamaran" panose="020B0604020202020204" charset="-18"/>
              </a:rPr>
              <a:t> Python, PHP</a:t>
            </a:r>
          </a:p>
          <a:p>
            <a:pPr>
              <a:spcAft>
                <a:spcPts val="1600"/>
              </a:spcAft>
            </a:pPr>
            <a:r>
              <a:rPr lang="pl-PL" sz="2000" b="1" dirty="0">
                <a:latin typeface="Catamaran" panose="020B0604020202020204" charset="-18"/>
                <a:cs typeface="Catamaran" panose="020B0604020202020204" charset="-18"/>
              </a:rPr>
              <a:t>Baza danych: </a:t>
            </a:r>
            <a:r>
              <a:rPr lang="pl-PL" sz="2000" dirty="0">
                <a:latin typeface="Catamaran" panose="020B0604020202020204" charset="-18"/>
                <a:cs typeface="Catamaran" panose="020B0604020202020204" charset="-18"/>
              </a:rPr>
              <a:t>MySQL</a:t>
            </a:r>
            <a:endParaRPr lang="pl-PL" sz="2000" b="1" dirty="0">
              <a:latin typeface="Catamaran" panose="020B0604020202020204" charset="-18"/>
              <a:cs typeface="Catamaran" panose="020B0604020202020204" charset="-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1311270" y="1199478"/>
            <a:ext cx="652146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dirty="0"/>
              <a:t>Interfejs graficzny</a:t>
            </a:r>
            <a:endParaRPr sz="4800" b="1" dirty="0"/>
          </a:p>
        </p:txBody>
      </p:sp>
      <p:cxnSp>
        <p:nvCxnSpPr>
          <p:cNvPr id="531" name="Google Shape;531;p47"/>
          <p:cNvCxnSpPr/>
          <p:nvPr/>
        </p:nvCxnSpPr>
        <p:spPr>
          <a:xfrm>
            <a:off x="2756850" y="289941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1D630B9-AD53-075F-3A98-4FA54F0B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82" y="0"/>
            <a:ext cx="84912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8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Plan pracy</a:t>
            </a:r>
            <a:endParaRPr b="1" dirty="0"/>
          </a:p>
        </p:txBody>
      </p:sp>
      <p:cxnSp>
        <p:nvCxnSpPr>
          <p:cNvPr id="258" name="Google Shape;258;p35"/>
          <p:cNvCxnSpPr>
            <a:cxnSpLocks/>
          </p:cNvCxnSpPr>
          <p:nvPr/>
        </p:nvCxnSpPr>
        <p:spPr>
          <a:xfrm>
            <a:off x="4282600" y="1214850"/>
            <a:ext cx="1813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00;p32">
            <a:extLst>
              <a:ext uri="{FF2B5EF4-FFF2-40B4-BE49-F238E27FC236}">
                <a16:creationId xmlns:a16="http://schemas.microsoft.com/office/drawing/2014/main" id="{52F56544-D4A4-58FE-BED4-F0CA0AC300F6}"/>
              </a:ext>
            </a:extLst>
          </p:cNvPr>
          <p:cNvSpPr txBox="1">
            <a:spLocks/>
          </p:cNvSpPr>
          <p:nvPr/>
        </p:nvSpPr>
        <p:spPr>
          <a:xfrm>
            <a:off x="1139280" y="1317501"/>
            <a:ext cx="7284720" cy="2980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1. Stworzenie baz danych z tabelami dla kont użytkowników i dla przedmiotów –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do 24. marca</a:t>
            </a:r>
            <a:br>
              <a:rPr lang="pl-PL" dirty="0">
                <a:latin typeface="Catamaran" panose="020B0604020202020204" charset="-18"/>
                <a:cs typeface="Catamaran" panose="020B0604020202020204" charset="-18"/>
              </a:rPr>
            </a:b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2. Skrypt do pobierania danych o przedmiotach ze strony USOSa –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do</a:t>
            </a: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31. marca</a:t>
            </a:r>
            <a:br>
              <a:rPr lang="pl-PL" dirty="0">
                <a:latin typeface="Catamaran" panose="020B0604020202020204" charset="-18"/>
                <a:cs typeface="Catamaran" panose="020B0604020202020204" charset="-18"/>
              </a:rPr>
            </a:b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3. Stworzenie prowizorycznego interfejsu graficznego –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do 7. kwietnia</a:t>
            </a:r>
            <a:br>
              <a:rPr lang="pl-PL" dirty="0">
                <a:latin typeface="Catamaran" panose="020B0604020202020204" charset="-18"/>
                <a:cs typeface="Catamaran" panose="020B0604020202020204" charset="-18"/>
              </a:rPr>
            </a:b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4. Połączenie planów zajęć z kontem użytkownika w zależności od kierunku i roku podanego przy rejestracji –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do 14. kwietnia</a:t>
            </a:r>
            <a:br>
              <a:rPr lang="pl-PL" b="1" dirty="0">
                <a:latin typeface="Catamaran" panose="020B0604020202020204" charset="-18"/>
                <a:cs typeface="Catamaran" panose="020B0604020202020204" charset="-18"/>
              </a:rPr>
            </a:b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5. Stworzenie formularzu logowania/rejestracji –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do 21. kwietnia</a:t>
            </a:r>
            <a:br>
              <a:rPr lang="pl-PL" dirty="0">
                <a:latin typeface="Catamaran" panose="020B0604020202020204" charset="-18"/>
                <a:cs typeface="Catamaran" panose="020B0604020202020204" charset="-18"/>
              </a:rPr>
            </a:b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6. Dodanie funkcjonalności wybierania terminów zajęć –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do 5. maja</a:t>
            </a:r>
            <a:br>
              <a:rPr lang="pl-PL" dirty="0">
                <a:latin typeface="Catamaran" panose="020B0604020202020204" charset="-18"/>
                <a:cs typeface="Catamaran" panose="020B0604020202020204" charset="-18"/>
              </a:rPr>
            </a:b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7. Stworzenie ostatecznego interfejsu graficznego –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do 19. maja</a:t>
            </a:r>
            <a:br>
              <a:rPr lang="pl-PL" dirty="0">
                <a:latin typeface="Catamaran" panose="020B0604020202020204" charset="-18"/>
                <a:cs typeface="Catamaran" panose="020B0604020202020204" charset="-18"/>
              </a:rPr>
            </a:b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8. Dodanie możliwości eksportowania planu zajęć –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do 2. czerwca</a:t>
            </a:r>
            <a:br>
              <a:rPr lang="pl-PL" b="1" dirty="0">
                <a:latin typeface="Catamaran" panose="020B0604020202020204" charset="-18"/>
                <a:cs typeface="Catamaran" panose="020B0604020202020204" charset="-18"/>
              </a:rPr>
            </a:br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9. Ostateczne poprawki, ulepszenia – 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do końca semestru</a:t>
            </a:r>
            <a:br>
              <a:rPr lang="pl-PL" b="1" dirty="0">
                <a:latin typeface="Catamaran" panose="020B0604020202020204" charset="-18"/>
                <a:cs typeface="Catamaran" panose="020B0604020202020204" charset="-18"/>
              </a:rPr>
            </a:b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2391900" y="202494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Koniec</a:t>
            </a:r>
            <a:endParaRPr b="1" dirty="0"/>
          </a:p>
        </p:txBody>
      </p:sp>
      <p:cxnSp>
        <p:nvCxnSpPr>
          <p:cNvPr id="231" name="Google Shape;231;p34"/>
          <p:cNvCxnSpPr>
            <a:cxnSpLocks/>
          </p:cNvCxnSpPr>
          <p:nvPr/>
        </p:nvCxnSpPr>
        <p:spPr>
          <a:xfrm>
            <a:off x="4465320" y="2805785"/>
            <a:ext cx="146876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200</Words>
  <Application>Microsoft Office PowerPoint</Application>
  <PresentationFormat>Pokaz na ekranie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Catamaran</vt:lpstr>
      <vt:lpstr>Lexend Deca</vt:lpstr>
      <vt:lpstr>Pastel Minimalist Elegant Lines Portfolio by Slidesgo</vt:lpstr>
      <vt:lpstr>Asystent zapisów</vt:lpstr>
      <vt:lpstr>Tematyka i opis</vt:lpstr>
      <vt:lpstr>Technologie</vt:lpstr>
      <vt:lpstr>Interfejs graficzny</vt:lpstr>
      <vt:lpstr>Prezentacja programu PowerPoint</vt:lpstr>
      <vt:lpstr>Plan pracy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Asystent zapisów</dc:title>
  <cp:lastModifiedBy>Zofia Mejer</cp:lastModifiedBy>
  <cp:revision>5</cp:revision>
  <dcterms:modified xsi:type="dcterms:W3CDTF">2023-03-16T18:53:11Z</dcterms:modified>
</cp:coreProperties>
</file>