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1" r:id="rId8"/>
    <p:sldId id="262" r:id="rId9"/>
    <p:sldId id="263" r:id="rId10"/>
    <p:sldId id="265" r:id="rId11"/>
    <p:sldId id="264" r:id="rId12"/>
    <p:sldId id="267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46478-EFFF-449D-A025-1E4DFF735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EC7EC8-E8D0-41F1-9763-F6EA8DDA0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7BBA81-E3E3-428E-812A-4EE45E93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5C49-4FE9-4E9F-A871-ACDE340AF19B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B29601-F810-4DF8-AB5A-E3E6A2FC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A310B0-3731-4D3B-AB9A-C07AC3EF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4A14-49F1-4852-8D3B-72BCA54B4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67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91184-C5A5-4C2F-B422-B29779BA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90C5B9-4273-44DE-AE8B-987709CE3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05DDB6-53FE-41FF-A403-E9C04D32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5C49-4FE9-4E9F-A871-ACDE340AF19B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0F0B91-9CF3-4FB5-AE37-77529D8E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F5630A-B6BF-444C-9066-0CE2691C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4A14-49F1-4852-8D3B-72BCA54B4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10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D397AE5-1B19-4181-A841-C18B3885E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4F8B3F-2810-42C6-9FD5-E448282A5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AD0EEC-A396-4849-9A4F-B3193CF9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5C49-4FE9-4E9F-A871-ACDE340AF19B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14D4A3-D284-4624-AF59-4B29FCB7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1A2020-C7CD-428D-A056-144B72C5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4A14-49F1-4852-8D3B-72BCA54B4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62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A0D25-6670-4786-9545-6F5669D7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E4113-ED48-4849-8F8F-858D1042F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E4C1E0-54FA-4FC3-AADD-3B7C5FD0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5C49-4FE9-4E9F-A871-ACDE340AF19B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899F50-6006-418B-89CD-3CD83E1C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AB1136-5918-439B-BB6B-43F10C48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4A14-49F1-4852-8D3B-72BCA54B4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25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4D1EB-9D6D-468E-823E-ACACA06C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556C3F-E9F4-48C3-A913-89A0AB425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41B79A-A778-452D-8B74-1FB83F76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5C49-4FE9-4E9F-A871-ACDE340AF19B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70B891-C1B2-4FD0-84FE-75DAAF49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CD1B8E-F66A-4572-B845-40879332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4A14-49F1-4852-8D3B-72BCA54B4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06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9F5FB-BF49-4D22-97AC-EFA16D15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339D0-D5F2-4732-AD3E-CEF5FEAAB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00F861-049C-4135-9BDB-B965F75FD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57D3F0-5BE2-49AC-B84E-4DFFA20E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5C49-4FE9-4E9F-A871-ACDE340AF19B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083427-12CE-4EA1-BE66-C8594AF1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2D45AE-1B82-4B80-90A4-2E11ED1A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4A14-49F1-4852-8D3B-72BCA54B4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86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A43C0-2DFE-46D8-9657-E966B30E1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93204D-EA97-4E10-97B7-BDD9E167A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87201A-A606-45AF-98AE-4E3960D8B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0C17FD-C081-4458-837F-030187CC8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80E1F8-54CF-4A06-9A97-94D11606C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3F41F26-0E09-4A9E-9FBA-6CFF24A7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5C49-4FE9-4E9F-A871-ACDE340AF19B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E4667F-752A-46E8-BBD1-AA7D7E52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B62ED6-DAA8-4A5F-A6F9-662B6E11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4A14-49F1-4852-8D3B-72BCA54B4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27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263C0-9250-470B-AA4E-1EC28F44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A724A68-7122-4B10-BF40-9CB240ED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5C49-4FE9-4E9F-A871-ACDE340AF19B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64D433-EFD8-4B7A-A672-3F11B57B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112286-0A81-43CE-B0A7-0C219EDB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4A14-49F1-4852-8D3B-72BCA54B4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3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6120CF-7BD5-4241-82E1-C08E81A2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5C49-4FE9-4E9F-A871-ACDE340AF19B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8AC8D44-99AE-4E9C-BE1E-88190A4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4D7D51-66DC-4E2A-8CE1-BFF40DBA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4A14-49F1-4852-8D3B-72BCA54B4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53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B17D0-63A7-4C70-A46A-525C9E7D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413C86-6922-43B1-AD0D-3142FCE4C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E0BF62-91C1-4343-A06C-48965190A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4A1B74-EB1D-44ED-B7DF-413CB988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5C49-4FE9-4E9F-A871-ACDE340AF19B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287F11-1DE6-4D1D-AE18-C21B95E9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152CD3-0B50-41D3-AFA9-781969FC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4A14-49F1-4852-8D3B-72BCA54B4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00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24E84-486A-4E55-AD15-4904B8A8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E869B43-274E-4010-9957-60453A513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1DF20A-2586-4873-B748-7EC9695E1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B85DAB-1564-4E0D-A9F4-6A75CAAD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5C49-4FE9-4E9F-A871-ACDE340AF19B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7D0623-AAB4-40D4-A196-26A950E2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9C26C2-C3F3-4666-BB01-C1D3376B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4A14-49F1-4852-8D3B-72BCA54B4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18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AE103-52EF-46FE-9A9A-AA0B5A71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DA08E6-186B-47AB-9D2F-25D7796A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FFD265-3744-4A1A-8D6F-AFA27E804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55C49-4FE9-4E9F-A871-ACDE340AF19B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031613-7D65-4135-8458-1E253E99A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D2B8E-7CC9-4B5D-AC8D-9EDB681D7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A4A14-49F1-4852-8D3B-72BCA54B4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91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yandex/blog/475956/" TargetMode="External"/><Relationship Id="rId2" Type="http://schemas.openxmlformats.org/officeDocument/2006/relationships/hyperlink" Target="https://habr.com/ru/post/436838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0-tub-ru.yandex.net/i?id=500169892b626e6efa24fb5a87f63d03-l&amp;n=13">
            <a:extLst>
              <a:ext uri="{FF2B5EF4-FFF2-40B4-BE49-F238E27FC236}">
                <a16:creationId xmlns:a16="http://schemas.microsoft.com/office/drawing/2014/main" id="{FB1409EF-4F25-4FDA-B4DB-D0C7C368E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522" y="1648047"/>
            <a:ext cx="4782564" cy="298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tical Character Recognition | Element AI">
            <a:extLst>
              <a:ext uri="{FF2B5EF4-FFF2-40B4-BE49-F238E27FC236}">
                <a16:creationId xmlns:a16="http://schemas.microsoft.com/office/drawing/2014/main" id="{4805DDEB-1B2B-4118-A41C-60AEA31AF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332" y="1397634"/>
            <a:ext cx="4921417" cy="406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75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AA47D-F078-4998-844C-D6C6A1A1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Распознавание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00B2FC-C0D9-4D49-A351-C68D1C5A3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146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ru-RU" dirty="0"/>
              <a:t>Обучение нейронной сети</a:t>
            </a:r>
          </a:p>
        </p:txBody>
      </p:sp>
      <p:pic>
        <p:nvPicPr>
          <p:cNvPr id="4098" name="Picture 2" descr="https://habrastorage.org/webt/tm/zx/0k/tmzx0kmyswtdxz6u_ri_yfxdrzy.png">
            <a:extLst>
              <a:ext uri="{FF2B5EF4-FFF2-40B4-BE49-F238E27FC236}">
                <a16:creationId xmlns:a16="http://schemas.microsoft.com/office/drawing/2014/main" id="{4B98F4C7-458E-4A84-9EDF-09F6E7A3C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68" y="2616093"/>
            <a:ext cx="2541865" cy="339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1BEC43-52A2-4B9F-94DB-352EE830E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801" y="5780347"/>
            <a:ext cx="2534004" cy="228632"/>
          </a:xfrm>
          <a:prstGeom prst="rect">
            <a:avLst/>
          </a:prstGeom>
        </p:spPr>
      </p:pic>
      <p:pic>
        <p:nvPicPr>
          <p:cNvPr id="4100" name="Picture 4" descr="Иллюстрация 3 из 15 для Чтение. Работа с текстом: 3 класс - Ольга Крылова | Лабиринт - книги. Источник: BOOKвочка">
            <a:extLst>
              <a:ext uri="{FF2B5EF4-FFF2-40B4-BE49-F238E27FC236}">
                <a16:creationId xmlns:a16="http://schemas.microsoft.com/office/drawing/2014/main" id="{1295A298-F5C4-46E0-973C-1E3E7A94C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85"/>
          <a:stretch/>
        </p:blipFill>
        <p:spPr bwMode="auto">
          <a:xfrm>
            <a:off x="7030238" y="379704"/>
            <a:ext cx="3712128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4FB49D5D-815A-4135-A4C1-D12BF48010DA}"/>
              </a:ext>
            </a:extLst>
          </p:cNvPr>
          <p:cNvSpPr txBox="1">
            <a:spLocks/>
          </p:cNvSpPr>
          <p:nvPr/>
        </p:nvSpPr>
        <p:spPr>
          <a:xfrm>
            <a:off x="1090568" y="6172216"/>
            <a:ext cx="2534005" cy="3604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/>
              <a:t>Сложные примеры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54C7BFD-97F7-48BB-B86B-372BB817D56F}"/>
              </a:ext>
            </a:extLst>
          </p:cNvPr>
          <p:cNvSpPr txBox="1">
            <a:spLocks/>
          </p:cNvSpPr>
          <p:nvPr/>
        </p:nvSpPr>
        <p:spPr>
          <a:xfrm>
            <a:off x="3884802" y="6172216"/>
            <a:ext cx="2541866" cy="3604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/>
              <a:t>Синтетика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067A152A-1055-425D-90A6-56E3F4F15EEC}"/>
              </a:ext>
            </a:extLst>
          </p:cNvPr>
          <p:cNvSpPr txBox="1">
            <a:spLocks/>
          </p:cNvSpPr>
          <p:nvPr/>
        </p:nvSpPr>
        <p:spPr>
          <a:xfrm>
            <a:off x="7030237" y="6172216"/>
            <a:ext cx="3712127" cy="3604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/>
              <a:t>Реальные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131446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8F39B-6E99-4B99-9882-B69FAF06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Распознавание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EA46AE-046D-4728-AD7B-56B1EE93B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42661"/>
          </a:xfrm>
        </p:spPr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4CF54F-529F-4060-A79A-1B4C1C80D6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65" t="11010" r="37041" b="6422"/>
          <a:stretch/>
        </p:blipFill>
        <p:spPr>
          <a:xfrm>
            <a:off x="6730767" y="1195430"/>
            <a:ext cx="5461233" cy="5662570"/>
          </a:xfrm>
          <a:prstGeom prst="rect">
            <a:avLst/>
          </a:prstGeom>
        </p:spPr>
      </p:pic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9F156D5D-86F1-4B4B-8D0D-DD1A14C0F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372522"/>
              </p:ext>
            </p:extLst>
          </p:nvPr>
        </p:nvGraphicFramePr>
        <p:xfrm>
          <a:off x="537662" y="2521773"/>
          <a:ext cx="6062756" cy="766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2352">
                  <a:extLst>
                    <a:ext uri="{9D8B030D-6E8A-4147-A177-3AD203B41FA5}">
                      <a16:colId xmlns:a16="http://schemas.microsoft.com/office/drawing/2014/main" val="2357180914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42394322"/>
                    </a:ext>
                  </a:extLst>
                </a:gridCol>
                <a:gridCol w="1090803">
                  <a:extLst>
                    <a:ext uri="{9D8B030D-6E8A-4147-A177-3AD203B41FA5}">
                      <a16:colId xmlns:a16="http://schemas.microsoft.com/office/drawing/2014/main" val="1779040751"/>
                    </a:ext>
                  </a:extLst>
                </a:gridCol>
                <a:gridCol w="1359501">
                  <a:extLst>
                    <a:ext uri="{9D8B030D-6E8A-4147-A177-3AD203B41FA5}">
                      <a16:colId xmlns:a16="http://schemas.microsoft.com/office/drawing/2014/main" val="2365476611"/>
                    </a:ext>
                  </a:extLst>
                </a:gridCol>
              </a:tblGrid>
              <a:tr h="396070">
                <a:tc>
                  <a:txBody>
                    <a:bodyPr/>
                    <a:lstStyle/>
                    <a:p>
                      <a:r>
                        <a:rPr lang="ru-RU" dirty="0"/>
                        <a:t>Система распознавания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Полнота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Точность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</a:t>
                      </a:r>
                      <a:r>
                        <a:rPr lang="ru-RU" dirty="0"/>
                        <a:t>мера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30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Yandex Vision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73.99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86.57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79.79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075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624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0697D-DBD0-41DE-8BDF-80033839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36F94B-AD33-4FD0-8E25-675218871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habr.com/ru/post/436838/</a:t>
            </a:r>
            <a:r>
              <a:rPr lang="ru-RU" dirty="0"/>
              <a:t> - </a:t>
            </a:r>
            <a:r>
              <a:rPr lang="ru-RU" dirty="0" err="1"/>
              <a:t>свёрточные</a:t>
            </a:r>
            <a:r>
              <a:rPr lang="ru-RU" dirty="0"/>
              <a:t> нейронные сети</a:t>
            </a:r>
          </a:p>
          <a:p>
            <a:r>
              <a:rPr lang="en-US" dirty="0">
                <a:hlinkClick r:id="rId3"/>
              </a:rPr>
              <a:t>habr.com/ru/company/yandex/blog/475956/</a:t>
            </a:r>
            <a:r>
              <a:rPr lang="ru-RU" dirty="0"/>
              <a:t> - проект </a:t>
            </a:r>
            <a:r>
              <a:rPr lang="en-US" dirty="0"/>
              <a:t>Yandex Vision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9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0-tub-ru.yandex.net/i?id=500169892b626e6efa24fb5a87f63d03-l&amp;n=13">
            <a:extLst>
              <a:ext uri="{FF2B5EF4-FFF2-40B4-BE49-F238E27FC236}">
                <a16:creationId xmlns:a16="http://schemas.microsoft.com/office/drawing/2014/main" id="{FB1409EF-4F25-4FDA-B4DB-D0C7C368E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522" y="1648047"/>
            <a:ext cx="4782564" cy="298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tical Character Recognition | Element AI">
            <a:extLst>
              <a:ext uri="{FF2B5EF4-FFF2-40B4-BE49-F238E27FC236}">
                <a16:creationId xmlns:a16="http://schemas.microsoft.com/office/drawing/2014/main" id="{4805DDEB-1B2B-4118-A41C-60AEA31AF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332" y="1397634"/>
            <a:ext cx="4921417" cy="406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0333841-1BC8-4F07-8AC1-FF46262E6FAA}"/>
              </a:ext>
            </a:extLst>
          </p:cNvPr>
          <p:cNvSpPr txBox="1">
            <a:spLocks/>
          </p:cNvSpPr>
          <p:nvPr/>
        </p:nvSpPr>
        <p:spPr>
          <a:xfrm>
            <a:off x="679639" y="348347"/>
            <a:ext cx="5754717" cy="1032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4872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15CA5-D2D4-48D0-9A1A-E0FA21B1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</a:t>
            </a:r>
            <a:r>
              <a:rPr lang="en-US" dirty="0" err="1"/>
              <a:t>PyTorch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03D60-0DEB-4408-BAD9-B1745BC4A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Библиотека машинного обучения для языка </a:t>
            </a:r>
            <a:r>
              <a:rPr lang="ru-RU" dirty="0" err="1"/>
              <a:t>Python</a:t>
            </a:r>
            <a:r>
              <a:rPr lang="ru-RU" dirty="0"/>
              <a:t> с открытым исходным кодом, созданная на базе </a:t>
            </a:r>
            <a:r>
              <a:rPr lang="ru-RU" dirty="0" err="1"/>
              <a:t>Torch</a:t>
            </a:r>
            <a:endParaRPr lang="ru-RU" dirty="0"/>
          </a:p>
          <a:p>
            <a:r>
              <a:rPr lang="ru-RU" dirty="0"/>
              <a:t>Разрабатывается преимущественно группой искусственного интеллекта </a:t>
            </a:r>
            <a:r>
              <a:rPr lang="ru-RU" dirty="0" err="1"/>
              <a:t>Facebook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2054" name="Picture 6" descr="Картинки по запросу python">
            <a:extLst>
              <a:ext uri="{FF2B5EF4-FFF2-40B4-BE49-F238E27FC236}">
                <a16:creationId xmlns:a16="http://schemas.microsoft.com/office/drawing/2014/main" id="{7B76F92B-48B8-473D-A824-F05054BE1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2" y="4873625"/>
            <a:ext cx="14382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Картинки по запросу Facebook">
            <a:extLst>
              <a:ext uri="{FF2B5EF4-FFF2-40B4-BE49-F238E27FC236}">
                <a16:creationId xmlns:a16="http://schemas.microsoft.com/office/drawing/2014/main" id="{73707A24-42D0-4BA7-9558-80EF6F927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857" y="4873625"/>
            <a:ext cx="14382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21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BAFD7-C965-487E-91C3-F09C7007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</a:t>
            </a:r>
            <a:r>
              <a:rPr lang="en-US" dirty="0" err="1"/>
              <a:t>PyTorch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5AE80C-C2AB-44D4-A5E0-7E036005F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Тензорные вычисления с развитой поддержкой ускорения на GPU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Глубокие нейронные сети на базе системы </a:t>
            </a:r>
            <a:r>
              <a:rPr lang="ru-RU" dirty="0" err="1"/>
              <a:t>autodiff</a:t>
            </a:r>
            <a:endParaRPr lang="ru-RU" dirty="0"/>
          </a:p>
        </p:txBody>
      </p:sp>
      <p:pic>
        <p:nvPicPr>
          <p:cNvPr id="3082" name="Picture 10" descr="Automatic Differentiation In Practice, Writing The... | Chegg.com">
            <a:extLst>
              <a:ext uri="{FF2B5EF4-FFF2-40B4-BE49-F238E27FC236}">
                <a16:creationId xmlns:a16="http://schemas.microsoft.com/office/drawing/2014/main" id="{3DB50D2B-458D-4FEF-B9E2-B3F62F43D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938" y="3856517"/>
            <a:ext cx="77533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19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F625E-205E-4482-9EA1-4400E356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</a:t>
            </a:r>
            <a:r>
              <a:rPr lang="ru-RU" dirty="0"/>
              <a:t>в </a:t>
            </a:r>
            <a:r>
              <a:rPr lang="ru-RU" dirty="0" err="1"/>
              <a:t>PyTorch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57F3DE-8EBE-4968-9F4D-5827E5A83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99% точности</a:t>
            </a:r>
          </a:p>
          <a:p>
            <a:r>
              <a:rPr lang="ru-RU" dirty="0"/>
              <a:t>Лёгкость обучения</a:t>
            </a:r>
            <a:endParaRPr lang="en-US" dirty="0"/>
          </a:p>
          <a:p>
            <a:r>
              <a:rPr lang="ru-RU" dirty="0"/>
              <a:t>Примитивные слои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9C35DA-10E6-4C64-8AA7-E58ACFBFE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002" y="3905382"/>
            <a:ext cx="44196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6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8E6C3-64FA-4299-91A5-3132C37C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 </a:t>
            </a:r>
            <a:r>
              <a:rPr lang="en-US" dirty="0"/>
              <a:t>OCR</a:t>
            </a:r>
            <a:endParaRPr lang="ru-RU" dirty="0"/>
          </a:p>
        </p:txBody>
      </p:sp>
      <p:pic>
        <p:nvPicPr>
          <p:cNvPr id="4098" name="Picture 2" descr="OCR Animation Low Quality Image 540px opt">
            <a:extLst>
              <a:ext uri="{FF2B5EF4-FFF2-40B4-BE49-F238E27FC236}">
                <a16:creationId xmlns:a16="http://schemas.microsoft.com/office/drawing/2014/main" id="{E61D668E-82C4-465F-8971-B04B8FE728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142" y="1562986"/>
            <a:ext cx="8817216" cy="5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5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D45C4-6BFA-47FD-80C4-C751C029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реализации </a:t>
            </a:r>
            <a:r>
              <a:rPr lang="en-US" dirty="0"/>
              <a:t>OCR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8DD6F5-D2EB-4C83-B8CC-9EDF9329E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Yandex Vision</a:t>
            </a:r>
            <a:endParaRPr lang="ru-RU" dirty="0"/>
          </a:p>
          <a:p>
            <a:r>
              <a:rPr lang="en-US" dirty="0"/>
              <a:t>ABBYY Cloud OCR</a:t>
            </a:r>
            <a:endParaRPr lang="ru-RU" dirty="0"/>
          </a:p>
          <a:p>
            <a:r>
              <a:rPr lang="en-US" dirty="0"/>
              <a:t>Google Cloud OCR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134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7589A-AA0A-4575-91A8-B312FB3F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Распознавание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B8E5AC-6D25-49F2-869A-07DCE62F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Определение положения</a:t>
            </a:r>
          </a:p>
        </p:txBody>
      </p:sp>
      <p:pic>
        <p:nvPicPr>
          <p:cNvPr id="1026" name="Picture 2" descr="https://hsto.org/webt/fn/ox/en/fnoxen3f1izpei9ecdbdl_eq2xk.png">
            <a:extLst>
              <a:ext uri="{FF2B5EF4-FFF2-40B4-BE49-F238E27FC236}">
                <a16:creationId xmlns:a16="http://schemas.microsoft.com/office/drawing/2014/main" id="{983AAC95-5DC2-44FA-92D4-444CCB0CE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2252663"/>
            <a:ext cx="927735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89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B0916-939B-46E7-8DDE-B5C2CACE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Распознавание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FAFBAE-9EF4-4010-A14A-2D92C1B6C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ru-RU" dirty="0"/>
              <a:t>Определение языка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1380D4E-BC10-425B-B5C9-12EEA71B2788}"/>
              </a:ext>
            </a:extLst>
          </p:cNvPr>
          <p:cNvSpPr txBox="1">
            <a:spLocks/>
          </p:cNvSpPr>
          <p:nvPr/>
        </p:nvSpPr>
        <p:spPr>
          <a:xfrm>
            <a:off x="1349929" y="5023025"/>
            <a:ext cx="10515600" cy="1469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Сегодня отличная погода. Замечательный день для прогулки.</a:t>
            </a:r>
            <a:br>
              <a:rPr lang="ru-RU" dirty="0"/>
            </a:br>
            <a:r>
              <a:rPr lang="ja-JP" altLang="en-US" dirty="0"/>
              <a:t>今天天气很好 这是一个美丽的一天散步。</a:t>
            </a:r>
            <a:br>
              <a:rPr lang="ja-JP" altLang="en-US" dirty="0"/>
            </a:br>
            <a:r>
              <a:rPr lang="th-TH" dirty="0"/>
              <a:t>สภาพอากาศสมบูรณ์แบบในวันนี้ มันเป็นวันที่สวยงามสำหรับเดินเล่นกันหน่อยแล้ว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00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6CFD5-A869-4713-A4BE-AF23960F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Распознавание текста</a:t>
            </a:r>
          </a:p>
        </p:txBody>
      </p:sp>
      <p:pic>
        <p:nvPicPr>
          <p:cNvPr id="2050" name="Picture 2" descr="https://habrastorage.org/webt/_0/6k/sf/_06ksfdetbjobwudopmi4xq0j4c.png">
            <a:extLst>
              <a:ext uri="{FF2B5EF4-FFF2-40B4-BE49-F238E27FC236}">
                <a16:creationId xmlns:a16="http://schemas.microsoft.com/office/drawing/2014/main" id="{49DEB2BA-E1F9-4B18-9FA1-4E332CC0B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89" y="1963919"/>
            <a:ext cx="9708422" cy="489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3A2846AA-2DB3-48B3-A963-79605BD26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ru-RU" dirty="0"/>
              <a:t>Распознавание строк</a:t>
            </a:r>
          </a:p>
        </p:txBody>
      </p:sp>
    </p:spTree>
    <p:extLst>
      <p:ext uri="{BB962C8B-B14F-4D97-AF65-F5344CB8AC3E}">
        <p14:creationId xmlns:p14="http://schemas.microsoft.com/office/powerpoint/2010/main" val="36911647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518</TotalTime>
  <Words>145</Words>
  <Application>Microsoft Office PowerPoint</Application>
  <PresentationFormat>Широкоэкранный</PresentationFormat>
  <Paragraphs>45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О PyTorch</vt:lpstr>
      <vt:lpstr>Возможности PyTorch</vt:lpstr>
      <vt:lpstr>CNN в PyTorch</vt:lpstr>
      <vt:lpstr>Об OCR</vt:lpstr>
      <vt:lpstr>Примеры реализации OCR</vt:lpstr>
      <vt:lpstr>Распознавание текста</vt:lpstr>
      <vt:lpstr>Распознавание текста</vt:lpstr>
      <vt:lpstr>Распознавание текста</vt:lpstr>
      <vt:lpstr>Распознавание текста</vt:lpstr>
      <vt:lpstr>Распознавание текста</vt:lpstr>
      <vt:lpstr>Ссылки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OCR</dc:title>
  <dc:creator>ваы уцка</dc:creator>
  <cp:lastModifiedBy>ваы уцка</cp:lastModifiedBy>
  <cp:revision>24</cp:revision>
  <dcterms:created xsi:type="dcterms:W3CDTF">2020-05-05T06:36:40Z</dcterms:created>
  <dcterms:modified xsi:type="dcterms:W3CDTF">2020-05-06T05:58:48Z</dcterms:modified>
</cp:coreProperties>
</file>