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51a5746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51a5746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51a5746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51a5746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51a5746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51a5746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51a5746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51a5746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51a5746a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51a5746a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51a5746a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51a5746a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51a5746a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51a5746a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51a5746a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51a5746a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4.jp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ytorch.org/docs/master/generated/torch.nn.ConvTranspose2d.html" TargetMode="External"/><Relationship Id="rId4" Type="http://schemas.openxmlformats.org/officeDocument/2006/relationships/hyperlink" Target="https://pytorch.org/docs/master/nn.html#vision-layers" TargetMode="External"/><Relationship Id="rId5" Type="http://schemas.openxmlformats.org/officeDocument/2006/relationships/hyperlink" Target="https://pytorch.org/docs/master/nn.html#pooling-layers" TargetMode="External"/><Relationship Id="rId6" Type="http://schemas.openxmlformats.org/officeDocument/2006/relationships/hyperlink" Target="https://pytorch.org/docs/master/nn.html#dropout-layers" TargetMode="External"/><Relationship Id="rId7" Type="http://schemas.openxmlformats.org/officeDocument/2006/relationships/hyperlink" Target="https://pytorch.org/docs/master/torchvision/model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025" y="2694525"/>
            <a:ext cx="2448975" cy="24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Segmentation and torch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363" y="2464100"/>
            <a:ext cx="2679400" cy="26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050" y="1017725"/>
            <a:ext cx="6621950" cy="29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CNN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-2222800" y="520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75" y="3207650"/>
            <a:ext cx="2217251" cy="221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LeNet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00" y="1234125"/>
            <a:ext cx="80962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AlexNet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7550"/>
            <a:ext cx="6721351" cy="33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425" y="2994175"/>
            <a:ext cx="2493575" cy="21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0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Receptive field</a:t>
            </a:r>
            <a:r>
              <a:rPr lang="ru"/>
              <a:t>, Inception block</a:t>
            </a:r>
            <a:r>
              <a:rPr lang="ru"/>
              <a:t>, residual block, </a:t>
            </a:r>
            <a:r>
              <a:rPr lang="ru"/>
              <a:t>...</a:t>
            </a:r>
            <a:r>
              <a:rPr lang="ru"/>
              <a:t>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50275"/>
            <a:ext cx="3384925" cy="15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5675" y="1188999"/>
            <a:ext cx="3627800" cy="19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50" y="1194939"/>
            <a:ext cx="2336450" cy="20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5150" y="3047800"/>
            <a:ext cx="3494823" cy="20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U-net and skip connection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750" y="1017725"/>
            <a:ext cx="6106512" cy="40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torch models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825" y="-223625"/>
            <a:ext cx="2795375" cy="27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63" y="2866975"/>
            <a:ext cx="70580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Loss functions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Cross Entropy (Binary Cross Entropy)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My loss = cross_entropy * ce_weight + dice * (1 - </a:t>
            </a:r>
            <a:r>
              <a:rPr lang="ru"/>
              <a:t>ce_weight)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My metrics = [ce_loss, dice_loss, My loss]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925" y="2621450"/>
            <a:ext cx="2580075" cy="25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Links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Deconvolution: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https://pytorch.org/docs/master/generated/torch.nn.ConvTranspose2d.html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https://pytorch.org/docs/master/nn.html#vision-layers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https://pytorch.org/docs/master/nn.html#pooling-layers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Dropout: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https://pytorch.org/docs/master/nn.html#dropout-layers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Torchvision models: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7"/>
              </a:rPr>
              <a:t>https://pytorch.org/docs/master/torchvision/models.html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