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60" r:id="rId4"/>
    <p:sldId id="273" r:id="rId5"/>
    <p:sldId id="258" r:id="rId6"/>
    <p:sldId id="274" r:id="rId7"/>
    <p:sldId id="263" r:id="rId8"/>
    <p:sldId id="262" r:id="rId9"/>
    <p:sldId id="265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DB5C0-8088-41C5-8AFB-A2B0EB5EA5F1}" v="21" dt="2022-06-23T17:42:03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105" autoAdjust="0"/>
  </p:normalViewPr>
  <p:slideViewPr>
    <p:cSldViewPr snapToGrid="0">
      <p:cViewPr varScale="1">
        <p:scale>
          <a:sx n="137" d="100"/>
          <a:sy n="137" d="100"/>
        </p:scale>
        <p:origin x="3365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Szafir" userId="815b3665-a5a6-4e13-9963-f9d52b2b210d" providerId="ADAL" clId="{581DB5C0-8088-41C5-8AFB-A2B0EB5EA5F1}"/>
    <pc:docChg chg="undo redo custSel addSld delSld modSld sldOrd">
      <pc:chgData name="Matt Szafir" userId="815b3665-a5a6-4e13-9963-f9d52b2b210d" providerId="ADAL" clId="{581DB5C0-8088-41C5-8AFB-A2B0EB5EA5F1}" dt="2022-06-23T17:42:04.081" v="260"/>
      <pc:docMkLst>
        <pc:docMk/>
      </pc:docMkLst>
      <pc:sldChg chg="addSp delSp modSp mod">
        <pc:chgData name="Matt Szafir" userId="815b3665-a5a6-4e13-9963-f9d52b2b210d" providerId="ADAL" clId="{581DB5C0-8088-41C5-8AFB-A2B0EB5EA5F1}" dt="2022-06-23T11:45:02.759" v="39" actId="1076"/>
        <pc:sldMkLst>
          <pc:docMk/>
          <pc:sldMk cId="1182733837" sldId="256"/>
        </pc:sldMkLst>
        <pc:spChg chg="mod">
          <ac:chgData name="Matt Szafir" userId="815b3665-a5a6-4e13-9963-f9d52b2b210d" providerId="ADAL" clId="{581DB5C0-8088-41C5-8AFB-A2B0EB5EA5F1}" dt="2022-06-23T11:42:19.923" v="0"/>
          <ac:spMkLst>
            <pc:docMk/>
            <pc:sldMk cId="1182733837" sldId="256"/>
            <ac:spMk id="2" creationId="{80A408B3-08D0-44A0-ABCF-727890BE24C9}"/>
          </ac:spMkLst>
        </pc:spChg>
        <pc:spChg chg="mod">
          <ac:chgData name="Matt Szafir" userId="815b3665-a5a6-4e13-9963-f9d52b2b210d" providerId="ADAL" clId="{581DB5C0-8088-41C5-8AFB-A2B0EB5EA5F1}" dt="2022-06-23T11:44:44.796" v="32" actId="1036"/>
          <ac:spMkLst>
            <pc:docMk/>
            <pc:sldMk cId="1182733837" sldId="256"/>
            <ac:spMk id="3" creationId="{8C634A09-9CC2-4AC9-B3E8-2CE916B73985}"/>
          </ac:spMkLst>
        </pc:spChg>
        <pc:spChg chg="del mod">
          <ac:chgData name="Matt Szafir" userId="815b3665-a5a6-4e13-9963-f9d52b2b210d" providerId="ADAL" clId="{581DB5C0-8088-41C5-8AFB-A2B0EB5EA5F1}" dt="2022-06-23T11:43:36.307" v="8" actId="478"/>
          <ac:spMkLst>
            <pc:docMk/>
            <pc:sldMk cId="1182733837" sldId="256"/>
            <ac:spMk id="4" creationId="{9FECFE56-3F8A-444B-A39E-7EBC6D80B149}"/>
          </ac:spMkLst>
        </pc:spChg>
        <pc:picChg chg="add mod">
          <ac:chgData name="Matt Szafir" userId="815b3665-a5a6-4e13-9963-f9d52b2b210d" providerId="ADAL" clId="{581DB5C0-8088-41C5-8AFB-A2B0EB5EA5F1}" dt="2022-06-23T11:45:02.759" v="39" actId="1076"/>
          <ac:picMkLst>
            <pc:docMk/>
            <pc:sldMk cId="1182733837" sldId="256"/>
            <ac:picMk id="5" creationId="{86E5AE3D-FC56-EE00-9C73-3AC4539F6C1A}"/>
          </ac:picMkLst>
        </pc:picChg>
        <pc:picChg chg="add mod">
          <ac:chgData name="Matt Szafir" userId="815b3665-a5a6-4e13-9963-f9d52b2b210d" providerId="ADAL" clId="{581DB5C0-8088-41C5-8AFB-A2B0EB5EA5F1}" dt="2022-06-23T11:45:02.759" v="39" actId="1076"/>
          <ac:picMkLst>
            <pc:docMk/>
            <pc:sldMk cId="1182733837" sldId="256"/>
            <ac:picMk id="6" creationId="{BBE17DEC-9BB4-AC6C-B73F-3AD8CBB2FFE2}"/>
          </ac:picMkLst>
        </pc:picChg>
        <pc:picChg chg="add mod">
          <ac:chgData name="Matt Szafir" userId="815b3665-a5a6-4e13-9963-f9d52b2b210d" providerId="ADAL" clId="{581DB5C0-8088-41C5-8AFB-A2B0EB5EA5F1}" dt="2022-06-23T11:45:02.759" v="39" actId="1076"/>
          <ac:picMkLst>
            <pc:docMk/>
            <pc:sldMk cId="1182733837" sldId="256"/>
            <ac:picMk id="7" creationId="{EA519293-9D26-A0BF-85AD-0D4645FA5F87}"/>
          </ac:picMkLst>
        </pc:picChg>
        <pc:picChg chg="add mod">
          <ac:chgData name="Matt Szafir" userId="815b3665-a5a6-4e13-9963-f9d52b2b210d" providerId="ADAL" clId="{581DB5C0-8088-41C5-8AFB-A2B0EB5EA5F1}" dt="2022-06-23T11:45:02.759" v="39" actId="1076"/>
          <ac:picMkLst>
            <pc:docMk/>
            <pc:sldMk cId="1182733837" sldId="256"/>
            <ac:picMk id="8" creationId="{7C7074B3-F089-1308-F195-64544D88B2C5}"/>
          </ac:picMkLst>
        </pc:picChg>
        <pc:picChg chg="add mod">
          <ac:chgData name="Matt Szafir" userId="815b3665-a5a6-4e13-9963-f9d52b2b210d" providerId="ADAL" clId="{581DB5C0-8088-41C5-8AFB-A2B0EB5EA5F1}" dt="2022-06-23T11:44:58.122" v="38" actId="571"/>
          <ac:picMkLst>
            <pc:docMk/>
            <pc:sldMk cId="1182733837" sldId="256"/>
            <ac:picMk id="9" creationId="{08CC05A8-2C94-CEED-596F-F095624E2B42}"/>
          </ac:picMkLst>
        </pc:picChg>
        <pc:picChg chg="add mod">
          <ac:chgData name="Matt Szafir" userId="815b3665-a5a6-4e13-9963-f9d52b2b210d" providerId="ADAL" clId="{581DB5C0-8088-41C5-8AFB-A2B0EB5EA5F1}" dt="2022-06-23T11:44:58.122" v="38" actId="571"/>
          <ac:picMkLst>
            <pc:docMk/>
            <pc:sldMk cId="1182733837" sldId="256"/>
            <ac:picMk id="10" creationId="{941DBE75-880A-3811-3E7B-B75DB55AECCD}"/>
          </ac:picMkLst>
        </pc:picChg>
        <pc:picChg chg="add mod">
          <ac:chgData name="Matt Szafir" userId="815b3665-a5a6-4e13-9963-f9d52b2b210d" providerId="ADAL" clId="{581DB5C0-8088-41C5-8AFB-A2B0EB5EA5F1}" dt="2022-06-23T11:44:58.122" v="38" actId="571"/>
          <ac:picMkLst>
            <pc:docMk/>
            <pc:sldMk cId="1182733837" sldId="256"/>
            <ac:picMk id="11" creationId="{C2EAE736-A822-A46E-EFD4-5FD2B604AD18}"/>
          </ac:picMkLst>
        </pc:picChg>
      </pc:sldChg>
      <pc:sldChg chg="addSp delSp modSp mod modNotesTx">
        <pc:chgData name="Matt Szafir" userId="815b3665-a5a6-4e13-9963-f9d52b2b210d" providerId="ADAL" clId="{581DB5C0-8088-41C5-8AFB-A2B0EB5EA5F1}" dt="2022-06-23T12:13:43.288" v="187"/>
        <pc:sldMkLst>
          <pc:docMk/>
          <pc:sldMk cId="2444772588" sldId="258"/>
        </pc:sldMkLst>
        <pc:spChg chg="mod">
          <ac:chgData name="Matt Szafir" userId="815b3665-a5a6-4e13-9963-f9d52b2b210d" providerId="ADAL" clId="{581DB5C0-8088-41C5-8AFB-A2B0EB5EA5F1}" dt="2022-06-23T12:03:38.253" v="79" actId="1076"/>
          <ac:spMkLst>
            <pc:docMk/>
            <pc:sldMk cId="2444772588" sldId="258"/>
            <ac:spMk id="2" creationId="{5993B8E7-BC1F-43D9-80DA-6F7CBA67290B}"/>
          </ac:spMkLst>
        </pc:spChg>
        <pc:spChg chg="mod">
          <ac:chgData name="Matt Szafir" userId="815b3665-a5a6-4e13-9963-f9d52b2b210d" providerId="ADAL" clId="{581DB5C0-8088-41C5-8AFB-A2B0EB5EA5F1}" dt="2022-06-23T12:02:08.273" v="71" actId="6549"/>
          <ac:spMkLst>
            <pc:docMk/>
            <pc:sldMk cId="2444772588" sldId="258"/>
            <ac:spMk id="9" creationId="{3712FED4-CC03-4165-97A5-95275045F62A}"/>
          </ac:spMkLst>
        </pc:spChg>
        <pc:spChg chg="del">
          <ac:chgData name="Matt Szafir" userId="815b3665-a5a6-4e13-9963-f9d52b2b210d" providerId="ADAL" clId="{581DB5C0-8088-41C5-8AFB-A2B0EB5EA5F1}" dt="2022-06-23T12:03:41.723" v="80" actId="478"/>
          <ac:spMkLst>
            <pc:docMk/>
            <pc:sldMk cId="2444772588" sldId="258"/>
            <ac:spMk id="50" creationId="{93BC7478-D150-4B0C-9079-3BABE6F4F8E2}"/>
          </ac:spMkLst>
        </pc:spChg>
        <pc:spChg chg="del">
          <ac:chgData name="Matt Szafir" userId="815b3665-a5a6-4e13-9963-f9d52b2b210d" providerId="ADAL" clId="{581DB5C0-8088-41C5-8AFB-A2B0EB5EA5F1}" dt="2022-06-23T12:03:41.723" v="80" actId="478"/>
          <ac:spMkLst>
            <pc:docMk/>
            <pc:sldMk cId="2444772588" sldId="258"/>
            <ac:spMk id="51" creationId="{6610AB3F-8FA6-4DE1-86DC-796947601EEC}"/>
          </ac:spMkLst>
        </pc:spChg>
        <pc:spChg chg="mod">
          <ac:chgData name="Matt Szafir" userId="815b3665-a5a6-4e13-9963-f9d52b2b210d" providerId="ADAL" clId="{581DB5C0-8088-41C5-8AFB-A2B0EB5EA5F1}" dt="2022-06-23T12:03:57.918" v="84" actId="6549"/>
          <ac:spMkLst>
            <pc:docMk/>
            <pc:sldMk cId="2444772588" sldId="258"/>
            <ac:spMk id="52" creationId="{EA2088AD-9E82-439B-BD85-7E4D85C005F9}"/>
          </ac:spMkLst>
        </pc:spChg>
        <pc:spChg chg="del">
          <ac:chgData name="Matt Szafir" userId="815b3665-a5a6-4e13-9963-f9d52b2b210d" providerId="ADAL" clId="{581DB5C0-8088-41C5-8AFB-A2B0EB5EA5F1}" dt="2022-06-23T12:03:41.723" v="80" actId="478"/>
          <ac:spMkLst>
            <pc:docMk/>
            <pc:sldMk cId="2444772588" sldId="258"/>
            <ac:spMk id="53" creationId="{137882AB-6598-4E6A-BEC6-6859E59F7F48}"/>
          </ac:spMkLst>
        </pc:spChg>
        <pc:spChg chg="del">
          <ac:chgData name="Matt Szafir" userId="815b3665-a5a6-4e13-9963-f9d52b2b210d" providerId="ADAL" clId="{581DB5C0-8088-41C5-8AFB-A2B0EB5EA5F1}" dt="2022-06-23T12:03:41.723" v="80" actId="478"/>
          <ac:spMkLst>
            <pc:docMk/>
            <pc:sldMk cId="2444772588" sldId="258"/>
            <ac:spMk id="54" creationId="{52800CF8-F080-489B-83B2-83B9C434943A}"/>
          </ac:spMkLst>
        </pc:spChg>
        <pc:picChg chg="del">
          <ac:chgData name="Matt Szafir" userId="815b3665-a5a6-4e13-9963-f9d52b2b210d" providerId="ADAL" clId="{581DB5C0-8088-41C5-8AFB-A2B0EB5EA5F1}" dt="2022-06-23T12:03:41.723" v="80" actId="478"/>
          <ac:picMkLst>
            <pc:docMk/>
            <pc:sldMk cId="2444772588" sldId="258"/>
            <ac:picMk id="55" creationId="{0707DB2A-3439-4023-90DA-1FF2A23963DC}"/>
          </ac:picMkLst>
        </pc:picChg>
        <pc:picChg chg="add mod">
          <ac:chgData name="Matt Szafir" userId="815b3665-a5a6-4e13-9963-f9d52b2b210d" providerId="ADAL" clId="{581DB5C0-8088-41C5-8AFB-A2B0EB5EA5F1}" dt="2022-06-23T12:03:52.109" v="83" actId="14100"/>
          <ac:picMkLst>
            <pc:docMk/>
            <pc:sldMk cId="2444772588" sldId="258"/>
            <ac:picMk id="1026" creationId="{552F2098-EC70-0201-4A8A-FDD7C1255C10}"/>
          </ac:picMkLst>
        </pc:picChg>
      </pc:sldChg>
      <pc:sldChg chg="addSp modSp mod modNotesTx">
        <pc:chgData name="Matt Szafir" userId="815b3665-a5a6-4e13-9963-f9d52b2b210d" providerId="ADAL" clId="{581DB5C0-8088-41C5-8AFB-A2B0EB5EA5F1}" dt="2022-06-23T17:42:04.081" v="260"/>
        <pc:sldMkLst>
          <pc:docMk/>
          <pc:sldMk cId="151466479" sldId="260"/>
        </pc:sldMkLst>
        <pc:spChg chg="mod">
          <ac:chgData name="Matt Szafir" userId="815b3665-a5a6-4e13-9963-f9d52b2b210d" providerId="ADAL" clId="{581DB5C0-8088-41C5-8AFB-A2B0EB5EA5F1}" dt="2022-06-23T11:46:04.133" v="45" actId="255"/>
          <ac:spMkLst>
            <pc:docMk/>
            <pc:sldMk cId="151466479" sldId="260"/>
            <ac:spMk id="3" creationId="{F03CB17F-24A0-4AF4-B074-BE8B713DD99F}"/>
          </ac:spMkLst>
        </pc:spChg>
        <pc:spChg chg="mod">
          <ac:chgData name="Matt Szafir" userId="815b3665-a5a6-4e13-9963-f9d52b2b210d" providerId="ADAL" clId="{581DB5C0-8088-41C5-8AFB-A2B0EB5EA5F1}" dt="2022-06-23T11:46:26.818" v="46" actId="108"/>
          <ac:spMkLst>
            <pc:docMk/>
            <pc:sldMk cId="151466479" sldId="260"/>
            <ac:spMk id="6" creationId="{12B9F85A-F2B4-43C9-A3AD-E35BE7792D30}"/>
          </ac:spMkLst>
        </pc:spChg>
        <pc:spChg chg="mod">
          <ac:chgData name="Matt Szafir" userId="815b3665-a5a6-4e13-9963-f9d52b2b210d" providerId="ADAL" clId="{581DB5C0-8088-41C5-8AFB-A2B0EB5EA5F1}" dt="2022-06-23T11:47:01.752" v="49" actId="108"/>
          <ac:spMkLst>
            <pc:docMk/>
            <pc:sldMk cId="151466479" sldId="260"/>
            <ac:spMk id="7" creationId="{56FD758F-8EED-48A7-A955-0A2C4D4CB144}"/>
          </ac:spMkLst>
        </pc:spChg>
        <pc:spChg chg="mod">
          <ac:chgData name="Matt Szafir" userId="815b3665-a5a6-4e13-9963-f9d52b2b210d" providerId="ADAL" clId="{581DB5C0-8088-41C5-8AFB-A2B0EB5EA5F1}" dt="2022-06-23T11:47:18.327" v="50" actId="108"/>
          <ac:spMkLst>
            <pc:docMk/>
            <pc:sldMk cId="151466479" sldId="260"/>
            <ac:spMk id="8" creationId="{4065E864-C681-4565-82AB-22C4D44CA564}"/>
          </ac:spMkLst>
        </pc:spChg>
        <pc:spChg chg="mod">
          <ac:chgData name="Matt Szafir" userId="815b3665-a5a6-4e13-9963-f9d52b2b210d" providerId="ADAL" clId="{581DB5C0-8088-41C5-8AFB-A2B0EB5EA5F1}" dt="2022-06-23T11:47:20.343" v="51" actId="108"/>
          <ac:spMkLst>
            <pc:docMk/>
            <pc:sldMk cId="151466479" sldId="260"/>
            <ac:spMk id="9" creationId="{B2AC31AA-0274-4038-9ED0-7F750035561F}"/>
          </ac:spMkLst>
        </pc:spChg>
        <pc:spChg chg="add mod">
          <ac:chgData name="Matt Szafir" userId="815b3665-a5a6-4e13-9963-f9d52b2b210d" providerId="ADAL" clId="{581DB5C0-8088-41C5-8AFB-A2B0EB5EA5F1}" dt="2022-06-23T17:42:04.081" v="260"/>
          <ac:spMkLst>
            <pc:docMk/>
            <pc:sldMk cId="151466479" sldId="260"/>
            <ac:spMk id="10" creationId="{096D8926-B30E-C121-BDB1-720A1A2CBC02}"/>
          </ac:spMkLst>
        </pc:spChg>
      </pc:sldChg>
      <pc:sldChg chg="modSp del mod modNotesTx">
        <pc:chgData name="Matt Szafir" userId="815b3665-a5a6-4e13-9963-f9d52b2b210d" providerId="ADAL" clId="{581DB5C0-8088-41C5-8AFB-A2B0EB5EA5F1}" dt="2022-06-23T12:15:26.863" v="198" actId="2696"/>
        <pc:sldMkLst>
          <pc:docMk/>
          <pc:sldMk cId="3995607263" sldId="261"/>
        </pc:sldMkLst>
        <pc:spChg chg="mod">
          <ac:chgData name="Matt Szafir" userId="815b3665-a5a6-4e13-9963-f9d52b2b210d" providerId="ADAL" clId="{581DB5C0-8088-41C5-8AFB-A2B0EB5EA5F1}" dt="2022-06-23T12:04:12.899" v="85"/>
          <ac:spMkLst>
            <pc:docMk/>
            <pc:sldMk cId="3995607263" sldId="261"/>
            <ac:spMk id="12" creationId="{FC048AF1-8CB3-4869-86D6-04DF4C69447F}"/>
          </ac:spMkLst>
        </pc:spChg>
        <pc:spChg chg="mod">
          <ac:chgData name="Matt Szafir" userId="815b3665-a5a6-4e13-9963-f9d52b2b210d" providerId="ADAL" clId="{581DB5C0-8088-41C5-8AFB-A2B0EB5EA5F1}" dt="2022-06-23T12:04:18.979" v="86"/>
          <ac:spMkLst>
            <pc:docMk/>
            <pc:sldMk cId="3995607263" sldId="261"/>
            <ac:spMk id="13" creationId="{B6CA2D99-660A-4C89-BD29-D3DEF9D54A82}"/>
          </ac:spMkLst>
        </pc:spChg>
      </pc:sldChg>
      <pc:sldChg chg="addSp modSp mod">
        <pc:chgData name="Matt Szafir" userId="815b3665-a5a6-4e13-9963-f9d52b2b210d" providerId="ADAL" clId="{581DB5C0-8088-41C5-8AFB-A2B0EB5EA5F1}" dt="2022-06-23T12:06:44.885" v="106" actId="1076"/>
        <pc:sldMkLst>
          <pc:docMk/>
          <pc:sldMk cId="1201278008" sldId="262"/>
        </pc:sldMkLst>
        <pc:spChg chg="mod">
          <ac:chgData name="Matt Szafir" userId="815b3665-a5a6-4e13-9963-f9d52b2b210d" providerId="ADAL" clId="{581DB5C0-8088-41C5-8AFB-A2B0EB5EA5F1}" dt="2022-06-23T12:06:37.204" v="105" actId="14100"/>
          <ac:spMkLst>
            <pc:docMk/>
            <pc:sldMk cId="1201278008" sldId="262"/>
            <ac:spMk id="12" creationId="{FC048AF1-8CB3-4869-86D6-04DF4C69447F}"/>
          </ac:spMkLst>
        </pc:spChg>
        <pc:spChg chg="mod">
          <ac:chgData name="Matt Szafir" userId="815b3665-a5a6-4e13-9963-f9d52b2b210d" providerId="ADAL" clId="{581DB5C0-8088-41C5-8AFB-A2B0EB5EA5F1}" dt="2022-06-23T12:06:44.885" v="106" actId="1076"/>
          <ac:spMkLst>
            <pc:docMk/>
            <pc:sldMk cId="1201278008" sldId="262"/>
            <ac:spMk id="13" creationId="{B6CA2D99-660A-4C89-BD29-D3DEF9D54A82}"/>
          </ac:spMkLst>
        </pc:spChg>
        <pc:picChg chg="add mod">
          <ac:chgData name="Matt Szafir" userId="815b3665-a5a6-4e13-9963-f9d52b2b210d" providerId="ADAL" clId="{581DB5C0-8088-41C5-8AFB-A2B0EB5EA5F1}" dt="2022-06-23T12:06:22.340" v="102" actId="1076"/>
          <ac:picMkLst>
            <pc:docMk/>
            <pc:sldMk cId="1201278008" sldId="262"/>
            <ac:picMk id="6" creationId="{25154724-1C58-B490-0588-E166E1E65FEF}"/>
          </ac:picMkLst>
        </pc:picChg>
      </pc:sldChg>
      <pc:sldChg chg="addSp modSp mod ord modNotesTx">
        <pc:chgData name="Matt Szafir" userId="815b3665-a5a6-4e13-9963-f9d52b2b210d" providerId="ADAL" clId="{581DB5C0-8088-41C5-8AFB-A2B0EB5EA5F1}" dt="2022-06-23T12:15:44.573" v="199"/>
        <pc:sldMkLst>
          <pc:docMk/>
          <pc:sldMk cId="905827640" sldId="263"/>
        </pc:sldMkLst>
        <pc:spChg chg="add mod">
          <ac:chgData name="Matt Szafir" userId="815b3665-a5a6-4e13-9963-f9d52b2b210d" providerId="ADAL" clId="{581DB5C0-8088-41C5-8AFB-A2B0EB5EA5F1}" dt="2022-06-23T12:04:47.216" v="89"/>
          <ac:spMkLst>
            <pc:docMk/>
            <pc:sldMk cId="905827640" sldId="263"/>
            <ac:spMk id="4" creationId="{1F6F0C7E-667E-FF5E-580D-82E764089F09}"/>
          </ac:spMkLst>
        </pc:spChg>
        <pc:spChg chg="add mod">
          <ac:chgData name="Matt Szafir" userId="815b3665-a5a6-4e13-9963-f9d52b2b210d" providerId="ADAL" clId="{581DB5C0-8088-41C5-8AFB-A2B0EB5EA5F1}" dt="2022-06-23T12:05:41.721" v="98" actId="207"/>
          <ac:spMkLst>
            <pc:docMk/>
            <pc:sldMk cId="905827640" sldId="263"/>
            <ac:spMk id="6" creationId="{951A7B3E-3F0B-606D-9BCE-3A959C427080}"/>
          </ac:spMkLst>
        </pc:spChg>
        <pc:spChg chg="add mod">
          <ac:chgData name="Matt Szafir" userId="815b3665-a5a6-4e13-9963-f9d52b2b210d" providerId="ADAL" clId="{581DB5C0-8088-41C5-8AFB-A2B0EB5EA5F1}" dt="2022-06-23T12:05:20.380" v="95" actId="1076"/>
          <ac:spMkLst>
            <pc:docMk/>
            <pc:sldMk cId="905827640" sldId="263"/>
            <ac:spMk id="8" creationId="{4B28222C-6DEA-01D0-A588-953B3B094E12}"/>
          </ac:spMkLst>
        </pc:spChg>
      </pc:sldChg>
      <pc:sldChg chg="del">
        <pc:chgData name="Matt Szafir" userId="815b3665-a5a6-4e13-9963-f9d52b2b210d" providerId="ADAL" clId="{581DB5C0-8088-41C5-8AFB-A2B0EB5EA5F1}" dt="2022-06-23T12:09:33.283" v="131" actId="47"/>
        <pc:sldMkLst>
          <pc:docMk/>
          <pc:sldMk cId="3689538837" sldId="264"/>
        </pc:sldMkLst>
      </pc:sldChg>
      <pc:sldChg chg="addSp modSp mod">
        <pc:chgData name="Matt Szafir" userId="815b3665-a5a6-4e13-9963-f9d52b2b210d" providerId="ADAL" clId="{581DB5C0-8088-41C5-8AFB-A2B0EB5EA5F1}" dt="2022-06-23T12:08:04.585" v="114" actId="1076"/>
        <pc:sldMkLst>
          <pc:docMk/>
          <pc:sldMk cId="518404904" sldId="265"/>
        </pc:sldMkLst>
        <pc:spChg chg="mod">
          <ac:chgData name="Matt Szafir" userId="815b3665-a5a6-4e13-9963-f9d52b2b210d" providerId="ADAL" clId="{581DB5C0-8088-41C5-8AFB-A2B0EB5EA5F1}" dt="2022-06-23T12:07:17.609" v="107"/>
          <ac:spMkLst>
            <pc:docMk/>
            <pc:sldMk cId="518404904" sldId="265"/>
            <ac:spMk id="2" creationId="{5993B8E7-BC1F-43D9-80DA-6F7CBA67290B}"/>
          </ac:spMkLst>
        </pc:spChg>
        <pc:spChg chg="mod">
          <ac:chgData name="Matt Szafir" userId="815b3665-a5a6-4e13-9963-f9d52b2b210d" providerId="ADAL" clId="{581DB5C0-8088-41C5-8AFB-A2B0EB5EA5F1}" dt="2022-06-23T12:07:58.691" v="113" actId="255"/>
          <ac:spMkLst>
            <pc:docMk/>
            <pc:sldMk cId="518404904" sldId="265"/>
            <ac:spMk id="7" creationId="{6CA96A09-AA5C-4989-8C76-2070590FB790}"/>
          </ac:spMkLst>
        </pc:spChg>
        <pc:spChg chg="add mod">
          <ac:chgData name="Matt Szafir" userId="815b3665-a5a6-4e13-9963-f9d52b2b210d" providerId="ADAL" clId="{581DB5C0-8088-41C5-8AFB-A2B0EB5EA5F1}" dt="2022-06-23T12:08:04.585" v="114" actId="1076"/>
          <ac:spMkLst>
            <pc:docMk/>
            <pc:sldMk cId="518404904" sldId="265"/>
            <ac:spMk id="8" creationId="{AAF998BF-C13D-8832-62AB-7458CDF3E464}"/>
          </ac:spMkLst>
        </pc:spChg>
        <pc:spChg chg="mod">
          <ac:chgData name="Matt Szafir" userId="815b3665-a5a6-4e13-9963-f9d52b2b210d" providerId="ADAL" clId="{581DB5C0-8088-41C5-8AFB-A2B0EB5EA5F1}" dt="2022-06-23T12:07:44.735" v="111" actId="255"/>
          <ac:spMkLst>
            <pc:docMk/>
            <pc:sldMk cId="518404904" sldId="265"/>
            <ac:spMk id="9" creationId="{3712FED4-CC03-4165-97A5-95275045F62A}"/>
          </ac:spMkLst>
        </pc:spChg>
      </pc:sldChg>
      <pc:sldChg chg="del">
        <pc:chgData name="Matt Szafir" userId="815b3665-a5a6-4e13-9963-f9d52b2b210d" providerId="ADAL" clId="{581DB5C0-8088-41C5-8AFB-A2B0EB5EA5F1}" dt="2022-06-23T12:09:30.043" v="130" actId="47"/>
        <pc:sldMkLst>
          <pc:docMk/>
          <pc:sldMk cId="1364701505" sldId="266"/>
        </pc:sldMkLst>
      </pc:sldChg>
      <pc:sldChg chg="del">
        <pc:chgData name="Matt Szafir" userId="815b3665-a5a6-4e13-9963-f9d52b2b210d" providerId="ADAL" clId="{581DB5C0-8088-41C5-8AFB-A2B0EB5EA5F1}" dt="2022-06-23T12:09:30.043" v="130" actId="47"/>
        <pc:sldMkLst>
          <pc:docMk/>
          <pc:sldMk cId="191443906" sldId="267"/>
        </pc:sldMkLst>
      </pc:sldChg>
      <pc:sldChg chg="del">
        <pc:chgData name="Matt Szafir" userId="815b3665-a5a6-4e13-9963-f9d52b2b210d" providerId="ADAL" clId="{581DB5C0-8088-41C5-8AFB-A2B0EB5EA5F1}" dt="2022-06-23T12:09:30.043" v="130" actId="47"/>
        <pc:sldMkLst>
          <pc:docMk/>
          <pc:sldMk cId="2468070760" sldId="268"/>
        </pc:sldMkLst>
      </pc:sldChg>
      <pc:sldChg chg="del">
        <pc:chgData name="Matt Szafir" userId="815b3665-a5a6-4e13-9963-f9d52b2b210d" providerId="ADAL" clId="{581DB5C0-8088-41C5-8AFB-A2B0EB5EA5F1}" dt="2022-06-23T12:09:30.043" v="130" actId="47"/>
        <pc:sldMkLst>
          <pc:docMk/>
          <pc:sldMk cId="883859429" sldId="269"/>
        </pc:sldMkLst>
      </pc:sldChg>
      <pc:sldChg chg="addSp delSp modSp mod">
        <pc:chgData name="Matt Szafir" userId="815b3665-a5a6-4e13-9963-f9d52b2b210d" providerId="ADAL" clId="{581DB5C0-8088-41C5-8AFB-A2B0EB5EA5F1}" dt="2022-06-23T12:09:13.454" v="128" actId="21"/>
        <pc:sldMkLst>
          <pc:docMk/>
          <pc:sldMk cId="696686657" sldId="270"/>
        </pc:sldMkLst>
        <pc:spChg chg="mod">
          <ac:chgData name="Matt Szafir" userId="815b3665-a5a6-4e13-9963-f9d52b2b210d" providerId="ADAL" clId="{581DB5C0-8088-41C5-8AFB-A2B0EB5EA5F1}" dt="2022-06-23T12:08:38.354" v="122" actId="20577"/>
          <ac:spMkLst>
            <pc:docMk/>
            <pc:sldMk cId="696686657" sldId="270"/>
            <ac:spMk id="2" creationId="{80A408B3-08D0-44A0-ABCF-727890BE24C9}"/>
          </ac:spMkLst>
        </pc:spChg>
        <pc:spChg chg="del">
          <ac:chgData name="Matt Szafir" userId="815b3665-a5a6-4e13-9963-f9d52b2b210d" providerId="ADAL" clId="{581DB5C0-8088-41C5-8AFB-A2B0EB5EA5F1}" dt="2022-06-23T12:08:45.741" v="123" actId="478"/>
          <ac:spMkLst>
            <pc:docMk/>
            <pc:sldMk cId="696686657" sldId="270"/>
            <ac:spMk id="3" creationId="{8C634A09-9CC2-4AC9-B3E8-2CE916B73985}"/>
          </ac:spMkLst>
        </pc:spChg>
        <pc:spChg chg="add del mod">
          <ac:chgData name="Matt Szafir" userId="815b3665-a5a6-4e13-9963-f9d52b2b210d" providerId="ADAL" clId="{581DB5C0-8088-41C5-8AFB-A2B0EB5EA5F1}" dt="2022-06-23T12:09:13.454" v="128" actId="21"/>
          <ac:spMkLst>
            <pc:docMk/>
            <pc:sldMk cId="696686657" sldId="270"/>
            <ac:spMk id="6" creationId="{C5C014AD-44CA-E1ED-1EF3-ED8EE45DAD40}"/>
          </ac:spMkLst>
        </pc:spChg>
        <pc:spChg chg="del mod">
          <ac:chgData name="Matt Szafir" userId="815b3665-a5a6-4e13-9963-f9d52b2b210d" providerId="ADAL" clId="{581DB5C0-8088-41C5-8AFB-A2B0EB5EA5F1}" dt="2022-06-23T12:09:10.142" v="127" actId="21"/>
          <ac:spMkLst>
            <pc:docMk/>
            <pc:sldMk cId="696686657" sldId="270"/>
            <ac:spMk id="11" creationId="{6223F22B-2B4B-45ED-9CD5-4BC3ABAFE957}"/>
          </ac:spMkLst>
        </pc:spChg>
        <pc:spChg chg="del mod">
          <ac:chgData name="Matt Szafir" userId="815b3665-a5a6-4e13-9963-f9d52b2b210d" providerId="ADAL" clId="{581DB5C0-8088-41C5-8AFB-A2B0EB5EA5F1}" dt="2022-06-23T12:09:07.616" v="126" actId="21"/>
          <ac:spMkLst>
            <pc:docMk/>
            <pc:sldMk cId="696686657" sldId="270"/>
            <ac:spMk id="13" creationId="{BB02A423-5C1A-45D8-AEC6-1F4393B30F71}"/>
          </ac:spMkLst>
        </pc:spChg>
      </pc:sldChg>
      <pc:sldChg chg="modSp mod">
        <pc:chgData name="Matt Szafir" userId="815b3665-a5a6-4e13-9963-f9d52b2b210d" providerId="ADAL" clId="{581DB5C0-8088-41C5-8AFB-A2B0EB5EA5F1}" dt="2022-06-23T12:16:52.311" v="258" actId="20577"/>
        <pc:sldMkLst>
          <pc:docMk/>
          <pc:sldMk cId="3436714177" sldId="271"/>
        </pc:sldMkLst>
        <pc:spChg chg="mod">
          <ac:chgData name="Matt Szafir" userId="815b3665-a5a6-4e13-9963-f9d52b2b210d" providerId="ADAL" clId="{581DB5C0-8088-41C5-8AFB-A2B0EB5EA5F1}" dt="2022-06-23T12:16:52.311" v="258" actId="20577"/>
          <ac:spMkLst>
            <pc:docMk/>
            <pc:sldMk cId="3436714177" sldId="271"/>
            <ac:spMk id="3" creationId="{8C634A09-9CC2-4AC9-B3E8-2CE916B73985}"/>
          </ac:spMkLst>
        </pc:spChg>
        <pc:spChg chg="mod">
          <ac:chgData name="Matt Szafir" userId="815b3665-a5a6-4e13-9963-f9d52b2b210d" providerId="ADAL" clId="{581DB5C0-8088-41C5-8AFB-A2B0EB5EA5F1}" dt="2022-06-23T12:16:30.597" v="210" actId="20577"/>
          <ac:spMkLst>
            <pc:docMk/>
            <pc:sldMk cId="3436714177" sldId="271"/>
            <ac:spMk id="11" creationId="{6223F22B-2B4B-45ED-9CD5-4BC3ABAFE957}"/>
          </ac:spMkLst>
        </pc:spChg>
        <pc:spChg chg="mod">
          <ac:chgData name="Matt Szafir" userId="815b3665-a5a6-4e13-9963-f9d52b2b210d" providerId="ADAL" clId="{581DB5C0-8088-41C5-8AFB-A2B0EB5EA5F1}" dt="2022-06-23T12:16:44.850" v="244" actId="20577"/>
          <ac:spMkLst>
            <pc:docMk/>
            <pc:sldMk cId="3436714177" sldId="271"/>
            <ac:spMk id="13" creationId="{BB02A423-5C1A-45D8-AEC6-1F4393B30F71}"/>
          </ac:spMkLst>
        </pc:spChg>
      </pc:sldChg>
      <pc:sldChg chg="del">
        <pc:chgData name="Matt Szafir" userId="815b3665-a5a6-4e13-9963-f9d52b2b210d" providerId="ADAL" clId="{581DB5C0-8088-41C5-8AFB-A2B0EB5EA5F1}" dt="2022-06-23T12:09:21.448" v="129" actId="2696"/>
        <pc:sldMkLst>
          <pc:docMk/>
          <pc:sldMk cId="520944681" sldId="272"/>
        </pc:sldMkLst>
      </pc:sldChg>
      <pc:sldChg chg="modSp add mod ord">
        <pc:chgData name="Matt Szafir" userId="815b3665-a5a6-4e13-9963-f9d52b2b210d" providerId="ADAL" clId="{581DB5C0-8088-41C5-8AFB-A2B0EB5EA5F1}" dt="2022-06-23T12:10:28.984" v="136"/>
        <pc:sldMkLst>
          <pc:docMk/>
          <pc:sldMk cId="3913060761" sldId="272"/>
        </pc:sldMkLst>
        <pc:spChg chg="mod">
          <ac:chgData name="Matt Szafir" userId="815b3665-a5a6-4e13-9963-f9d52b2b210d" providerId="ADAL" clId="{581DB5C0-8088-41C5-8AFB-A2B0EB5EA5F1}" dt="2022-06-23T12:10:15.707" v="134" actId="27636"/>
          <ac:spMkLst>
            <pc:docMk/>
            <pc:sldMk cId="3913060761" sldId="272"/>
            <ac:spMk id="2" creationId="{C656D9A5-ADC3-B94A-A6BB-6780E27E0F04}"/>
          </ac:spMkLst>
        </pc:spChg>
        <pc:spChg chg="mod">
          <ac:chgData name="Matt Szafir" userId="815b3665-a5a6-4e13-9963-f9d52b2b210d" providerId="ADAL" clId="{581DB5C0-8088-41C5-8AFB-A2B0EB5EA5F1}" dt="2022-06-23T12:10:15.706" v="133" actId="27636"/>
          <ac:spMkLst>
            <pc:docMk/>
            <pc:sldMk cId="3913060761" sldId="272"/>
            <ac:spMk id="3" creationId="{1D3AAF8C-5E90-E246-AE07-94A2A65A7979}"/>
          </ac:spMkLst>
        </pc:spChg>
      </pc:sldChg>
      <pc:sldChg chg="addSp modSp add mod modNotesTx">
        <pc:chgData name="Matt Szafir" userId="815b3665-a5a6-4e13-9963-f9d52b2b210d" providerId="ADAL" clId="{581DB5C0-8088-41C5-8AFB-A2B0EB5EA5F1}" dt="2022-06-23T12:13:07.956" v="186"/>
        <pc:sldMkLst>
          <pc:docMk/>
          <pc:sldMk cId="3767017317" sldId="273"/>
        </pc:sldMkLst>
        <pc:spChg chg="add mod">
          <ac:chgData name="Matt Szafir" userId="815b3665-a5a6-4e13-9963-f9d52b2b210d" providerId="ADAL" clId="{581DB5C0-8088-41C5-8AFB-A2B0EB5EA5F1}" dt="2022-06-23T12:12:59.746" v="185" actId="403"/>
          <ac:spMkLst>
            <pc:docMk/>
            <pc:sldMk cId="3767017317" sldId="273"/>
            <ac:spMk id="4" creationId="{18B5DAEA-B333-21CD-F718-22B02EE4B0EB}"/>
          </ac:spMkLst>
        </pc:spChg>
      </pc:sldChg>
      <pc:sldChg chg="modSp add mod setBg modNotesTx">
        <pc:chgData name="Matt Szafir" userId="815b3665-a5a6-4e13-9963-f9d52b2b210d" providerId="ADAL" clId="{581DB5C0-8088-41C5-8AFB-A2B0EB5EA5F1}" dt="2022-06-23T12:15:23.817" v="197"/>
        <pc:sldMkLst>
          <pc:docMk/>
          <pc:sldMk cId="3210254490" sldId="274"/>
        </pc:sldMkLst>
        <pc:spChg chg="mod">
          <ac:chgData name="Matt Szafir" userId="815b3665-a5a6-4e13-9963-f9d52b2b210d" providerId="ADAL" clId="{581DB5C0-8088-41C5-8AFB-A2B0EB5EA5F1}" dt="2022-06-23T12:15:07.026" v="194" actId="404"/>
          <ac:spMkLst>
            <pc:docMk/>
            <pc:sldMk cId="3210254490" sldId="274"/>
            <ac:spMk id="12" creationId="{FC048AF1-8CB3-4869-86D6-04DF4C69447F}"/>
          </ac:spMkLst>
        </pc:spChg>
        <pc:spChg chg="mod">
          <ac:chgData name="Matt Szafir" userId="815b3665-a5a6-4e13-9963-f9d52b2b210d" providerId="ADAL" clId="{581DB5C0-8088-41C5-8AFB-A2B0EB5EA5F1}" dt="2022-06-23T12:15:16.898" v="196" actId="403"/>
          <ac:spMkLst>
            <pc:docMk/>
            <pc:sldMk cId="3210254490" sldId="274"/>
            <ac:spMk id="13" creationId="{B6CA2D99-660A-4C89-BD29-D3DEF9D54A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B829A-909C-483E-865C-C6E2AFFE9E3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DB99-2F87-44BD-9B12-FF38B225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DB99-2F87-44BD-9B12-FF38B2251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 premier Azure Expert MSP, to create an industry-leading Azure powerhouse, offering end-to-end Azure services.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a Microsoft Gold Partner &amp; a GitHub Verified Partner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CD540-B8F6-47F5-BB83-B4E9EF96E9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8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Before we get started: who this webinar is for:</a:t>
            </a:r>
          </a:p>
          <a:p>
            <a:r>
              <a:rPr lang="en-US" dirty="0"/>
              <a:t>Audience is familiar with Azure – maybe done some deployments via portal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I said, My last webinar was on bicep and Synapse deployments </a:t>
            </a:r>
          </a:p>
          <a:p>
            <a:r>
              <a:rPr lang="en-US" dirty="0"/>
              <a:t>Many people are familiar with deploying resources via bicep but many don’t know there are other capabilities (including configuring RBAC)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IaC</a:t>
            </a:r>
            <a:r>
              <a:rPr lang="en-US" dirty="0"/>
              <a:t>?</a:t>
            </a:r>
          </a:p>
          <a:p>
            <a:r>
              <a:rPr lang="en-US" dirty="0"/>
              <a:t>ARM vs Bicep – pros and cons, compare syntax</a:t>
            </a:r>
          </a:p>
          <a:p>
            <a:r>
              <a:rPr lang="en-US" dirty="0"/>
              <a:t>RBAC</a:t>
            </a:r>
          </a:p>
          <a:p>
            <a:r>
              <a:rPr lang="en-US" dirty="0"/>
              <a:t>Hands On – bulk of the time will be here where we learn many of the concepts within Bicep</a:t>
            </a:r>
          </a:p>
          <a:p>
            <a:r>
              <a:rPr lang="en-US" dirty="0"/>
              <a:t>Finish up with questions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DB99-2F87-44BD-9B12-FF38B2251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5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Seen it pronounced YAK</a:t>
            </a:r>
          </a:p>
          <a:p>
            <a:endParaRPr lang="en-US" dirty="0"/>
          </a:p>
          <a:p>
            <a:r>
              <a:rPr lang="en-US" dirty="0"/>
              <a:t>In the name: defining your infrastructure using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Terraform</a:t>
            </a:r>
          </a:p>
          <a:p>
            <a:r>
              <a:rPr lang="en-US" dirty="0"/>
              <a:t>Ansible</a:t>
            </a:r>
          </a:p>
          <a:p>
            <a:r>
              <a:rPr lang="en-US" dirty="0"/>
              <a:t>Chef</a:t>
            </a:r>
          </a:p>
          <a:p>
            <a:endParaRPr lang="en-US" dirty="0"/>
          </a:p>
          <a:p>
            <a:r>
              <a:rPr lang="en-US" dirty="0"/>
              <a:t>Declarative (functional) vs imperative (procedural)</a:t>
            </a:r>
          </a:p>
          <a:p>
            <a:r>
              <a:rPr lang="en-US" dirty="0"/>
              <a:t>2 models: Push &amp;  pull</a:t>
            </a:r>
          </a:p>
          <a:p>
            <a:endParaRPr lang="en-US" dirty="0"/>
          </a:p>
          <a:p>
            <a:r>
              <a:rPr lang="en-US" dirty="0"/>
              <a:t>Ansible example – use ansible pull to configure your servers / workstations from repo</a:t>
            </a:r>
          </a:p>
          <a:p>
            <a:endParaRPr lang="en-US" dirty="0"/>
          </a:p>
          <a:p>
            <a:r>
              <a:rPr lang="en-US" dirty="0"/>
              <a:t>Can put code into repositories and integrate into CI/CD pipelines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DB99-2F87-44BD-9B12-FF38B2251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7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  <a:p>
            <a:r>
              <a:rPr lang="en-US" dirty="0"/>
              <a:t>Avoid snowflake </a:t>
            </a:r>
            <a:r>
              <a:rPr lang="en-US" dirty="0" err="1"/>
              <a:t>envs</a:t>
            </a:r>
            <a:r>
              <a:rPr lang="en-US" dirty="0"/>
              <a:t> – which can’t be reproduced</a:t>
            </a:r>
          </a:p>
          <a:p>
            <a:r>
              <a:rPr lang="en-US" dirty="0"/>
              <a:t>Saving time and money – quickly deploy (parallelism); tear down &amp; rebuild temp </a:t>
            </a:r>
            <a:r>
              <a:rPr lang="en-US" dirty="0" err="1"/>
              <a:t>envs</a:t>
            </a:r>
            <a:r>
              <a:rPr lang="en-US" dirty="0"/>
              <a:t> </a:t>
            </a:r>
          </a:p>
          <a:p>
            <a:r>
              <a:rPr lang="en-US" dirty="0"/>
              <a:t>Declarative – takes advantage of any optimizations Azure may develop behind the scenes on deployment; easier than maintaining imperative deployment scripts</a:t>
            </a:r>
          </a:p>
          <a:p>
            <a:r>
              <a:rPr lang="en-US" dirty="0"/>
              <a:t>Orchestration / dependencies – parallel deployment (as opposed to sequential) where available, CI/CD pipelines</a:t>
            </a:r>
          </a:p>
          <a:p>
            <a:r>
              <a:rPr lang="en-US" dirty="0"/>
              <a:t>Apply access control</a:t>
            </a:r>
          </a:p>
          <a:p>
            <a:r>
              <a:rPr lang="en-US" dirty="0"/>
              <a:t>Apply tagging – often overlooked but can be very valuable (not going to get into this much today but can answer questions if there is time)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DB99-2F87-44BD-9B12-FF38B22510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07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number of ways to do </a:t>
            </a:r>
            <a:r>
              <a:rPr lang="en-US" dirty="0" err="1"/>
              <a:t>IaC</a:t>
            </a:r>
            <a:r>
              <a:rPr lang="en-US" dirty="0"/>
              <a:t> on Azure. If you are happy with Terraform my not be a reason to migrate to Bicep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Azure Native – ARM – originally the only way to do it natively on Azure. Not as robust</a:t>
            </a:r>
          </a:p>
          <a:p>
            <a:endParaRPr lang="en-US" dirty="0"/>
          </a:p>
          <a:p>
            <a:r>
              <a:rPr lang="en-US" dirty="0"/>
              <a:t>Modular – meaning you can write templates and reference them in other bicep files</a:t>
            </a:r>
          </a:p>
          <a:p>
            <a:r>
              <a:rPr lang="en-US" dirty="0"/>
              <a:t>Blueprints – not going to cover blueprints today but if you are defining a large enterprise deployment it may be something to look at</a:t>
            </a:r>
          </a:p>
          <a:p>
            <a:r>
              <a:rPr lang="en-US" dirty="0"/>
              <a:t>Preview changes -</a:t>
            </a:r>
          </a:p>
          <a:p>
            <a:r>
              <a:rPr lang="en-US" dirty="0"/>
              <a:t>No cost &amp; open source – easy to get started, examples, great tools &amp; documentation (VS code &amp; extension)</a:t>
            </a:r>
          </a:p>
          <a:p>
            <a:endParaRPr lang="en-US" dirty="0"/>
          </a:p>
          <a:p>
            <a:r>
              <a:rPr lang="en-US" dirty="0"/>
              <a:t>Imperative scripting – sequential, might not support the latest APIs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DB99-2F87-44BD-9B12-FF38B2251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account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DB99-2F87-44BD-9B12-FF38B2251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853" y="1857375"/>
            <a:ext cx="6907372" cy="3572610"/>
          </a:xfrm>
        </p:spPr>
        <p:txBody>
          <a:bodyPr anchor="b"/>
          <a:lstStyle>
            <a:lvl1pPr algn="l"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FFAD7-BEF0-40EE-BBAB-EB3FBF063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853" y="5476302"/>
            <a:ext cx="6907371" cy="6958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8B5818-B662-4059-8BAA-F2D64C59E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741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8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601F-7FD2-4EA5-BE86-6DB7ACD4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1619250"/>
            <a:ext cx="3060000" cy="115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1619250"/>
            <a:ext cx="6578064" cy="43205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3076575"/>
            <a:ext cx="3060000" cy="286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601F-7FD2-4EA5-BE86-6DB7ACD4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1619250"/>
            <a:ext cx="3060000" cy="115200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1619250"/>
            <a:ext cx="6578064" cy="4320500"/>
          </a:xfrm>
        </p:spPr>
        <p:txBody>
          <a:bodyPr/>
          <a:lstStyle>
            <a:lvl1pPr>
              <a:buClr>
                <a:schemeClr val="accent5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 sz="1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accent5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3076575"/>
            <a:ext cx="3060000" cy="286317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FA58DB7-178F-479E-A26E-3905121FC3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46" y="6117548"/>
            <a:ext cx="1012040" cy="502326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0282F49E-430B-4F8A-B67E-76624C23DF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A00F-6A6D-4899-8350-2AC416E9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539750"/>
            <a:ext cx="3060000" cy="115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316F9-1B1C-4F71-A494-8185E5E9E42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631987" y="539750"/>
            <a:ext cx="6577351" cy="5400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or Drag &amp; Drop Image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D3F50-21EC-4996-BADE-F3582D8F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2663" y="2105026"/>
            <a:ext cx="3060000" cy="38347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E249A-1942-4B26-B020-DDE2FE78D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FF9E9-AC74-4DA5-AABB-F55B6186B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0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ution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2765625"/>
            <a:ext cx="6578064" cy="2964576"/>
          </a:xfrm>
        </p:spPr>
        <p:txBody>
          <a:bodyPr/>
          <a:lstStyle>
            <a:lvl1pPr>
              <a:buClr>
                <a:schemeClr val="accent5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 sz="1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accent5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4403450"/>
            <a:ext cx="3306921" cy="1326750"/>
          </a:xfrm>
        </p:spPr>
        <p:txBody>
          <a:bodyPr/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9C19A-D345-4CBB-97B7-F04D9DA6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4" y="2765625"/>
            <a:ext cx="3306921" cy="1326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7511280-19BF-4D56-8834-B95157D9B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46" y="6117548"/>
            <a:ext cx="1012040" cy="502326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2E467F27-4F2D-4FC7-AE51-5E61AD2FB3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2765625"/>
            <a:ext cx="6578064" cy="296457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4403450"/>
            <a:ext cx="3306921" cy="1326750"/>
          </a:xfrm>
        </p:spPr>
        <p:txBody>
          <a:bodyPr/>
          <a:lstStyle>
            <a:lvl1pPr marL="0" indent="0">
              <a:buNone/>
              <a:defRPr sz="2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9C19A-D345-4CBB-97B7-F04D9DA6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4" y="2765625"/>
            <a:ext cx="3306921" cy="1326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39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46478" y="1857375"/>
            <a:ext cx="6907372" cy="3572610"/>
          </a:xfrm>
        </p:spPr>
        <p:txBody>
          <a:bodyPr anchor="b"/>
          <a:lstStyle>
            <a:lvl1pPr algn="r">
              <a:lnSpc>
                <a:spcPct val="65000"/>
              </a:lnSpc>
              <a:defRPr sz="13800" b="1" cap="all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C212D-DA77-44B6-AD82-DD99C03D8E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6638" y="5213607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4374F-95E9-4B15-9859-11058082D5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6638" y="5539552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CF2BC1A-8E6F-48B4-837B-DC152AF4FB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6638" y="5849013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2261601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Color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46478" y="1857375"/>
            <a:ext cx="6907372" cy="3572610"/>
          </a:xfrm>
        </p:spPr>
        <p:txBody>
          <a:bodyPr anchor="b"/>
          <a:lstStyle>
            <a:lvl1pPr algn="r">
              <a:lnSpc>
                <a:spcPct val="65000"/>
              </a:lnSpc>
              <a:defRPr sz="13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2D621A9-DC19-4B70-BE13-23A28930EB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6638" y="5213607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AE96A3-F96D-4A07-9FF1-2B19741105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6638" y="5539552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09C5566-0CD9-40C0-AC55-A71E807294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6638" y="5849013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1456143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46478" y="1857375"/>
            <a:ext cx="6907372" cy="3572610"/>
          </a:xfrm>
        </p:spPr>
        <p:txBody>
          <a:bodyPr anchor="b"/>
          <a:lstStyle>
            <a:lvl1pPr algn="r">
              <a:lnSpc>
                <a:spcPct val="65000"/>
              </a:lnSpc>
              <a:defRPr sz="13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C212D-DA77-44B6-AD82-DD99C03D8E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6638" y="5213607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4374F-95E9-4B15-9859-11058082D5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6638" y="5539552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CF2BC1A-8E6F-48B4-837B-DC152AF4FB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6638" y="5849013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2947316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AB8843C3-472A-624A-A3BB-6D1044EF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68" y="1486097"/>
            <a:ext cx="5681792" cy="434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>
                <a:solidFill>
                  <a:srgbClr val="015DA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22C6E-13BF-0B40-A692-58CCF6456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815" r="18760" b="10945"/>
          <a:stretch/>
        </p:blipFill>
        <p:spPr>
          <a:xfrm>
            <a:off x="7235197" y="0"/>
            <a:ext cx="4956803" cy="6210298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C28DC3D-B491-E140-B1CE-2E4BBE77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68" y="602063"/>
            <a:ext cx="5681792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15DAB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60469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8B55F7-6D12-4794-8CFD-3EBC66B15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41913-F69C-453E-95E0-0E57AAE40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0A6CE-35BA-4F66-AB81-11014601FE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849" y="1444625"/>
            <a:ext cx="2880451" cy="4070350"/>
          </a:xfrm>
        </p:spPr>
        <p:txBody>
          <a:bodyPr tIns="288000"/>
          <a:lstStyle>
            <a:lvl1pPr algn="ctr">
              <a:lnSpc>
                <a:spcPct val="65000"/>
              </a:lnSpc>
              <a:defRPr sz="138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5384E5-8078-4DFD-B94C-B32F99829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1019" y="1473200"/>
            <a:ext cx="2214406" cy="1955800"/>
          </a:xfrm>
          <a:ln>
            <a:solidFill>
              <a:schemeClr val="bg1"/>
            </a:solidFill>
          </a:ln>
        </p:spPr>
        <p:txBody>
          <a:bodyPr lIns="108000" tIns="108000" rIns="108000"/>
          <a:lstStyle>
            <a:lvl1pPr marL="266700" indent="-266700">
              <a:buClr>
                <a:schemeClr val="accent5"/>
              </a:buClr>
              <a:buFont typeface="+mj-lt"/>
              <a:buAutoNum type="arabicPeriod"/>
              <a:defRPr sz="2400" b="0">
                <a:ln>
                  <a:noFill/>
                </a:ln>
                <a:solidFill>
                  <a:schemeClr val="bg1"/>
                </a:solidFill>
              </a:defRPr>
            </a:lvl1pPr>
            <a:lvl2pPr marL="609600" indent="-342900">
              <a:buFont typeface="+mj-lt"/>
              <a:buAutoNum type="arabicPeriod"/>
              <a:defRPr/>
            </a:lvl2pPr>
            <a:lvl3pPr marL="877888" indent="-342900">
              <a:buFont typeface="+mj-lt"/>
              <a:buAutoNum type="arabicPeriod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228600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Agenda Item</a:t>
            </a:r>
          </a:p>
        </p:txBody>
      </p:sp>
      <p:pic>
        <p:nvPicPr>
          <p:cNvPr id="10" name="Picture 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ED86BF6-4533-459D-B2FF-52591F79B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4" y="685800"/>
            <a:ext cx="2235515" cy="3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7A77-3742-4356-87ED-406E7C04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1618875"/>
            <a:ext cx="10226675" cy="45533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8B55F7-6D12-4794-8CFD-3EBC66B15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41913-F69C-453E-95E0-0E57AAE40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0A6CE-35BA-4F66-AB81-1101460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817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DA50695-FC44-4153-A512-906655CB5B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46" y="6117548"/>
            <a:ext cx="1012040" cy="5023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7A77-3742-4356-87ED-406E7C04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1618875"/>
            <a:ext cx="10226675" cy="4553326"/>
          </a:xfr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8B55F7-6D12-4794-8CFD-3EBC66B15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41913-F69C-453E-95E0-0E57AAE40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0A6CE-35BA-4F66-AB81-1101460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F1B78847-9017-49A5-B21C-B38F00DE8F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21E1-05AE-4000-8139-96F321FC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1619250"/>
            <a:ext cx="6913563" cy="33559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AB31B-B73F-4AB1-ADCA-8276A61D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663" y="4975225"/>
            <a:ext cx="6913562" cy="11969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8DBF89-792F-4260-BFDC-7F96F45CDF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790A4-147F-4AC4-BC4E-D937CBC710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3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FE26-90F7-46DA-B187-78F638360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2663" y="1619250"/>
            <a:ext cx="4957336" cy="4557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3E82C-D44C-4610-8B65-41EC6C01D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450" y="1619250"/>
            <a:ext cx="4957200" cy="4557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CAC80-4629-45AB-BB42-E39F4737A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4EBB8-4C5C-41E8-B1A9-B86901F7E8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65140-B1C4-4DCA-8D3F-5D840AC1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85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FDCBF-0D7A-4BA4-9214-0F60DED0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88" y="1619250"/>
            <a:ext cx="4957200" cy="36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7C0F-307D-4A9C-99EC-F48A487AB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663" y="2158747"/>
            <a:ext cx="4957200" cy="40134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8634-FA69-4450-B251-9C33C44CE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914" y="1619249"/>
            <a:ext cx="4957200" cy="36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277D-1C17-426E-9EF9-207DC4BF1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4450" y="2158747"/>
            <a:ext cx="4957200" cy="40134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E4AE81-C33C-4BF4-8992-B7D2AD55C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8C58BF-205F-42D3-A66D-7F6949269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24BA860-DDF8-48CD-ABB3-68264147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29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2D7D-7A46-4047-B6E1-4E50DAF6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023D2-79D7-4537-964B-AF1C7582EB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F3B09-06DD-4873-8626-14354F328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3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B00D-214D-4DBB-B1C5-B11577F74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724E-1FB6-42E5-A29F-D4BDFD4BB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0348-8B2B-4266-B226-9FF01EBAB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8854" y="6434300"/>
            <a:ext cx="2235515" cy="4237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b">
            <a:noAutofit/>
          </a:bodyPr>
          <a:lstStyle>
            <a:lvl1pPr algn="l">
              <a:defRPr sz="1100" i="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3400A-766D-48E7-9E1C-A95D2B07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4" y="864000"/>
            <a:ext cx="102132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15E6-F72E-4D35-ACCC-48D02EAD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854" y="1619250"/>
            <a:ext cx="10213200" cy="4552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(Content Header)</a:t>
            </a:r>
          </a:p>
          <a:p>
            <a:pPr lvl="4"/>
            <a:r>
              <a:rPr lang="en-US" dirty="0"/>
              <a:t>Fifth level (Content Caption)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C9CE-235D-425B-8984-AE34EDB0F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1987" y="6178912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780E56B-B5A7-4EE8-AB26-40B31143F23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E8ED5AA-0767-4F63-BF97-1AFFA857B4B4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975" y="6108686"/>
            <a:ext cx="945092" cy="5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0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3" r:id="rId11"/>
    <p:sldLayoutId id="2147483657" r:id="rId12"/>
    <p:sldLayoutId id="2147483662" r:id="rId13"/>
    <p:sldLayoutId id="2147483661" r:id="rId14"/>
    <p:sldLayoutId id="2147483664" r:id="rId15"/>
    <p:sldLayoutId id="2147483665" r:id="rId16"/>
    <p:sldLayoutId id="2147483666" r:id="rId17"/>
    <p:sldLayoutId id="2147483667" r:id="rId1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cap="all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Char char="∙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34988" indent="-2682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Char char="­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Char char="∙"/>
        <a:defRPr sz="14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None/>
        <a:defRPr sz="1100" i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orient="horz" pos="799" userDrawn="1">
          <p15:clr>
            <a:srgbClr val="F26B43"/>
          </p15:clr>
        </p15:guide>
        <p15:guide id="3" orient="horz" pos="1020" userDrawn="1">
          <p15:clr>
            <a:srgbClr val="F26B43"/>
          </p15:clr>
        </p15:guide>
        <p15:guide id="4" orient="horz" pos="245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pos="2706" userDrawn="1">
          <p15:clr>
            <a:srgbClr val="F26B43"/>
          </p15:clr>
        </p15:guide>
        <p15:guide id="7" pos="619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templates/microsoft.authorization/roleassignments?tabs=bice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08B3-08D0-44A0-ABCF-727890BE2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RBAC via Bicep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4A09-9CC2-4AC9-B3E8-2CE916B73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853" y="5347512"/>
            <a:ext cx="6907371" cy="695897"/>
          </a:xfrm>
        </p:spPr>
        <p:txBody>
          <a:bodyPr/>
          <a:lstStyle/>
          <a:p>
            <a:pPr algn="l"/>
            <a:r>
              <a:rPr lang="en-US" b="1" dirty="0"/>
              <a:t>Matt Szafir</a:t>
            </a:r>
          </a:p>
          <a:p>
            <a:pPr algn="l"/>
            <a:r>
              <a:rPr lang="en-US" sz="1200" dirty="0"/>
              <a:t>Data Practice Lead</a:t>
            </a:r>
          </a:p>
          <a:p>
            <a:pPr algn="l"/>
            <a:r>
              <a:rPr lang="en-US" sz="1200" dirty="0"/>
              <a:t>Professional Services</a:t>
            </a:r>
          </a:p>
          <a:p>
            <a:pPr algn="l"/>
            <a:r>
              <a:rPr lang="en-US" sz="1200" dirty="0"/>
              <a:t>@MattSzafirPro</a:t>
            </a:r>
          </a:p>
          <a:p>
            <a:pPr algn="l"/>
            <a:r>
              <a:rPr lang="en-US" sz="1200" dirty="0"/>
              <a:t>matt.szafir@atmosera.com</a:t>
            </a:r>
          </a:p>
        </p:txBody>
      </p:sp>
      <p:pic>
        <p:nvPicPr>
          <p:cNvPr id="5" name="Picture 4" descr="Microsoft Certified Trainer 2021-2022">
            <a:extLst>
              <a:ext uri="{FF2B5EF4-FFF2-40B4-BE49-F238E27FC236}">
                <a16:creationId xmlns:a16="http://schemas.microsoft.com/office/drawing/2014/main" id="{86E5AE3D-FC56-EE00-9C73-3AC4539F6C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19" y="5771469"/>
            <a:ext cx="986790" cy="98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icrosoft Certified: Azure Data Engineer Associate">
            <a:extLst>
              <a:ext uri="{FF2B5EF4-FFF2-40B4-BE49-F238E27FC236}">
                <a16:creationId xmlns:a16="http://schemas.microsoft.com/office/drawing/2014/main" id="{BBE17DEC-9BB4-AC6C-B73F-3AD8CBB2FF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97" y="5771469"/>
            <a:ext cx="979170" cy="97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19293-9D26-A0BF-85AD-0D4645FA5F8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55" y="5748187"/>
            <a:ext cx="96012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 descr="Microsoft Certified: Azure Solutions Architect Expert">
            <a:extLst>
              <a:ext uri="{FF2B5EF4-FFF2-40B4-BE49-F238E27FC236}">
                <a16:creationId xmlns:a16="http://schemas.microsoft.com/office/drawing/2014/main" id="{7C7074B3-F089-1308-F195-64544D88B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349" y="5784804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73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FE56-3F8A-444B-A39E-7EBC6D80B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408B3-08D0-44A0-ABCF-727890BE2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69668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FE56-3F8A-444B-A39E-7EBC6D80B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408B3-08D0-44A0-ABCF-727890BE2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223F22B-2B4B-45ED-9CD5-4BC3ABAFE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Matt Szafir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02A423-5C1A-45D8-AEC6-1F4393B30F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matt.szafir@atmosera.com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4A09-9CC2-4AC9-B3E8-2CE916B739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@MattSzafirPro</a:t>
            </a:r>
          </a:p>
        </p:txBody>
      </p:sp>
    </p:spTree>
    <p:extLst>
      <p:ext uri="{BB962C8B-B14F-4D97-AF65-F5344CB8AC3E}">
        <p14:creationId xmlns:p14="http://schemas.microsoft.com/office/powerpoint/2010/main" val="343671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56D9A5-ADC3-B94A-A6BB-6780E27E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01" y="1355741"/>
            <a:ext cx="9589208" cy="3345709"/>
          </a:xfrm>
        </p:spPr>
        <p:txBody>
          <a:bodyPr>
            <a:normAutofit/>
          </a:bodyPr>
          <a:lstStyle/>
          <a:p>
            <a:r>
              <a:rPr lang="en-US" b="1" dirty="0"/>
              <a:t>Consulting</a:t>
            </a:r>
          </a:p>
          <a:p>
            <a:r>
              <a:rPr lang="en-US" sz="1800" dirty="0"/>
              <a:t>Custom software application development, cloud and architecture.</a:t>
            </a:r>
            <a:br>
              <a:rPr lang="en-US" sz="1800" dirty="0"/>
            </a:br>
            <a:endParaRPr lang="en-US" sz="1800" b="1" dirty="0"/>
          </a:p>
          <a:p>
            <a:r>
              <a:rPr lang="en-US" b="1" dirty="0"/>
              <a:t>Instructor-Led &amp; On-Demand Training</a:t>
            </a:r>
          </a:p>
          <a:p>
            <a:r>
              <a:rPr lang="en-US" sz="1900" dirty="0"/>
              <a:t>We’ve trained more than 50,000 Microsoft developers and provide public &amp; private </a:t>
            </a:r>
            <a:br>
              <a:rPr lang="en-US" sz="1900" dirty="0"/>
            </a:br>
            <a:r>
              <a:rPr lang="en-US" sz="1900" dirty="0"/>
              <a:t>training for businesses all around the world. </a:t>
            </a:r>
            <a:br>
              <a:rPr lang="en-US" sz="1900" dirty="0"/>
            </a:br>
            <a:endParaRPr lang="en-US" sz="1900" dirty="0">
              <a:solidFill>
                <a:schemeClr val="bg1"/>
              </a:solidFill>
            </a:endParaRPr>
          </a:p>
          <a:p>
            <a:r>
              <a:rPr lang="en-US" b="1" i="0" u="none" strike="noStrike" kern="1200" dirty="0">
                <a:effectLst/>
              </a:rPr>
              <a:t>CSP and Managed Services</a:t>
            </a:r>
          </a:p>
          <a:p>
            <a:r>
              <a:rPr lang="en-US" sz="1800" dirty="0"/>
              <a:t>Full management and design of Azure environments.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AAF8C-5E90-E246-AE07-94A2A65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01" y="324157"/>
            <a:ext cx="6356128" cy="840658"/>
          </a:xfrm>
        </p:spPr>
        <p:txBody>
          <a:bodyPr>
            <a:normAutofit fontScale="90000"/>
          </a:bodyPr>
          <a:lstStyle/>
          <a:p>
            <a:r>
              <a:rPr lang="en-US" sz="4200" b="1" dirty="0"/>
              <a:t>Atmosera Core Services</a:t>
            </a:r>
          </a:p>
        </p:txBody>
      </p:sp>
      <p:pic>
        <p:nvPicPr>
          <p:cNvPr id="38" name="Picture 3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5768A4-35D8-4031-BD5F-56D5F1A55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84" y="4881265"/>
            <a:ext cx="2725698" cy="989005"/>
          </a:xfrm>
          <a:prstGeom prst="rect">
            <a:avLst/>
          </a:prstGeom>
        </p:spPr>
      </p:pic>
      <p:pic>
        <p:nvPicPr>
          <p:cNvPr id="39" name="Picture 38" descr="A picture containing text&#10;&#10;Description automatically generated">
            <a:extLst>
              <a:ext uri="{FF2B5EF4-FFF2-40B4-BE49-F238E27FC236}">
                <a16:creationId xmlns:a16="http://schemas.microsoft.com/office/drawing/2014/main" id="{23E2EAC6-2F70-4213-BE87-CDCC30F9D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9" y="4722316"/>
            <a:ext cx="2289384" cy="1217676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EAF409EC-DA00-4589-8DE8-C2DFD0AF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06" y="4818606"/>
            <a:ext cx="981870" cy="10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6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A972-FA80-4DE5-B34E-7AD01EF529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4B5E7-3374-4B97-9DDB-3C44B930B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89FC9-E77D-492B-AD20-97752D4A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B17F-24A0-4AF4-B074-BE8B713DD9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What is </a:t>
            </a:r>
            <a:r>
              <a:rPr lang="en-US" sz="1800" dirty="0" err="1"/>
              <a:t>IaC</a:t>
            </a:r>
            <a:r>
              <a:rPr lang="en-US" sz="1800" dirty="0"/>
              <a:t> (Infrastructure as Code)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B9F85A-F2B4-43C9-A3AD-E35BE7792D30}"/>
              </a:ext>
            </a:extLst>
          </p:cNvPr>
          <p:cNvSpPr txBox="1">
            <a:spLocks/>
          </p:cNvSpPr>
          <p:nvPr/>
        </p:nvSpPr>
        <p:spPr>
          <a:xfrm>
            <a:off x="6727500" y="1473200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ARM vs Bicep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FD758F-8EED-48A7-A955-0A2C4D4CB144}"/>
              </a:ext>
            </a:extLst>
          </p:cNvPr>
          <p:cNvSpPr txBox="1">
            <a:spLocks/>
          </p:cNvSpPr>
          <p:nvPr/>
        </p:nvSpPr>
        <p:spPr>
          <a:xfrm>
            <a:off x="9102400" y="1473200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RBAC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65E864-C681-4565-82AB-22C4D44CA564}"/>
              </a:ext>
            </a:extLst>
          </p:cNvPr>
          <p:cNvSpPr txBox="1">
            <a:spLocks/>
          </p:cNvSpPr>
          <p:nvPr/>
        </p:nvSpPr>
        <p:spPr>
          <a:xfrm>
            <a:off x="4361019" y="3581401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Hands On Deployment Using Bicep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2AC31AA-0274-4038-9ED0-7F750035561F}"/>
              </a:ext>
            </a:extLst>
          </p:cNvPr>
          <p:cNvSpPr txBox="1">
            <a:spLocks/>
          </p:cNvSpPr>
          <p:nvPr/>
        </p:nvSpPr>
        <p:spPr>
          <a:xfrm>
            <a:off x="6727500" y="3581401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Questions</a:t>
            </a:r>
          </a:p>
        </p:txBody>
      </p:sp>
      <p:pic>
        <p:nvPicPr>
          <p:cNvPr id="13" name="Graphic 12" descr="A square made of dots">
            <a:extLst>
              <a:ext uri="{FF2B5EF4-FFF2-40B4-BE49-F238E27FC236}">
                <a16:creationId xmlns:a16="http://schemas.microsoft.com/office/drawing/2014/main" id="{18A19CBF-3094-48A3-9B66-472773BCD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4726" t="50239" r="13468" b="12972"/>
          <a:stretch>
            <a:fillRect/>
          </a:stretch>
        </p:blipFill>
        <p:spPr>
          <a:xfrm>
            <a:off x="9101746" y="3626071"/>
            <a:ext cx="2178708" cy="1917263"/>
          </a:xfrm>
          <a:custGeom>
            <a:avLst/>
            <a:gdLst>
              <a:gd name="connsiteX0" fmla="*/ 0 w 2222500"/>
              <a:gd name="connsiteY0" fmla="*/ 0 h 1955800"/>
              <a:gd name="connsiteX1" fmla="*/ 2222500 w 2222500"/>
              <a:gd name="connsiteY1" fmla="*/ 0 h 1955800"/>
              <a:gd name="connsiteX2" fmla="*/ 2222500 w 2222500"/>
              <a:gd name="connsiteY2" fmla="*/ 1955800 h 1955800"/>
              <a:gd name="connsiteX3" fmla="*/ 0 w 2222500"/>
              <a:gd name="connsiteY3" fmla="*/ 195580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1955800">
                <a:moveTo>
                  <a:pt x="0" y="0"/>
                </a:moveTo>
                <a:lnTo>
                  <a:pt x="2222500" y="0"/>
                </a:lnTo>
                <a:lnTo>
                  <a:pt x="2222500" y="1955800"/>
                </a:lnTo>
                <a:lnTo>
                  <a:pt x="0" y="195580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6D8926-B30E-C121-BDB1-720A1A2CBC02}"/>
              </a:ext>
            </a:extLst>
          </p:cNvPr>
          <p:cNvSpPr txBox="1"/>
          <p:nvPr/>
        </p:nvSpPr>
        <p:spPr>
          <a:xfrm>
            <a:off x="4613817" y="5854390"/>
            <a:ext cx="501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https://github.com/ZMon3y/bicepRBAC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B23E81-7383-4BD5-BCEC-8FCF768C9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D6260-04BF-4A14-910D-5F047AA564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B5DAEA-B333-21CD-F718-22B02EE4B0EB}"/>
              </a:ext>
            </a:extLst>
          </p:cNvPr>
          <p:cNvSpPr txBox="1">
            <a:spLocks/>
          </p:cNvSpPr>
          <p:nvPr/>
        </p:nvSpPr>
        <p:spPr>
          <a:xfrm>
            <a:off x="988853" y="1857375"/>
            <a:ext cx="6907372" cy="35726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</a:t>
            </a:r>
            <a:r>
              <a:rPr lang="en-US" dirty="0" err="1"/>
              <a:t>I</a:t>
            </a:r>
            <a:r>
              <a:rPr lang="en-US" sz="2400" dirty="0" err="1"/>
              <a:t>a</a:t>
            </a:r>
            <a:r>
              <a:rPr lang="en-US" dirty="0" err="1"/>
              <a:t>c</a:t>
            </a:r>
            <a:r>
              <a:rPr lang="en-US" dirty="0"/>
              <a:t> (Infrastructure as code)?</a:t>
            </a:r>
          </a:p>
        </p:txBody>
      </p:sp>
    </p:spTree>
    <p:extLst>
      <p:ext uri="{BB962C8B-B14F-4D97-AF65-F5344CB8AC3E}">
        <p14:creationId xmlns:p14="http://schemas.microsoft.com/office/powerpoint/2010/main" val="37670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2FED4-CC03-4165-97A5-95275045F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2663" y="2066925"/>
            <a:ext cx="4957336" cy="4110038"/>
          </a:xfrm>
        </p:spPr>
        <p:txBody>
          <a:bodyPr/>
          <a:lstStyle/>
          <a:p>
            <a:r>
              <a:rPr lang="en-US" sz="1800" dirty="0"/>
              <a:t>Repeatability</a:t>
            </a:r>
          </a:p>
          <a:p>
            <a:r>
              <a:rPr lang="en-US" sz="1800" dirty="0"/>
              <a:t>Avoid snowflake environments</a:t>
            </a:r>
          </a:p>
          <a:p>
            <a:r>
              <a:rPr lang="en-US" sz="1800" dirty="0"/>
              <a:t>Saving time and money</a:t>
            </a:r>
          </a:p>
          <a:p>
            <a:r>
              <a:rPr lang="en-US" sz="1800" dirty="0"/>
              <a:t>Declarative – specifies what, not how</a:t>
            </a:r>
          </a:p>
          <a:p>
            <a:r>
              <a:rPr lang="en-US" sz="1800" dirty="0"/>
              <a:t>Orchestration / define dependencies</a:t>
            </a:r>
          </a:p>
          <a:p>
            <a:r>
              <a:rPr lang="en-US" sz="1800" dirty="0">
                <a:highlight>
                  <a:srgbClr val="FFFF00"/>
                </a:highlight>
              </a:rPr>
              <a:t>Apply access control using Azure RBAC (role-based access control)</a:t>
            </a:r>
          </a:p>
          <a:p>
            <a:r>
              <a:rPr lang="en-US" sz="1800" dirty="0"/>
              <a:t>Apply tagging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6FB314B-C036-4FE8-BDA9-5DA57F527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F37AA645-6F99-43E7-A0F8-232FF4C81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3B8E7-BC1F-43D9-80DA-6F7CBA67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I</a:t>
            </a:r>
            <a:r>
              <a:rPr lang="en-US" sz="2400" dirty="0" err="1"/>
              <a:t>a</a:t>
            </a:r>
            <a:r>
              <a:rPr lang="en-US" dirty="0" err="1"/>
              <a:t>C</a:t>
            </a:r>
            <a:r>
              <a:rPr lang="en-US" dirty="0"/>
              <a:t> in Azure?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EA2088AD-9E82-439B-BD85-7E4D85C005F9}"/>
              </a:ext>
            </a:extLst>
          </p:cNvPr>
          <p:cNvSpPr txBox="1">
            <a:spLocks/>
          </p:cNvSpPr>
          <p:nvPr/>
        </p:nvSpPr>
        <p:spPr>
          <a:xfrm>
            <a:off x="7606428" y="4840078"/>
            <a:ext cx="2232000" cy="11435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pic>
        <p:nvPicPr>
          <p:cNvPr id="1026" name="Picture 2" descr="Infrastructure as code defines the environment in a versioned file">
            <a:extLst>
              <a:ext uri="{FF2B5EF4-FFF2-40B4-BE49-F238E27FC236}">
                <a16:creationId xmlns:a16="http://schemas.microsoft.com/office/drawing/2014/main" id="{552F2098-EC70-0201-4A8A-FDD7C125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452" y="1950439"/>
            <a:ext cx="5219002" cy="26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77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CA2D99-660A-4C89-BD29-D3DEF9D5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(Terraform)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Azure Native</a:t>
            </a:r>
          </a:p>
          <a:p>
            <a:pPr marL="1143000" lvl="1" indent="-457200"/>
            <a:r>
              <a:rPr lang="en-US" sz="2000" dirty="0"/>
              <a:t>ARM</a:t>
            </a:r>
          </a:p>
          <a:p>
            <a:pPr marL="1600200" lvl="2" indent="-457200"/>
            <a:r>
              <a:rPr lang="en-US" sz="1800" dirty="0"/>
              <a:t>JSON</a:t>
            </a:r>
          </a:p>
          <a:p>
            <a:pPr marL="1143000" lvl="1" indent="-457200"/>
            <a:r>
              <a:rPr lang="en-US" sz="2000" dirty="0"/>
              <a:t>Bicep </a:t>
            </a:r>
          </a:p>
          <a:p>
            <a:pPr marL="1600200" lvl="2" indent="-457200"/>
            <a:r>
              <a:rPr lang="en-US" sz="1800" dirty="0"/>
              <a:t>DSL (Domain Specific Language) </a:t>
            </a:r>
          </a:p>
          <a:p>
            <a:pPr marL="1600200" lvl="2" indent="-457200"/>
            <a:r>
              <a:rPr lang="en-US" sz="1800" dirty="0"/>
              <a:t>Concise syntax</a:t>
            </a:r>
          </a:p>
          <a:p>
            <a:pPr marL="1600200" lvl="2" indent="-457200"/>
            <a:r>
              <a:rPr lang="en-US" sz="1800" dirty="0"/>
              <a:t>Modularity</a:t>
            </a:r>
          </a:p>
          <a:p>
            <a:pPr marL="1600200" lvl="2" indent="-457200"/>
            <a:r>
              <a:rPr lang="en-US" sz="1800" dirty="0"/>
              <a:t>Integrated with Azure Blueprints</a:t>
            </a:r>
          </a:p>
          <a:p>
            <a:pPr marL="1600200" lvl="2" indent="-457200"/>
            <a:r>
              <a:rPr lang="en-US" sz="1800" dirty="0"/>
              <a:t>Preview Changes (what-if operation)</a:t>
            </a:r>
          </a:p>
          <a:p>
            <a:pPr marL="1600200" lvl="2" indent="-457200"/>
            <a:r>
              <a:rPr lang="en-US" sz="1800" dirty="0"/>
              <a:t>No Cost &amp; Open Source</a:t>
            </a:r>
          </a:p>
          <a:p>
            <a:pPr marL="1143000" lvl="1" indent="-457200"/>
            <a:r>
              <a:rPr lang="en-US" sz="2000" dirty="0"/>
              <a:t>Imperative Scripting (</a:t>
            </a:r>
            <a:r>
              <a:rPr lang="en-US" sz="2000" dirty="0" err="1"/>
              <a:t>az</a:t>
            </a:r>
            <a:r>
              <a:rPr lang="en-US" sz="2000" dirty="0"/>
              <a:t> cli)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25353-53D5-4C3D-AA7D-29A356F3D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60727-8C8A-4AFA-A292-FC6B6BF10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C048AF1-8CB3-4869-86D6-04DF4C69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sz="2400" dirty="0" err="1"/>
              <a:t>a</a:t>
            </a:r>
            <a:r>
              <a:rPr lang="en-US" dirty="0" err="1"/>
              <a:t>C</a:t>
            </a:r>
            <a:r>
              <a:rPr lang="en-US" dirty="0"/>
              <a:t> Azure Options</a:t>
            </a:r>
          </a:p>
        </p:txBody>
      </p:sp>
    </p:spTree>
    <p:extLst>
      <p:ext uri="{BB962C8B-B14F-4D97-AF65-F5344CB8AC3E}">
        <p14:creationId xmlns:p14="http://schemas.microsoft.com/office/powerpoint/2010/main" val="321025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B23E81-7383-4BD5-BCEC-8FCF768C9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D6260-04BF-4A14-910D-5F047AA564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6F0C7E-667E-FF5E-580D-82E764089F09}"/>
              </a:ext>
            </a:extLst>
          </p:cNvPr>
          <p:cNvSpPr txBox="1">
            <a:spLocks/>
          </p:cNvSpPr>
          <p:nvPr/>
        </p:nvSpPr>
        <p:spPr>
          <a:xfrm>
            <a:off x="881567" y="602063"/>
            <a:ext cx="5681791" cy="8406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Bicep vs </a:t>
            </a:r>
            <a:r>
              <a:rPr lang="en-US">
                <a:solidFill>
                  <a:srgbClr val="FF0000"/>
                </a:solidFill>
              </a:rPr>
              <a:t>ARM</a:t>
            </a:r>
            <a:r>
              <a:rPr lang="en-US"/>
              <a:t> Syntax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A7B3E-3F0B-606D-9BCE-3A959C427080}"/>
              </a:ext>
            </a:extLst>
          </p:cNvPr>
          <p:cNvSpPr txBox="1"/>
          <p:nvPr/>
        </p:nvSpPr>
        <p:spPr>
          <a:xfrm>
            <a:off x="376791" y="1296099"/>
            <a:ext cx="5864618" cy="4798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param location string = </a:t>
            </a:r>
            <a:r>
              <a:rPr lang="en-US" sz="1600" dirty="0" err="1">
                <a:latin typeface="Consolas" panose="020B0609020204030204" pitchFamily="49" charset="0"/>
              </a:rPr>
              <a:t>resourceGroup</a:t>
            </a:r>
            <a:r>
              <a:rPr lang="en-US" sz="1600" dirty="0">
                <a:latin typeface="Consolas" panose="020B0609020204030204" pitchFamily="49" charset="0"/>
              </a:rPr>
              <a:t>().location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param </a:t>
            </a:r>
            <a:r>
              <a:rPr lang="en-US" sz="1600" dirty="0" err="1">
                <a:latin typeface="Consolas" panose="020B0609020204030204" pitchFamily="49" charset="0"/>
              </a:rPr>
              <a:t>storageAccountName</a:t>
            </a:r>
            <a:r>
              <a:rPr lang="en-US" sz="1600" dirty="0">
                <a:latin typeface="Consolas" panose="020B0609020204030204" pitchFamily="49" charset="0"/>
              </a:rPr>
              <a:t> string = '</a:t>
            </a:r>
            <a:r>
              <a:rPr lang="en-US" sz="1600" dirty="0" err="1">
                <a:latin typeface="Consolas" panose="020B0609020204030204" pitchFamily="49" charset="0"/>
              </a:rPr>
              <a:t>toylaunch</a:t>
            </a:r>
            <a:r>
              <a:rPr lang="en-US" sz="1600" dirty="0">
                <a:latin typeface="Consolas" panose="020B0609020204030204" pitchFamily="49" charset="0"/>
              </a:rPr>
              <a:t>${</a:t>
            </a:r>
            <a:r>
              <a:rPr lang="en-US" sz="1600" dirty="0" err="1">
                <a:latin typeface="Consolas" panose="020B0609020204030204" pitchFamily="49" charset="0"/>
              </a:rPr>
              <a:t>uniqueString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resourceGroup</a:t>
            </a:r>
            <a:r>
              <a:rPr lang="en-US" sz="1600" dirty="0">
                <a:latin typeface="Consolas" panose="020B0609020204030204" pitchFamily="49" charset="0"/>
              </a:rPr>
              <a:t>().id)}'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resource </a:t>
            </a:r>
            <a:r>
              <a:rPr lang="en-US" sz="1600" dirty="0" err="1">
                <a:latin typeface="Consolas" panose="020B0609020204030204" pitchFamily="49" charset="0"/>
              </a:rPr>
              <a:t>storageAccount</a:t>
            </a:r>
            <a:r>
              <a:rPr lang="en-US" sz="1600" dirty="0">
                <a:latin typeface="Consolas" panose="020B0609020204030204" pitchFamily="49" charset="0"/>
              </a:rPr>
              <a:t> '</a:t>
            </a:r>
            <a:r>
              <a:rPr lang="en-US" sz="1600" dirty="0" err="1">
                <a:latin typeface="Consolas" panose="020B0609020204030204" pitchFamily="49" charset="0"/>
              </a:rPr>
              <a:t>Microsoft.Storage</a:t>
            </a:r>
            <a:r>
              <a:rPr lang="en-US" sz="1600" dirty="0">
                <a:latin typeface="Consolas" panose="020B0609020204030204" pitchFamily="49" charset="0"/>
              </a:rPr>
              <a:t>/storageAccounts@2021-06-01'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name: </a:t>
            </a:r>
            <a:r>
              <a:rPr lang="en-US" sz="1600" dirty="0" err="1">
                <a:latin typeface="Consolas" panose="020B0609020204030204" pitchFamily="49" charset="0"/>
              </a:rPr>
              <a:t>storageAccountName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location: location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sku</a:t>
            </a:r>
            <a:r>
              <a:rPr lang="en-US" sz="1600" dirty="0"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name: '</a:t>
            </a:r>
            <a:r>
              <a:rPr lang="en-US" sz="1600" dirty="0" err="1">
                <a:latin typeface="Consolas" panose="020B0609020204030204" pitchFamily="49" charset="0"/>
              </a:rPr>
              <a:t>Standard_LRS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kind: 'StorageV2'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properties: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accessTier</a:t>
            </a:r>
            <a:r>
              <a:rPr lang="en-US" sz="1600" dirty="0">
                <a:latin typeface="Consolas" panose="020B0609020204030204" pitchFamily="49" charset="0"/>
              </a:rPr>
              <a:t>: 'Hot'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8222C-6DEA-01D0-A588-953B3B094E12}"/>
              </a:ext>
            </a:extLst>
          </p:cNvPr>
          <p:cNvSpPr txBox="1"/>
          <p:nvPr/>
        </p:nvSpPr>
        <p:spPr>
          <a:xfrm>
            <a:off x="6932453" y="279917"/>
            <a:ext cx="6096698" cy="657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"$schema": "https://schema.management.azure.com/schemas/2019-04-01/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deploymentTemplate.json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contentVersion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"1.0.0.0",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"parameters":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"location":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"type": "string",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defaultValue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"[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().location]"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storageAccountName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"type": "string",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defaultValue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"[format('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toylaunch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{0}',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uniqueString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().id))]"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"resources": [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"type":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Microsoft.Storage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storageAccounts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apiVersion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"2021-06-01",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"name": "[parameters('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storageAccountName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')]",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"location": "[parameters('location')]",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sku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"name":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Standard_LRS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"kind": "StorageV2",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"properties":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accessTier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"Hot"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2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CA2D99-660A-4C89-BD29-D3DEF9D5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805" y="1805586"/>
            <a:ext cx="7070926" cy="455332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Access Management for resources on Azure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Security Principal =&gt; User, Group, Managed Identity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Role Definition – lists actions that can be performed (read/write/delete)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Built in: Owner, Contributor, Reader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– Management Group, Subscription, Resource Group, Resource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(There are additional resource level access controls outside of RBAC)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Additive – Reader + Contributor = Contributor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allow model (deny available in Azure Blueprints but we aren’t covering this today)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25353-53D5-4C3D-AA7D-29A356F3D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60727-8C8A-4AFA-A292-FC6B6BF10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C048AF1-8CB3-4869-86D6-04DF4C69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4" y="864000"/>
            <a:ext cx="6532408" cy="396000"/>
          </a:xfrm>
        </p:spPr>
        <p:txBody>
          <a:bodyPr/>
          <a:lstStyle/>
          <a:p>
            <a:r>
              <a:rPr lang="en-US" dirty="0"/>
              <a:t>RBAC (Role-Based Access Control)</a:t>
            </a:r>
          </a:p>
        </p:txBody>
      </p:sp>
      <p:pic>
        <p:nvPicPr>
          <p:cNvPr id="6" name="Picture 2" descr="Evaluation logic flowchart for determining access to a resource.">
            <a:extLst>
              <a:ext uri="{FF2B5EF4-FFF2-40B4-BE49-F238E27FC236}">
                <a16:creationId xmlns:a16="http://schemas.microsoft.com/office/drawing/2014/main" id="{25154724-1C58-B490-0588-E166E1E6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42" y="488550"/>
            <a:ext cx="4029075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27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2FED4-CC03-4165-97A5-95275045F6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Conditionals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A96A09-AA5C-4989-8C76-2070590FB7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Existing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6FB314B-C036-4FE8-BDA9-5DA57F527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F37AA645-6F99-43E7-A0F8-232FF4C81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3B8E7-BC1F-43D9-80DA-6F7CBA67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Concepts Covered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998BF-C13D-8832-62AB-7458CDF3E464}"/>
              </a:ext>
            </a:extLst>
          </p:cNvPr>
          <p:cNvSpPr txBox="1"/>
          <p:nvPr/>
        </p:nvSpPr>
        <p:spPr>
          <a:xfrm>
            <a:off x="1288059" y="4869418"/>
            <a:ext cx="9298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linkClick r:id="rId2"/>
              </a:rPr>
              <a:t>Microsoft.Authorization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roleAssignments</a:t>
            </a:r>
            <a:r>
              <a:rPr lang="en-US" dirty="0">
                <a:hlinkClick r:id="rId2"/>
              </a:rPr>
              <a:t> - Bicep &amp; ARM template reference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04904"/>
      </p:ext>
    </p:extLst>
  </p:cSld>
  <p:clrMapOvr>
    <a:masterClrMapping/>
  </p:clrMapOvr>
</p:sld>
</file>

<file path=ppt/theme/theme1.xml><?xml version="1.0" encoding="utf-8"?>
<a:theme xmlns:a="http://schemas.openxmlformats.org/drawingml/2006/main" name="Atmosera Template 2022">
  <a:themeElements>
    <a:clrScheme name="Custom 155">
      <a:dk1>
        <a:sysClr val="windowText" lastClr="000000"/>
      </a:dk1>
      <a:lt1>
        <a:sysClr val="window" lastClr="FFFFFF"/>
      </a:lt1>
      <a:dk2>
        <a:srgbClr val="1E1E1E"/>
      </a:dk2>
      <a:lt2>
        <a:srgbClr val="EDF0F3"/>
      </a:lt2>
      <a:accent1>
        <a:srgbClr val="083CB7"/>
      </a:accent1>
      <a:accent2>
        <a:srgbClr val="002375"/>
      </a:accent2>
      <a:accent3>
        <a:srgbClr val="5978C1"/>
      </a:accent3>
      <a:accent4>
        <a:srgbClr val="EDF0F3"/>
      </a:accent4>
      <a:accent5>
        <a:srgbClr val="FFE91A"/>
      </a:accent5>
      <a:accent6>
        <a:srgbClr val="FF7224"/>
      </a:accent6>
      <a:hlink>
        <a:srgbClr val="083CB7"/>
      </a:hlink>
      <a:folHlink>
        <a:srgbClr val="083CB7"/>
      </a:folHlink>
    </a:clrScheme>
    <a:fontScheme name="Custom 196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11325</TotalTime>
  <Words>991</Words>
  <Application>Microsoft Office PowerPoint</Application>
  <PresentationFormat>Widescreen</PresentationFormat>
  <Paragraphs>179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Open Sans</vt:lpstr>
      <vt:lpstr>Roboto</vt:lpstr>
      <vt:lpstr>TT Commons</vt:lpstr>
      <vt:lpstr>Atmosera Template 2022</vt:lpstr>
      <vt:lpstr>Configuring RBAC via Bicep Templates</vt:lpstr>
      <vt:lpstr>Atmosera Core Services</vt:lpstr>
      <vt:lpstr>AGENDA</vt:lpstr>
      <vt:lpstr>PowerPoint Presentation</vt:lpstr>
      <vt:lpstr>Why Use IaC in Azure?</vt:lpstr>
      <vt:lpstr>IaC Azure Options</vt:lpstr>
      <vt:lpstr>PowerPoint Presentation</vt:lpstr>
      <vt:lpstr>RBAC (Role-Based Access Control)</vt:lpstr>
      <vt:lpstr>Bicep Concepts Covered</vt:lpstr>
      <vt:lpstr>Hands 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Brewis</dc:creator>
  <cp:lastModifiedBy>Matt Szafir</cp:lastModifiedBy>
  <cp:revision>28</cp:revision>
  <dcterms:created xsi:type="dcterms:W3CDTF">2021-08-31T10:09:47Z</dcterms:created>
  <dcterms:modified xsi:type="dcterms:W3CDTF">2022-06-23T17:42:12Z</dcterms:modified>
</cp:coreProperties>
</file>