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2" r:id="rId6"/>
    <p:sldId id="264" r:id="rId7"/>
    <p:sldId id="259" r:id="rId8"/>
    <p:sldId id="260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577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16FB3-369B-4B15-8443-EC6F1B7CB715}" type="doc">
      <dgm:prSet loTypeId="urn:microsoft.com/office/officeart/2005/8/layout/bProcess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324D066-893A-43E0-BC92-BC6B47E5E287}">
      <dgm:prSet phldrT="[Text]" custT="1"/>
      <dgm:spPr/>
      <dgm:t>
        <a:bodyPr/>
        <a:lstStyle/>
        <a:p>
          <a:pPr algn="ctr"/>
          <a:r>
            <a:rPr lang="en-US" sz="24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BFS</a:t>
          </a:r>
        </a:p>
        <a:p>
          <a:pPr algn="ctr"/>
          <a:r>
            <a:rPr lang="en-US" sz="24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0 (V+E)</a:t>
          </a:r>
          <a:endParaRPr lang="en-US" sz="2400" b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3060C-03F5-4DA7-B632-11016E3FBF4B}" type="parTrans" cxnId="{D1572561-9F0E-4EE6-8CB7-A341094E44C5}">
      <dgm:prSet/>
      <dgm:spPr/>
      <dgm:t>
        <a:bodyPr/>
        <a:lstStyle/>
        <a:p>
          <a:endParaRPr lang="en-US"/>
        </a:p>
      </dgm:t>
    </dgm:pt>
    <dgm:pt modelId="{20E9279F-37A2-438A-B1FA-FF904B63D9E4}" type="sibTrans" cxnId="{D1572561-9F0E-4EE6-8CB7-A341094E44C5}">
      <dgm:prSet/>
      <dgm:spPr/>
      <dgm:t>
        <a:bodyPr/>
        <a:lstStyle/>
        <a:p>
          <a:endParaRPr lang="en-US"/>
        </a:p>
      </dgm:t>
    </dgm:pt>
    <dgm:pt modelId="{45D505B0-5760-447A-9D00-C18B39E36808}">
      <dgm:prSet phldrT="[Text]" custT="1"/>
      <dgm:spPr/>
      <dgm:t>
        <a:bodyPr/>
        <a:lstStyle/>
        <a:p>
          <a:pPr algn="ctr"/>
          <a:r>
            <a: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DFS</a:t>
          </a:r>
        </a:p>
        <a:p>
          <a:pPr algn="ctr"/>
          <a:r>
            <a: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0 (V+E)</a:t>
          </a:r>
          <a:endParaRPr lang="en-US" sz="24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543FA1-F576-4AAF-9478-14057BBBE6A6}" type="parTrans" cxnId="{4E3BD349-8E1F-4AB8-8634-737EEC8916BB}">
      <dgm:prSet/>
      <dgm:spPr/>
      <dgm:t>
        <a:bodyPr/>
        <a:lstStyle/>
        <a:p>
          <a:endParaRPr lang="en-US"/>
        </a:p>
      </dgm:t>
    </dgm:pt>
    <dgm:pt modelId="{CC5BDE39-10E3-447A-8F6D-DA0A3C60D195}" type="sibTrans" cxnId="{4E3BD349-8E1F-4AB8-8634-737EEC8916BB}">
      <dgm:prSet/>
      <dgm:spPr/>
      <dgm:t>
        <a:bodyPr/>
        <a:lstStyle/>
        <a:p>
          <a:endParaRPr lang="en-US"/>
        </a:p>
      </dgm:t>
    </dgm:pt>
    <dgm:pt modelId="{A8A00029-04BD-4409-8D9F-4EEF18E02FF7}" type="pres">
      <dgm:prSet presAssocID="{87A16FB3-369B-4B15-8443-EC6F1B7CB715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F492EB5-3C39-4D14-BE29-ADAE0A4D80EF}" type="pres">
      <dgm:prSet presAssocID="{0324D066-893A-43E0-BC92-BC6B47E5E287}" presName="firs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EDAE3-5C6E-415F-8FBD-9C6A4400BB20}" type="pres">
      <dgm:prSet presAssocID="{20E9279F-37A2-438A-B1FA-FF904B63D9E4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DA156A8-6183-4A92-B111-05E2BBA0A7C5}" type="pres">
      <dgm:prSet presAssocID="{45D505B0-5760-447A-9D00-C18B39E36808}" presName="las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3BD349-8E1F-4AB8-8634-737EEC8916BB}" srcId="{87A16FB3-369B-4B15-8443-EC6F1B7CB715}" destId="{45D505B0-5760-447A-9D00-C18B39E36808}" srcOrd="1" destOrd="0" parTransId="{65543FA1-F576-4AAF-9478-14057BBBE6A6}" sibTransId="{CC5BDE39-10E3-447A-8F6D-DA0A3C60D195}"/>
    <dgm:cxn modelId="{5E290792-35E6-4813-88CB-404573007C85}" type="presOf" srcId="{0324D066-893A-43E0-BC92-BC6B47E5E287}" destId="{2F492EB5-3C39-4D14-BE29-ADAE0A4D80EF}" srcOrd="0" destOrd="0" presId="urn:microsoft.com/office/officeart/2005/8/layout/bProcess2"/>
    <dgm:cxn modelId="{D4E2F511-4E44-44BD-BD1F-B4E4D99E9788}" type="presOf" srcId="{45D505B0-5760-447A-9D00-C18B39E36808}" destId="{BDA156A8-6183-4A92-B111-05E2BBA0A7C5}" srcOrd="0" destOrd="0" presId="urn:microsoft.com/office/officeart/2005/8/layout/bProcess2"/>
    <dgm:cxn modelId="{23818F38-6551-4CE7-BFE1-A44EE198219C}" type="presOf" srcId="{87A16FB3-369B-4B15-8443-EC6F1B7CB715}" destId="{A8A00029-04BD-4409-8D9F-4EEF18E02FF7}" srcOrd="0" destOrd="0" presId="urn:microsoft.com/office/officeart/2005/8/layout/bProcess2"/>
    <dgm:cxn modelId="{D1572561-9F0E-4EE6-8CB7-A341094E44C5}" srcId="{87A16FB3-369B-4B15-8443-EC6F1B7CB715}" destId="{0324D066-893A-43E0-BC92-BC6B47E5E287}" srcOrd="0" destOrd="0" parTransId="{B493060C-03F5-4DA7-B632-11016E3FBF4B}" sibTransId="{20E9279F-37A2-438A-B1FA-FF904B63D9E4}"/>
    <dgm:cxn modelId="{6D69B7AD-B0D8-4CDD-B072-AEBAF7AE1074}" type="presOf" srcId="{20E9279F-37A2-438A-B1FA-FF904B63D9E4}" destId="{86AEDAE3-5C6E-415F-8FBD-9C6A4400BB20}" srcOrd="0" destOrd="0" presId="urn:microsoft.com/office/officeart/2005/8/layout/bProcess2"/>
    <dgm:cxn modelId="{6CD88E77-64C5-40C1-87B0-416668710A77}" type="presParOf" srcId="{A8A00029-04BD-4409-8D9F-4EEF18E02FF7}" destId="{2F492EB5-3C39-4D14-BE29-ADAE0A4D80EF}" srcOrd="0" destOrd="0" presId="urn:microsoft.com/office/officeart/2005/8/layout/bProcess2"/>
    <dgm:cxn modelId="{35F0EC34-D8EE-4AE3-87EC-33B6C62D5157}" type="presParOf" srcId="{A8A00029-04BD-4409-8D9F-4EEF18E02FF7}" destId="{86AEDAE3-5C6E-415F-8FBD-9C6A4400BB20}" srcOrd="1" destOrd="0" presId="urn:microsoft.com/office/officeart/2005/8/layout/bProcess2"/>
    <dgm:cxn modelId="{DCB8BDE5-8F68-4103-8E75-BE332C67FD12}" type="presParOf" srcId="{A8A00029-04BD-4409-8D9F-4EEF18E02FF7}" destId="{BDA156A8-6183-4A92-B111-05E2BBA0A7C5}" srcOrd="2" destOrd="0" presId="urn:microsoft.com/office/officeart/2005/8/layout/b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5E08AF-795D-4266-96BC-C0683EB16141}" type="doc">
      <dgm:prSet loTypeId="urn:microsoft.com/office/officeart/2005/8/layout/pyramid2" loCatId="pyramid" qsTypeId="urn:microsoft.com/office/officeart/2005/8/quickstyle/3d1" qsCatId="3D" csTypeId="urn:microsoft.com/office/officeart/2005/8/colors/accent1_1" csCatId="accent1" phldr="1"/>
      <dgm:spPr/>
    </dgm:pt>
    <dgm:pt modelId="{3BA917B9-28BD-471A-BDD2-6730EEDB0410}">
      <dgm:prSet phldrT="[Text]"/>
      <dgm:spPr/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BDAEC3C7-C690-4447-92CA-2CF3F0AC4C66}" type="parTrans" cxnId="{7E048590-E787-495E-B7DD-74B2E9E01B74}">
      <dgm:prSet/>
      <dgm:spPr/>
      <dgm:t>
        <a:bodyPr/>
        <a:lstStyle/>
        <a:p>
          <a:endParaRPr lang="en-US"/>
        </a:p>
      </dgm:t>
    </dgm:pt>
    <dgm:pt modelId="{2C5ED5F8-B4ED-48EB-B98B-E561200B8402}" type="sibTrans" cxnId="{7E048590-E787-495E-B7DD-74B2E9E01B74}">
      <dgm:prSet/>
      <dgm:spPr/>
      <dgm:t>
        <a:bodyPr/>
        <a:lstStyle/>
        <a:p>
          <a:endParaRPr lang="en-US"/>
        </a:p>
      </dgm:t>
    </dgm:pt>
    <dgm:pt modelId="{0742DF62-9CE1-434E-BC30-4E5CED862C7D}">
      <dgm:prSet phldrT="[Text]"/>
      <dgm:spPr/>
      <dgm:t>
        <a:bodyPr/>
        <a:lstStyle/>
        <a:p>
          <a:r>
            <a:rPr lang="en-US" dirty="0" smtClean="0"/>
            <a:t>Slower</a:t>
          </a:r>
          <a:endParaRPr lang="en-US" dirty="0"/>
        </a:p>
      </dgm:t>
    </dgm:pt>
    <dgm:pt modelId="{418B0AE0-0851-476E-8E4C-F5F1E31672A5}" type="parTrans" cxnId="{FC8AE5C6-78DB-4F00-B7C6-8CCD7E15B2D6}">
      <dgm:prSet/>
      <dgm:spPr/>
      <dgm:t>
        <a:bodyPr/>
        <a:lstStyle/>
        <a:p>
          <a:endParaRPr lang="en-US"/>
        </a:p>
      </dgm:t>
    </dgm:pt>
    <dgm:pt modelId="{06A48349-1221-462C-AF52-81E9A23F18CF}" type="sibTrans" cxnId="{FC8AE5C6-78DB-4F00-B7C6-8CCD7E15B2D6}">
      <dgm:prSet/>
      <dgm:spPr/>
      <dgm:t>
        <a:bodyPr/>
        <a:lstStyle/>
        <a:p>
          <a:endParaRPr lang="en-US"/>
        </a:p>
      </dgm:t>
    </dgm:pt>
    <dgm:pt modelId="{63D5DC36-32B9-4FBB-B24E-5AA8805E27D5}">
      <dgm:prSet phldrT="[Text]" custT="1"/>
      <dgm:spPr/>
      <dgm:t>
        <a:bodyPr/>
        <a:lstStyle/>
        <a:p>
          <a:r>
            <a:rPr lang="en-US" sz="2000" dirty="0" smtClean="0"/>
            <a:t>Optimal</a:t>
          </a:r>
          <a:r>
            <a:rPr lang="en-US" sz="2500" dirty="0" smtClean="0"/>
            <a:t> </a:t>
          </a:r>
          <a:r>
            <a:rPr lang="en-US" sz="2000" dirty="0" smtClean="0"/>
            <a:t>solution</a:t>
          </a:r>
          <a:endParaRPr lang="en-US" sz="2000" dirty="0"/>
        </a:p>
      </dgm:t>
    </dgm:pt>
    <dgm:pt modelId="{D5D45391-0EEC-4130-B37F-58469345133B}" type="parTrans" cxnId="{070563DE-7F32-46BC-8C4D-C5777147518C}">
      <dgm:prSet/>
      <dgm:spPr/>
      <dgm:t>
        <a:bodyPr/>
        <a:lstStyle/>
        <a:p>
          <a:endParaRPr lang="en-US"/>
        </a:p>
      </dgm:t>
    </dgm:pt>
    <dgm:pt modelId="{3FA0A84D-766D-4047-B592-4183FE60B814}" type="sibTrans" cxnId="{070563DE-7F32-46BC-8C4D-C5777147518C}">
      <dgm:prSet/>
      <dgm:spPr/>
      <dgm:t>
        <a:bodyPr/>
        <a:lstStyle/>
        <a:p>
          <a:endParaRPr lang="en-US"/>
        </a:p>
      </dgm:t>
    </dgm:pt>
    <dgm:pt modelId="{BA159776-6251-4F6F-8B4B-1DE2CF109312}" type="pres">
      <dgm:prSet presAssocID="{385E08AF-795D-4266-96BC-C0683EB16141}" presName="compositeShape" presStyleCnt="0">
        <dgm:presLayoutVars>
          <dgm:dir/>
          <dgm:resizeHandles/>
        </dgm:presLayoutVars>
      </dgm:prSet>
      <dgm:spPr/>
    </dgm:pt>
    <dgm:pt modelId="{D0A5163B-B93C-4FF1-B6E6-DFBBF999260B}" type="pres">
      <dgm:prSet presAssocID="{385E08AF-795D-4266-96BC-C0683EB16141}" presName="pyramid" presStyleLbl="node1" presStyleIdx="0" presStyleCnt="1" custLinFactNeighborX="0" custLinFactNeighborY="-2500"/>
      <dgm:spPr/>
      <dgm:t>
        <a:bodyPr/>
        <a:lstStyle/>
        <a:p>
          <a:endParaRPr lang="en-US"/>
        </a:p>
      </dgm:t>
    </dgm:pt>
    <dgm:pt modelId="{72C39984-0D86-4DDB-873C-91BE8FDD096A}" type="pres">
      <dgm:prSet presAssocID="{385E08AF-795D-4266-96BC-C0683EB16141}" presName="theList" presStyleCnt="0"/>
      <dgm:spPr/>
    </dgm:pt>
    <dgm:pt modelId="{2E913AA1-219D-4BFC-9CF0-BD3177C79194}" type="pres">
      <dgm:prSet presAssocID="{3BA917B9-28BD-471A-BDD2-6730EEDB0410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6C2C9-FF7D-460C-97D8-8C0B766D12D8}" type="pres">
      <dgm:prSet presAssocID="{3BA917B9-28BD-471A-BDD2-6730EEDB0410}" presName="aSpace" presStyleCnt="0"/>
      <dgm:spPr/>
    </dgm:pt>
    <dgm:pt modelId="{315EFF14-D752-4163-8C5E-C68193B9674E}" type="pres">
      <dgm:prSet presAssocID="{0742DF62-9CE1-434E-BC30-4E5CED862C7D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8EBB8-1604-415D-8A65-27A03436ADD6}" type="pres">
      <dgm:prSet presAssocID="{0742DF62-9CE1-434E-BC30-4E5CED862C7D}" presName="aSpace" presStyleCnt="0"/>
      <dgm:spPr/>
    </dgm:pt>
    <dgm:pt modelId="{016F1E09-2051-46BB-98E3-B49588F59C0F}" type="pres">
      <dgm:prSet presAssocID="{63D5DC36-32B9-4FBB-B24E-5AA8805E27D5}" presName="aNode" presStyleLbl="fgAcc1" presStyleIdx="2" presStyleCnt="3" custLinFactNeighborX="0" custLinFactNeighborY="-27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7A0A1-0245-45CE-8F1C-C07ECC9D265C}" type="pres">
      <dgm:prSet presAssocID="{63D5DC36-32B9-4FBB-B24E-5AA8805E27D5}" presName="aSpace" presStyleCnt="0"/>
      <dgm:spPr/>
    </dgm:pt>
  </dgm:ptLst>
  <dgm:cxnLst>
    <dgm:cxn modelId="{7E048590-E787-495E-B7DD-74B2E9E01B74}" srcId="{385E08AF-795D-4266-96BC-C0683EB16141}" destId="{3BA917B9-28BD-471A-BDD2-6730EEDB0410}" srcOrd="0" destOrd="0" parTransId="{BDAEC3C7-C690-4447-92CA-2CF3F0AC4C66}" sibTransId="{2C5ED5F8-B4ED-48EB-B98B-E561200B8402}"/>
    <dgm:cxn modelId="{EA967B9D-313C-4617-AB03-172A97520916}" type="presOf" srcId="{63D5DC36-32B9-4FBB-B24E-5AA8805E27D5}" destId="{016F1E09-2051-46BB-98E3-B49588F59C0F}" srcOrd="0" destOrd="0" presId="urn:microsoft.com/office/officeart/2005/8/layout/pyramid2"/>
    <dgm:cxn modelId="{C5631DDA-7006-4C71-A5F9-855097226DBB}" type="presOf" srcId="{3BA917B9-28BD-471A-BDD2-6730EEDB0410}" destId="{2E913AA1-219D-4BFC-9CF0-BD3177C79194}" srcOrd="0" destOrd="0" presId="urn:microsoft.com/office/officeart/2005/8/layout/pyramid2"/>
    <dgm:cxn modelId="{FC8AE5C6-78DB-4F00-B7C6-8CCD7E15B2D6}" srcId="{385E08AF-795D-4266-96BC-C0683EB16141}" destId="{0742DF62-9CE1-434E-BC30-4E5CED862C7D}" srcOrd="1" destOrd="0" parTransId="{418B0AE0-0851-476E-8E4C-F5F1E31672A5}" sibTransId="{06A48349-1221-462C-AF52-81E9A23F18CF}"/>
    <dgm:cxn modelId="{A7120A89-B79F-43E0-890D-C36FB01B1FF2}" type="presOf" srcId="{0742DF62-9CE1-434E-BC30-4E5CED862C7D}" destId="{315EFF14-D752-4163-8C5E-C68193B9674E}" srcOrd="0" destOrd="0" presId="urn:microsoft.com/office/officeart/2005/8/layout/pyramid2"/>
    <dgm:cxn modelId="{4448F3CD-4C9C-4E73-8C06-AA35F0D8A8ED}" type="presOf" srcId="{385E08AF-795D-4266-96BC-C0683EB16141}" destId="{BA159776-6251-4F6F-8B4B-1DE2CF109312}" srcOrd="0" destOrd="0" presId="urn:microsoft.com/office/officeart/2005/8/layout/pyramid2"/>
    <dgm:cxn modelId="{070563DE-7F32-46BC-8C4D-C5777147518C}" srcId="{385E08AF-795D-4266-96BC-C0683EB16141}" destId="{63D5DC36-32B9-4FBB-B24E-5AA8805E27D5}" srcOrd="2" destOrd="0" parTransId="{D5D45391-0EEC-4130-B37F-58469345133B}" sibTransId="{3FA0A84D-766D-4047-B592-4183FE60B814}"/>
    <dgm:cxn modelId="{FA244F01-448F-4516-8E87-F789EB23F782}" type="presParOf" srcId="{BA159776-6251-4F6F-8B4B-1DE2CF109312}" destId="{D0A5163B-B93C-4FF1-B6E6-DFBBF999260B}" srcOrd="0" destOrd="0" presId="urn:microsoft.com/office/officeart/2005/8/layout/pyramid2"/>
    <dgm:cxn modelId="{E426A7F0-1F63-4D2B-BDD5-F6372C4D0BE1}" type="presParOf" srcId="{BA159776-6251-4F6F-8B4B-1DE2CF109312}" destId="{72C39984-0D86-4DDB-873C-91BE8FDD096A}" srcOrd="1" destOrd="0" presId="urn:microsoft.com/office/officeart/2005/8/layout/pyramid2"/>
    <dgm:cxn modelId="{CEFDEE93-9C85-43DE-87DA-9354B5861EE8}" type="presParOf" srcId="{72C39984-0D86-4DDB-873C-91BE8FDD096A}" destId="{2E913AA1-219D-4BFC-9CF0-BD3177C79194}" srcOrd="0" destOrd="0" presId="urn:microsoft.com/office/officeart/2005/8/layout/pyramid2"/>
    <dgm:cxn modelId="{73D962B8-024C-43BE-8187-7A5330E08158}" type="presParOf" srcId="{72C39984-0D86-4DDB-873C-91BE8FDD096A}" destId="{59F6C2C9-FF7D-460C-97D8-8C0B766D12D8}" srcOrd="1" destOrd="0" presId="urn:microsoft.com/office/officeart/2005/8/layout/pyramid2"/>
    <dgm:cxn modelId="{931CDD09-72CC-4544-8A89-A98A56066E1F}" type="presParOf" srcId="{72C39984-0D86-4DDB-873C-91BE8FDD096A}" destId="{315EFF14-D752-4163-8C5E-C68193B9674E}" srcOrd="2" destOrd="0" presId="urn:microsoft.com/office/officeart/2005/8/layout/pyramid2"/>
    <dgm:cxn modelId="{FFE4CCD8-F4C9-4A02-8997-395C8A8B1A08}" type="presParOf" srcId="{72C39984-0D86-4DDB-873C-91BE8FDD096A}" destId="{8388EBB8-1604-415D-8A65-27A03436ADD6}" srcOrd="3" destOrd="0" presId="urn:microsoft.com/office/officeart/2005/8/layout/pyramid2"/>
    <dgm:cxn modelId="{60C215CB-8F93-475D-A63F-BD1D1529FF42}" type="presParOf" srcId="{72C39984-0D86-4DDB-873C-91BE8FDD096A}" destId="{016F1E09-2051-46BB-98E3-B49588F59C0F}" srcOrd="4" destOrd="0" presId="urn:microsoft.com/office/officeart/2005/8/layout/pyramid2"/>
    <dgm:cxn modelId="{881B9BEF-E6C6-4D9B-9013-143411D93274}" type="presParOf" srcId="{72C39984-0D86-4DDB-873C-91BE8FDD096A}" destId="{2077A0A1-0245-45CE-8F1C-C07ECC9D265C}" srcOrd="5" destOrd="0" presId="urn:microsoft.com/office/officeart/2005/8/layout/pyramid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1ED3EB-CFB1-4645-8462-21E5DC8F877D}" type="doc">
      <dgm:prSet loTypeId="urn:microsoft.com/office/officeart/2005/8/layout/pyramid2" loCatId="pyramid" qsTypeId="urn:microsoft.com/office/officeart/2005/8/quickstyle/3d1" qsCatId="3D" csTypeId="urn:microsoft.com/office/officeart/2005/8/colors/accent3_1" csCatId="accent3" phldr="1"/>
      <dgm:spPr/>
    </dgm:pt>
    <dgm:pt modelId="{2843DD4F-32A1-4038-A837-BEA3F72A8A64}">
      <dgm:prSet phldrT="[Text]"/>
      <dgm:spPr/>
      <dgm:t>
        <a:bodyPr/>
        <a:lstStyle/>
        <a:p>
          <a:r>
            <a:rPr lang="en-US" dirty="0" smtClean="0"/>
            <a:t>Stack</a:t>
          </a:r>
          <a:endParaRPr lang="en-US" dirty="0"/>
        </a:p>
      </dgm:t>
    </dgm:pt>
    <dgm:pt modelId="{04F9018C-D623-4869-B4ED-D5114F8DB9E4}" type="parTrans" cxnId="{86C6AAB5-33F7-4312-A5EA-541492B8F909}">
      <dgm:prSet/>
      <dgm:spPr/>
      <dgm:t>
        <a:bodyPr/>
        <a:lstStyle/>
        <a:p>
          <a:endParaRPr lang="en-US"/>
        </a:p>
      </dgm:t>
    </dgm:pt>
    <dgm:pt modelId="{92798976-A35C-4B74-9B8D-31BE4EBDE7E0}" type="sibTrans" cxnId="{86C6AAB5-33F7-4312-A5EA-541492B8F909}">
      <dgm:prSet/>
      <dgm:spPr/>
      <dgm:t>
        <a:bodyPr/>
        <a:lstStyle/>
        <a:p>
          <a:endParaRPr lang="en-US"/>
        </a:p>
      </dgm:t>
    </dgm:pt>
    <dgm:pt modelId="{C3437ADC-540B-4386-BBE0-313D48FDF355}">
      <dgm:prSet phldrT="[Text]"/>
      <dgm:spPr/>
      <dgm:t>
        <a:bodyPr/>
        <a:lstStyle/>
        <a:p>
          <a:r>
            <a:rPr lang="en-US" dirty="0" smtClean="0"/>
            <a:t>Faster</a:t>
          </a:r>
          <a:endParaRPr lang="en-US" dirty="0"/>
        </a:p>
      </dgm:t>
    </dgm:pt>
    <dgm:pt modelId="{DBCBC2E1-B207-4529-A1A2-BFC2ED9055FC}" type="parTrans" cxnId="{59F8F023-5F2F-4A1D-B8FB-6A661D94E1D6}">
      <dgm:prSet/>
      <dgm:spPr/>
      <dgm:t>
        <a:bodyPr/>
        <a:lstStyle/>
        <a:p>
          <a:endParaRPr lang="en-US"/>
        </a:p>
      </dgm:t>
    </dgm:pt>
    <dgm:pt modelId="{3324B8DC-E467-40B2-9E9D-0997727BE9D9}" type="sibTrans" cxnId="{59F8F023-5F2F-4A1D-B8FB-6A661D94E1D6}">
      <dgm:prSet/>
      <dgm:spPr/>
      <dgm:t>
        <a:bodyPr/>
        <a:lstStyle/>
        <a:p>
          <a:endParaRPr lang="en-US"/>
        </a:p>
      </dgm:t>
    </dgm:pt>
    <dgm:pt modelId="{D24629BA-1356-45FE-AB72-9CFDEC6E4FE4}">
      <dgm:prSet phldrT="[Text]" custT="1"/>
      <dgm:spPr/>
      <dgm:t>
        <a:bodyPr/>
        <a:lstStyle/>
        <a:p>
          <a:r>
            <a:rPr lang="en-US" sz="2000" dirty="0" smtClean="0"/>
            <a:t>Not-optimal solution</a:t>
          </a:r>
          <a:endParaRPr lang="en-US" sz="2300" dirty="0" smtClean="0"/>
        </a:p>
      </dgm:t>
    </dgm:pt>
    <dgm:pt modelId="{3487A4F4-3847-4015-8E6E-D265AB703FAD}" type="parTrans" cxnId="{11719AE7-2F3B-4B8F-A474-92EB01971B8A}">
      <dgm:prSet/>
      <dgm:spPr/>
      <dgm:t>
        <a:bodyPr/>
        <a:lstStyle/>
        <a:p>
          <a:endParaRPr lang="en-US"/>
        </a:p>
      </dgm:t>
    </dgm:pt>
    <dgm:pt modelId="{BEA81E8D-2AC7-4FC6-89B3-F6CDA6911ED6}" type="sibTrans" cxnId="{11719AE7-2F3B-4B8F-A474-92EB01971B8A}">
      <dgm:prSet/>
      <dgm:spPr/>
      <dgm:t>
        <a:bodyPr/>
        <a:lstStyle/>
        <a:p>
          <a:endParaRPr lang="en-US"/>
        </a:p>
      </dgm:t>
    </dgm:pt>
    <dgm:pt modelId="{353F5A8C-D137-4FF1-A9DF-F4514B7DFE5D}" type="pres">
      <dgm:prSet presAssocID="{B11ED3EB-CFB1-4645-8462-21E5DC8F877D}" presName="compositeShape" presStyleCnt="0">
        <dgm:presLayoutVars>
          <dgm:dir/>
          <dgm:resizeHandles/>
        </dgm:presLayoutVars>
      </dgm:prSet>
      <dgm:spPr/>
    </dgm:pt>
    <dgm:pt modelId="{49320078-94F7-4683-B1D1-5F5DF56A2880}" type="pres">
      <dgm:prSet presAssocID="{B11ED3EB-CFB1-4645-8462-21E5DC8F877D}" presName="pyramid" presStyleLbl="node1" presStyleIdx="0" presStyleCnt="1" custLinFactNeighborX="17500" custLinFactNeighborY="5000"/>
      <dgm:spPr/>
    </dgm:pt>
    <dgm:pt modelId="{60B7BF14-79B0-4DB1-A3F6-2FD738AD44D3}" type="pres">
      <dgm:prSet presAssocID="{B11ED3EB-CFB1-4645-8462-21E5DC8F877D}" presName="theList" presStyleCnt="0"/>
      <dgm:spPr/>
    </dgm:pt>
    <dgm:pt modelId="{49710F51-E328-4B75-A453-BA046B9F2576}" type="pres">
      <dgm:prSet presAssocID="{2843DD4F-32A1-4038-A837-BEA3F72A8A64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49B1D-8725-425C-BCD8-25B24369ACF8}" type="pres">
      <dgm:prSet presAssocID="{2843DD4F-32A1-4038-A837-BEA3F72A8A64}" presName="aSpace" presStyleCnt="0"/>
      <dgm:spPr/>
    </dgm:pt>
    <dgm:pt modelId="{857521FB-C70F-47A8-A12A-7E5E51088B64}" type="pres">
      <dgm:prSet presAssocID="{C3437ADC-540B-4386-BBE0-313D48FDF355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FD4B9-454A-4BC7-8AED-8AFB5BF844A0}" type="pres">
      <dgm:prSet presAssocID="{C3437ADC-540B-4386-BBE0-313D48FDF355}" presName="aSpace" presStyleCnt="0"/>
      <dgm:spPr/>
    </dgm:pt>
    <dgm:pt modelId="{9F143EF6-571E-452E-ABEC-834FDB9881B8}" type="pres">
      <dgm:prSet presAssocID="{D24629BA-1356-45FE-AB72-9CFDEC6E4FE4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FC984-B87F-45B6-998F-F38D689E8AB9}" type="pres">
      <dgm:prSet presAssocID="{D24629BA-1356-45FE-AB72-9CFDEC6E4FE4}" presName="aSpace" presStyleCnt="0"/>
      <dgm:spPr/>
    </dgm:pt>
  </dgm:ptLst>
  <dgm:cxnLst>
    <dgm:cxn modelId="{6FD09A61-2F3D-41C2-8CBB-828D2AD22A4D}" type="presOf" srcId="{D24629BA-1356-45FE-AB72-9CFDEC6E4FE4}" destId="{9F143EF6-571E-452E-ABEC-834FDB9881B8}" srcOrd="0" destOrd="0" presId="urn:microsoft.com/office/officeart/2005/8/layout/pyramid2"/>
    <dgm:cxn modelId="{295AD8DB-9EC6-4D55-B349-BBDB4662436B}" type="presOf" srcId="{2843DD4F-32A1-4038-A837-BEA3F72A8A64}" destId="{49710F51-E328-4B75-A453-BA046B9F2576}" srcOrd="0" destOrd="0" presId="urn:microsoft.com/office/officeart/2005/8/layout/pyramid2"/>
    <dgm:cxn modelId="{1A1CA925-2407-452A-AC25-A65536D9E991}" type="presOf" srcId="{C3437ADC-540B-4386-BBE0-313D48FDF355}" destId="{857521FB-C70F-47A8-A12A-7E5E51088B64}" srcOrd="0" destOrd="0" presId="urn:microsoft.com/office/officeart/2005/8/layout/pyramid2"/>
    <dgm:cxn modelId="{11719AE7-2F3B-4B8F-A474-92EB01971B8A}" srcId="{B11ED3EB-CFB1-4645-8462-21E5DC8F877D}" destId="{D24629BA-1356-45FE-AB72-9CFDEC6E4FE4}" srcOrd="2" destOrd="0" parTransId="{3487A4F4-3847-4015-8E6E-D265AB703FAD}" sibTransId="{BEA81E8D-2AC7-4FC6-89B3-F6CDA6911ED6}"/>
    <dgm:cxn modelId="{59F8F023-5F2F-4A1D-B8FB-6A661D94E1D6}" srcId="{B11ED3EB-CFB1-4645-8462-21E5DC8F877D}" destId="{C3437ADC-540B-4386-BBE0-313D48FDF355}" srcOrd="1" destOrd="0" parTransId="{DBCBC2E1-B207-4529-A1A2-BFC2ED9055FC}" sibTransId="{3324B8DC-E467-40B2-9E9D-0997727BE9D9}"/>
    <dgm:cxn modelId="{86C6AAB5-33F7-4312-A5EA-541492B8F909}" srcId="{B11ED3EB-CFB1-4645-8462-21E5DC8F877D}" destId="{2843DD4F-32A1-4038-A837-BEA3F72A8A64}" srcOrd="0" destOrd="0" parTransId="{04F9018C-D623-4869-B4ED-D5114F8DB9E4}" sibTransId="{92798976-A35C-4B74-9B8D-31BE4EBDE7E0}"/>
    <dgm:cxn modelId="{645A80DD-7A06-4D52-B4BF-9C6D65A4C1AC}" type="presOf" srcId="{B11ED3EB-CFB1-4645-8462-21E5DC8F877D}" destId="{353F5A8C-D137-4FF1-A9DF-F4514B7DFE5D}" srcOrd="0" destOrd="0" presId="urn:microsoft.com/office/officeart/2005/8/layout/pyramid2"/>
    <dgm:cxn modelId="{5E2EDF64-FB1D-4C88-8635-477B28068983}" type="presParOf" srcId="{353F5A8C-D137-4FF1-A9DF-F4514B7DFE5D}" destId="{49320078-94F7-4683-B1D1-5F5DF56A2880}" srcOrd="0" destOrd="0" presId="urn:microsoft.com/office/officeart/2005/8/layout/pyramid2"/>
    <dgm:cxn modelId="{E6EC9204-2343-4E5A-9EC6-92188C067599}" type="presParOf" srcId="{353F5A8C-D137-4FF1-A9DF-F4514B7DFE5D}" destId="{60B7BF14-79B0-4DB1-A3F6-2FD738AD44D3}" srcOrd="1" destOrd="0" presId="urn:microsoft.com/office/officeart/2005/8/layout/pyramid2"/>
    <dgm:cxn modelId="{E2D05C5E-DB6A-4099-95B2-C8475F3AE0A8}" type="presParOf" srcId="{60B7BF14-79B0-4DB1-A3F6-2FD738AD44D3}" destId="{49710F51-E328-4B75-A453-BA046B9F2576}" srcOrd="0" destOrd="0" presId="urn:microsoft.com/office/officeart/2005/8/layout/pyramid2"/>
    <dgm:cxn modelId="{38C536BD-3D7A-44CD-830D-9D713FE9FF5D}" type="presParOf" srcId="{60B7BF14-79B0-4DB1-A3F6-2FD738AD44D3}" destId="{1B949B1D-8725-425C-BCD8-25B24369ACF8}" srcOrd="1" destOrd="0" presId="urn:microsoft.com/office/officeart/2005/8/layout/pyramid2"/>
    <dgm:cxn modelId="{E0495D0A-EDE8-4A71-A084-95C1E3372F16}" type="presParOf" srcId="{60B7BF14-79B0-4DB1-A3F6-2FD738AD44D3}" destId="{857521FB-C70F-47A8-A12A-7E5E51088B64}" srcOrd="2" destOrd="0" presId="urn:microsoft.com/office/officeart/2005/8/layout/pyramid2"/>
    <dgm:cxn modelId="{5CAF18BB-9AF6-4531-B53B-7F306F982148}" type="presParOf" srcId="{60B7BF14-79B0-4DB1-A3F6-2FD738AD44D3}" destId="{A66FD4B9-454A-4BC7-8AED-8AFB5BF844A0}" srcOrd="3" destOrd="0" presId="urn:microsoft.com/office/officeart/2005/8/layout/pyramid2"/>
    <dgm:cxn modelId="{AB6E64B8-0AD9-4128-A35D-6B2F42114CF3}" type="presParOf" srcId="{60B7BF14-79B0-4DB1-A3F6-2FD738AD44D3}" destId="{9F143EF6-571E-452E-ABEC-834FDB9881B8}" srcOrd="4" destOrd="0" presId="urn:microsoft.com/office/officeart/2005/8/layout/pyramid2"/>
    <dgm:cxn modelId="{0B0468A6-4A6B-4CEE-B3F2-744A3CD0BE05}" type="presParOf" srcId="{60B7BF14-79B0-4DB1-A3F6-2FD738AD44D3}" destId="{03CFC984-B87F-45B6-998F-F38D689E8AB9}" srcOrd="5" destOrd="0" presId="urn:microsoft.com/office/officeart/2005/8/layout/pyramid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BD7ADB-DFBD-4544-8710-F6B4AD7CA65E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462847BE-5463-40AD-A28C-3123A1F02544}">
      <dgm:prSet phldrT="[Text]" custT="1"/>
      <dgm:spPr/>
      <dgm:t>
        <a:bodyPr/>
        <a:lstStyle/>
        <a:p>
          <a:r>
            <a:rPr lang="en-US" sz="1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Find opimal solution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FC1C75-B7C0-49B2-842F-B42FF3AAEEB8}" type="parTrans" cxnId="{33586F48-4424-47F4-9A5D-841488BFC061}">
      <dgm:prSet/>
      <dgm:spPr/>
      <dgm:t>
        <a:bodyPr/>
        <a:lstStyle/>
        <a:p>
          <a:endParaRPr lang="en-US"/>
        </a:p>
      </dgm:t>
    </dgm:pt>
    <dgm:pt modelId="{4A2CEDB5-B1DF-4FF3-83EB-E0C4C12FC2E0}" type="sibTrans" cxnId="{33586F48-4424-47F4-9A5D-841488BFC061}">
      <dgm:prSet/>
      <dgm:spPr/>
      <dgm:t>
        <a:bodyPr/>
        <a:lstStyle/>
        <a:p>
          <a:endParaRPr lang="en-US"/>
        </a:p>
      </dgm:t>
    </dgm:pt>
    <dgm:pt modelId="{33AA273B-7822-4E20-81BF-CEE5414008AD}">
      <dgm:prSet phldrT="[Text]" custT="1"/>
      <dgm:spPr/>
      <dgm:t>
        <a:bodyPr/>
        <a:lstStyle/>
        <a:p>
          <a:r>
            <a:rPr lang="en-US" sz="1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Search level by level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0AF2FB-EA23-4FC6-973B-235B7E792F10}" type="parTrans" cxnId="{5854A93E-A371-4038-A397-1BECF27D1D63}">
      <dgm:prSet/>
      <dgm:spPr/>
      <dgm:t>
        <a:bodyPr/>
        <a:lstStyle/>
        <a:p>
          <a:endParaRPr lang="en-US"/>
        </a:p>
      </dgm:t>
    </dgm:pt>
    <dgm:pt modelId="{268A6E7A-C86D-4A1B-9ED3-D92D160C751A}" type="sibTrans" cxnId="{5854A93E-A371-4038-A397-1BECF27D1D63}">
      <dgm:prSet/>
      <dgm:spPr/>
      <dgm:t>
        <a:bodyPr/>
        <a:lstStyle/>
        <a:p>
          <a:endParaRPr lang="en-US"/>
        </a:p>
      </dgm:t>
    </dgm:pt>
    <dgm:pt modelId="{16A56C34-B4E1-4D7E-B16E-A305A009CBC9}">
      <dgm:prSet phldrT="[Text]" custT="1"/>
      <dgm:spPr/>
      <dgm:t>
        <a:bodyPr/>
        <a:lstStyle/>
        <a:p>
          <a:r>
            <a:rPr lang="en-US" sz="1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Find closest goal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81D690-0641-4D7C-BB66-62F972FB890F}" type="parTrans" cxnId="{2A18A8D1-DA37-4B10-8D2D-93CE61B5D259}">
      <dgm:prSet/>
      <dgm:spPr/>
      <dgm:t>
        <a:bodyPr/>
        <a:lstStyle/>
        <a:p>
          <a:endParaRPr lang="en-US"/>
        </a:p>
      </dgm:t>
    </dgm:pt>
    <dgm:pt modelId="{BC9C15BA-656B-4419-9ECE-5190554CCD37}" type="sibTrans" cxnId="{2A18A8D1-DA37-4B10-8D2D-93CE61B5D259}">
      <dgm:prSet/>
      <dgm:spPr/>
      <dgm:t>
        <a:bodyPr/>
        <a:lstStyle/>
        <a:p>
          <a:endParaRPr lang="en-US"/>
        </a:p>
      </dgm:t>
    </dgm:pt>
    <dgm:pt modelId="{48EDF959-D4E9-4E85-97BB-C09555259835}" type="pres">
      <dgm:prSet presAssocID="{2CBD7ADB-DFBD-4544-8710-F6B4AD7CA65E}" presName="linearFlow" presStyleCnt="0">
        <dgm:presLayoutVars>
          <dgm:resizeHandles val="exact"/>
        </dgm:presLayoutVars>
      </dgm:prSet>
      <dgm:spPr/>
    </dgm:pt>
    <dgm:pt modelId="{C3977A30-E0F0-4A5B-B522-2B7584B827A8}" type="pres">
      <dgm:prSet presAssocID="{462847BE-5463-40AD-A28C-3123A1F025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08E07-C71E-4F40-9896-3D05D11083BC}" type="pres">
      <dgm:prSet presAssocID="{4A2CEDB5-B1DF-4FF3-83EB-E0C4C12FC2E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317B887-CFF9-44F8-A15C-76CFB70EB48A}" type="pres">
      <dgm:prSet presAssocID="{4A2CEDB5-B1DF-4FF3-83EB-E0C4C12FC2E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BDA35F1-7E52-46A4-A791-74BB6126D5AE}" type="pres">
      <dgm:prSet presAssocID="{33AA273B-7822-4E20-81BF-CEE5414008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2117C-312F-48E6-A1F7-A212F2821CD5}" type="pres">
      <dgm:prSet presAssocID="{268A6E7A-C86D-4A1B-9ED3-D92D160C751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C20F047-3E4C-4C59-9790-41BCE9710A84}" type="pres">
      <dgm:prSet presAssocID="{268A6E7A-C86D-4A1B-9ED3-D92D160C751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E1EC49B-F9DE-4801-9045-351A4567EAD5}" type="pres">
      <dgm:prSet presAssocID="{16A56C34-B4E1-4D7E-B16E-A305A009CBC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DE10B8-384F-4231-BA32-0C35B21C365C}" type="presOf" srcId="{16A56C34-B4E1-4D7E-B16E-A305A009CBC9}" destId="{FE1EC49B-F9DE-4801-9045-351A4567EAD5}" srcOrd="0" destOrd="0" presId="urn:microsoft.com/office/officeart/2005/8/layout/process2"/>
    <dgm:cxn modelId="{A6099904-CE5A-48E0-BE3C-C623923FE7B2}" type="presOf" srcId="{4A2CEDB5-B1DF-4FF3-83EB-E0C4C12FC2E0}" destId="{3317B887-CFF9-44F8-A15C-76CFB70EB48A}" srcOrd="1" destOrd="0" presId="urn:microsoft.com/office/officeart/2005/8/layout/process2"/>
    <dgm:cxn modelId="{2A18A8D1-DA37-4B10-8D2D-93CE61B5D259}" srcId="{2CBD7ADB-DFBD-4544-8710-F6B4AD7CA65E}" destId="{16A56C34-B4E1-4D7E-B16E-A305A009CBC9}" srcOrd="2" destOrd="0" parTransId="{8581D690-0641-4D7C-BB66-62F972FB890F}" sibTransId="{BC9C15BA-656B-4419-9ECE-5190554CCD37}"/>
    <dgm:cxn modelId="{7C3E7599-D068-42B4-82D6-AFDC0AEB9113}" type="presOf" srcId="{268A6E7A-C86D-4A1B-9ED3-D92D160C751A}" destId="{2162117C-312F-48E6-A1F7-A212F2821CD5}" srcOrd="0" destOrd="0" presId="urn:microsoft.com/office/officeart/2005/8/layout/process2"/>
    <dgm:cxn modelId="{47F617BD-E949-47AD-9291-92D217E3549C}" type="presOf" srcId="{462847BE-5463-40AD-A28C-3123A1F02544}" destId="{C3977A30-E0F0-4A5B-B522-2B7584B827A8}" srcOrd="0" destOrd="0" presId="urn:microsoft.com/office/officeart/2005/8/layout/process2"/>
    <dgm:cxn modelId="{3E8CE566-E7E5-4042-B70E-C83F407D697F}" type="presOf" srcId="{4A2CEDB5-B1DF-4FF3-83EB-E0C4C12FC2E0}" destId="{24108E07-C71E-4F40-9896-3D05D11083BC}" srcOrd="0" destOrd="0" presId="urn:microsoft.com/office/officeart/2005/8/layout/process2"/>
    <dgm:cxn modelId="{5854A93E-A371-4038-A397-1BECF27D1D63}" srcId="{2CBD7ADB-DFBD-4544-8710-F6B4AD7CA65E}" destId="{33AA273B-7822-4E20-81BF-CEE5414008AD}" srcOrd="1" destOrd="0" parTransId="{470AF2FB-EA23-4FC6-973B-235B7E792F10}" sibTransId="{268A6E7A-C86D-4A1B-9ED3-D92D160C751A}"/>
    <dgm:cxn modelId="{33586F48-4424-47F4-9A5D-841488BFC061}" srcId="{2CBD7ADB-DFBD-4544-8710-F6B4AD7CA65E}" destId="{462847BE-5463-40AD-A28C-3123A1F02544}" srcOrd="0" destOrd="0" parTransId="{59FC1C75-B7C0-49B2-842F-B42FF3AAEEB8}" sibTransId="{4A2CEDB5-B1DF-4FF3-83EB-E0C4C12FC2E0}"/>
    <dgm:cxn modelId="{4BCC9484-EADE-44B7-ADCC-CC686CE8446F}" type="presOf" srcId="{268A6E7A-C86D-4A1B-9ED3-D92D160C751A}" destId="{0C20F047-3E4C-4C59-9790-41BCE9710A84}" srcOrd="1" destOrd="0" presId="urn:microsoft.com/office/officeart/2005/8/layout/process2"/>
    <dgm:cxn modelId="{54B1CA9A-1394-462C-B9E4-4D71690FEABF}" type="presOf" srcId="{2CBD7ADB-DFBD-4544-8710-F6B4AD7CA65E}" destId="{48EDF959-D4E9-4E85-97BB-C09555259835}" srcOrd="0" destOrd="0" presId="urn:microsoft.com/office/officeart/2005/8/layout/process2"/>
    <dgm:cxn modelId="{E8F7AE62-64CC-4B09-B699-6B7EF6C67D37}" type="presOf" srcId="{33AA273B-7822-4E20-81BF-CEE5414008AD}" destId="{ABDA35F1-7E52-46A4-A791-74BB6126D5AE}" srcOrd="0" destOrd="0" presId="urn:microsoft.com/office/officeart/2005/8/layout/process2"/>
    <dgm:cxn modelId="{51548967-1802-441E-AF46-F0773EABA3EE}" type="presParOf" srcId="{48EDF959-D4E9-4E85-97BB-C09555259835}" destId="{C3977A30-E0F0-4A5B-B522-2B7584B827A8}" srcOrd="0" destOrd="0" presId="urn:microsoft.com/office/officeart/2005/8/layout/process2"/>
    <dgm:cxn modelId="{80035699-A894-4518-A980-FC62E4C803C3}" type="presParOf" srcId="{48EDF959-D4E9-4E85-97BB-C09555259835}" destId="{24108E07-C71E-4F40-9896-3D05D11083BC}" srcOrd="1" destOrd="0" presId="urn:microsoft.com/office/officeart/2005/8/layout/process2"/>
    <dgm:cxn modelId="{01F08451-3F11-47FD-A8F3-3035CCD0BBAF}" type="presParOf" srcId="{24108E07-C71E-4F40-9896-3D05D11083BC}" destId="{3317B887-CFF9-44F8-A15C-76CFB70EB48A}" srcOrd="0" destOrd="0" presId="urn:microsoft.com/office/officeart/2005/8/layout/process2"/>
    <dgm:cxn modelId="{7A2CCB4B-A964-43FF-A7F3-06D87EAE9C8F}" type="presParOf" srcId="{48EDF959-D4E9-4E85-97BB-C09555259835}" destId="{ABDA35F1-7E52-46A4-A791-74BB6126D5AE}" srcOrd="2" destOrd="0" presId="urn:microsoft.com/office/officeart/2005/8/layout/process2"/>
    <dgm:cxn modelId="{F683253A-7CB2-4215-BF1F-E5FB23F2A873}" type="presParOf" srcId="{48EDF959-D4E9-4E85-97BB-C09555259835}" destId="{2162117C-312F-48E6-A1F7-A212F2821CD5}" srcOrd="3" destOrd="0" presId="urn:microsoft.com/office/officeart/2005/8/layout/process2"/>
    <dgm:cxn modelId="{F288C5E5-313A-40F1-AD43-1608B47712DB}" type="presParOf" srcId="{2162117C-312F-48E6-A1F7-A212F2821CD5}" destId="{0C20F047-3E4C-4C59-9790-41BCE9710A84}" srcOrd="0" destOrd="0" presId="urn:microsoft.com/office/officeart/2005/8/layout/process2"/>
    <dgm:cxn modelId="{7DD7660C-C25A-442D-BF1A-C3FE555B5457}" type="presParOf" srcId="{48EDF959-D4E9-4E85-97BB-C09555259835}" destId="{FE1EC49B-F9DE-4801-9045-351A4567EAD5}" srcOrd="4" destOrd="0" presId="urn:microsoft.com/office/officeart/2005/8/layout/process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BD7ADB-DFBD-4544-8710-F6B4AD7CA65E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462847BE-5463-40AD-A28C-3123A1F02544}">
      <dgm:prSet phldrT="[Text]" custT="1"/>
      <dgm:spPr/>
      <dgm:t>
        <a:bodyPr/>
        <a:lstStyle/>
        <a:p>
          <a:r>
            <a:rPr lang="en-US" sz="1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Better</a:t>
          </a:r>
          <a:r>
            <a:rPr lang="en-US" sz="1800" baseline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reliability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FC1C75-B7C0-49B2-842F-B42FF3AAEEB8}" type="parTrans" cxnId="{33586F48-4424-47F4-9A5D-841488BFC061}">
      <dgm:prSet/>
      <dgm:spPr/>
      <dgm:t>
        <a:bodyPr/>
        <a:lstStyle/>
        <a:p>
          <a:endParaRPr lang="en-US"/>
        </a:p>
      </dgm:t>
    </dgm:pt>
    <dgm:pt modelId="{4A2CEDB5-B1DF-4FF3-83EB-E0C4C12FC2E0}" type="sibTrans" cxnId="{33586F48-4424-47F4-9A5D-841488BFC061}">
      <dgm:prSet/>
      <dgm:spPr/>
      <dgm:t>
        <a:bodyPr/>
        <a:lstStyle/>
        <a:p>
          <a:endParaRPr lang="en-US"/>
        </a:p>
      </dgm:t>
    </dgm:pt>
    <dgm:pt modelId="{33AA273B-7822-4E20-81BF-CEE5414008AD}">
      <dgm:prSet phldrT="[Text]" custT="1"/>
      <dgm:spPr/>
      <dgm:t>
        <a:bodyPr/>
        <a:lstStyle/>
        <a:p>
          <a:r>
            <a:rPr lang="en-US" sz="1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Extended</a:t>
          </a:r>
          <a:r>
            <a:rPr lang="en-US" sz="1800" baseline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permission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0AF2FB-EA23-4FC6-973B-235B7E792F10}" type="parTrans" cxnId="{5854A93E-A371-4038-A397-1BECF27D1D63}">
      <dgm:prSet/>
      <dgm:spPr/>
      <dgm:t>
        <a:bodyPr/>
        <a:lstStyle/>
        <a:p>
          <a:endParaRPr lang="en-US"/>
        </a:p>
      </dgm:t>
    </dgm:pt>
    <dgm:pt modelId="{268A6E7A-C86D-4A1B-9ED3-D92D160C751A}" type="sibTrans" cxnId="{5854A93E-A371-4038-A397-1BECF27D1D63}">
      <dgm:prSet/>
      <dgm:spPr/>
      <dgm:t>
        <a:bodyPr/>
        <a:lstStyle/>
        <a:p>
          <a:endParaRPr lang="en-US"/>
        </a:p>
      </dgm:t>
    </dgm:pt>
    <dgm:pt modelId="{16A56C34-B4E1-4D7E-B16E-A305A009CBC9}">
      <dgm:prSet phldrT="[Text]" custT="1"/>
      <dgm:spPr/>
      <dgm:t>
        <a:bodyPr/>
        <a:lstStyle/>
        <a:p>
          <a:r>
            <a:rPr lang="en-US" sz="18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Increased</a:t>
          </a:r>
          <a:r>
            <a:rPr lang="en-US" sz="1800" baseline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security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81D690-0641-4D7C-BB66-62F972FB890F}" type="parTrans" cxnId="{2A18A8D1-DA37-4B10-8D2D-93CE61B5D259}">
      <dgm:prSet/>
      <dgm:spPr/>
      <dgm:t>
        <a:bodyPr/>
        <a:lstStyle/>
        <a:p>
          <a:endParaRPr lang="en-US"/>
        </a:p>
      </dgm:t>
    </dgm:pt>
    <dgm:pt modelId="{BC9C15BA-656B-4419-9ECE-5190554CCD37}" type="sibTrans" cxnId="{2A18A8D1-DA37-4B10-8D2D-93CE61B5D259}">
      <dgm:prSet/>
      <dgm:spPr/>
      <dgm:t>
        <a:bodyPr/>
        <a:lstStyle/>
        <a:p>
          <a:endParaRPr lang="en-US"/>
        </a:p>
      </dgm:t>
    </dgm:pt>
    <dgm:pt modelId="{48EDF959-D4E9-4E85-97BB-C09555259835}" type="pres">
      <dgm:prSet presAssocID="{2CBD7ADB-DFBD-4544-8710-F6B4AD7CA65E}" presName="linearFlow" presStyleCnt="0">
        <dgm:presLayoutVars>
          <dgm:resizeHandles val="exact"/>
        </dgm:presLayoutVars>
      </dgm:prSet>
      <dgm:spPr/>
    </dgm:pt>
    <dgm:pt modelId="{C3977A30-E0F0-4A5B-B522-2B7584B827A8}" type="pres">
      <dgm:prSet presAssocID="{462847BE-5463-40AD-A28C-3123A1F025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08E07-C71E-4F40-9896-3D05D11083BC}" type="pres">
      <dgm:prSet presAssocID="{4A2CEDB5-B1DF-4FF3-83EB-E0C4C12FC2E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317B887-CFF9-44F8-A15C-76CFB70EB48A}" type="pres">
      <dgm:prSet presAssocID="{4A2CEDB5-B1DF-4FF3-83EB-E0C4C12FC2E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BDA35F1-7E52-46A4-A791-74BB6126D5AE}" type="pres">
      <dgm:prSet presAssocID="{33AA273B-7822-4E20-81BF-CEE5414008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2117C-312F-48E6-A1F7-A212F2821CD5}" type="pres">
      <dgm:prSet presAssocID="{268A6E7A-C86D-4A1B-9ED3-D92D160C751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C20F047-3E4C-4C59-9790-41BCE9710A84}" type="pres">
      <dgm:prSet presAssocID="{268A6E7A-C86D-4A1B-9ED3-D92D160C751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E1EC49B-F9DE-4801-9045-351A4567EAD5}" type="pres">
      <dgm:prSet presAssocID="{16A56C34-B4E1-4D7E-B16E-A305A009CBC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313DE1-8C3B-49FE-BCAC-6D8BB3D26B53}" type="presOf" srcId="{16A56C34-B4E1-4D7E-B16E-A305A009CBC9}" destId="{FE1EC49B-F9DE-4801-9045-351A4567EAD5}" srcOrd="0" destOrd="0" presId="urn:microsoft.com/office/officeart/2005/8/layout/process2"/>
    <dgm:cxn modelId="{650AAAA9-1A14-4C0E-B6B0-2BD1C6CF6F64}" type="presOf" srcId="{268A6E7A-C86D-4A1B-9ED3-D92D160C751A}" destId="{0C20F047-3E4C-4C59-9790-41BCE9710A84}" srcOrd="1" destOrd="0" presId="urn:microsoft.com/office/officeart/2005/8/layout/process2"/>
    <dgm:cxn modelId="{A4DBA2B4-9CB9-485D-A470-938CD33267E8}" type="presOf" srcId="{4A2CEDB5-B1DF-4FF3-83EB-E0C4C12FC2E0}" destId="{24108E07-C71E-4F40-9896-3D05D11083BC}" srcOrd="0" destOrd="0" presId="urn:microsoft.com/office/officeart/2005/8/layout/process2"/>
    <dgm:cxn modelId="{5EF00CEE-C437-4B1C-9FA6-51838E6255E6}" type="presOf" srcId="{33AA273B-7822-4E20-81BF-CEE5414008AD}" destId="{ABDA35F1-7E52-46A4-A791-74BB6126D5AE}" srcOrd="0" destOrd="0" presId="urn:microsoft.com/office/officeart/2005/8/layout/process2"/>
    <dgm:cxn modelId="{2A18A8D1-DA37-4B10-8D2D-93CE61B5D259}" srcId="{2CBD7ADB-DFBD-4544-8710-F6B4AD7CA65E}" destId="{16A56C34-B4E1-4D7E-B16E-A305A009CBC9}" srcOrd="2" destOrd="0" parTransId="{8581D690-0641-4D7C-BB66-62F972FB890F}" sibTransId="{BC9C15BA-656B-4419-9ECE-5190554CCD37}"/>
    <dgm:cxn modelId="{A0E83A98-1CB8-41EC-8446-8F68B108162B}" type="presOf" srcId="{462847BE-5463-40AD-A28C-3123A1F02544}" destId="{C3977A30-E0F0-4A5B-B522-2B7584B827A8}" srcOrd="0" destOrd="0" presId="urn:microsoft.com/office/officeart/2005/8/layout/process2"/>
    <dgm:cxn modelId="{2E63ADAD-1BEC-4AA6-BFDB-17C3766469EC}" type="presOf" srcId="{268A6E7A-C86D-4A1B-9ED3-D92D160C751A}" destId="{2162117C-312F-48E6-A1F7-A212F2821CD5}" srcOrd="0" destOrd="0" presId="urn:microsoft.com/office/officeart/2005/8/layout/process2"/>
    <dgm:cxn modelId="{5854A93E-A371-4038-A397-1BECF27D1D63}" srcId="{2CBD7ADB-DFBD-4544-8710-F6B4AD7CA65E}" destId="{33AA273B-7822-4E20-81BF-CEE5414008AD}" srcOrd="1" destOrd="0" parTransId="{470AF2FB-EA23-4FC6-973B-235B7E792F10}" sibTransId="{268A6E7A-C86D-4A1B-9ED3-D92D160C751A}"/>
    <dgm:cxn modelId="{33586F48-4424-47F4-9A5D-841488BFC061}" srcId="{2CBD7ADB-DFBD-4544-8710-F6B4AD7CA65E}" destId="{462847BE-5463-40AD-A28C-3123A1F02544}" srcOrd="0" destOrd="0" parTransId="{59FC1C75-B7C0-49B2-842F-B42FF3AAEEB8}" sibTransId="{4A2CEDB5-B1DF-4FF3-83EB-E0C4C12FC2E0}"/>
    <dgm:cxn modelId="{8648CBA0-11F8-455F-BFF3-957AF304C53E}" type="presOf" srcId="{4A2CEDB5-B1DF-4FF3-83EB-E0C4C12FC2E0}" destId="{3317B887-CFF9-44F8-A15C-76CFB70EB48A}" srcOrd="1" destOrd="0" presId="urn:microsoft.com/office/officeart/2005/8/layout/process2"/>
    <dgm:cxn modelId="{B4EC41CB-C711-4C08-96FE-06E7F9D0F95C}" type="presOf" srcId="{2CBD7ADB-DFBD-4544-8710-F6B4AD7CA65E}" destId="{48EDF959-D4E9-4E85-97BB-C09555259835}" srcOrd="0" destOrd="0" presId="urn:microsoft.com/office/officeart/2005/8/layout/process2"/>
    <dgm:cxn modelId="{E7D8C24D-9609-4351-B296-D2888EF3ABA8}" type="presParOf" srcId="{48EDF959-D4E9-4E85-97BB-C09555259835}" destId="{C3977A30-E0F0-4A5B-B522-2B7584B827A8}" srcOrd="0" destOrd="0" presId="urn:microsoft.com/office/officeart/2005/8/layout/process2"/>
    <dgm:cxn modelId="{7AC9B86D-7C36-4236-A8F4-B5EFB2C97B24}" type="presParOf" srcId="{48EDF959-D4E9-4E85-97BB-C09555259835}" destId="{24108E07-C71E-4F40-9896-3D05D11083BC}" srcOrd="1" destOrd="0" presId="urn:microsoft.com/office/officeart/2005/8/layout/process2"/>
    <dgm:cxn modelId="{31C972C0-2ADA-45B1-84C3-28393D7D1C3A}" type="presParOf" srcId="{24108E07-C71E-4F40-9896-3D05D11083BC}" destId="{3317B887-CFF9-44F8-A15C-76CFB70EB48A}" srcOrd="0" destOrd="0" presId="urn:microsoft.com/office/officeart/2005/8/layout/process2"/>
    <dgm:cxn modelId="{4DCC7AB5-9769-4948-9713-704A122DA20C}" type="presParOf" srcId="{48EDF959-D4E9-4E85-97BB-C09555259835}" destId="{ABDA35F1-7E52-46A4-A791-74BB6126D5AE}" srcOrd="2" destOrd="0" presId="urn:microsoft.com/office/officeart/2005/8/layout/process2"/>
    <dgm:cxn modelId="{E9E6ECB6-B40C-4B5D-B715-C94BB704D54B}" type="presParOf" srcId="{48EDF959-D4E9-4E85-97BB-C09555259835}" destId="{2162117C-312F-48E6-A1F7-A212F2821CD5}" srcOrd="3" destOrd="0" presId="urn:microsoft.com/office/officeart/2005/8/layout/process2"/>
    <dgm:cxn modelId="{308B5837-14FA-43C4-9ADF-DFE283D13D62}" type="presParOf" srcId="{2162117C-312F-48E6-A1F7-A212F2821CD5}" destId="{0C20F047-3E4C-4C59-9790-41BCE9710A84}" srcOrd="0" destOrd="0" presId="urn:microsoft.com/office/officeart/2005/8/layout/process2"/>
    <dgm:cxn modelId="{F63D976B-633A-4988-81E9-EC88AD93ABF5}" type="presParOf" srcId="{48EDF959-D4E9-4E85-97BB-C09555259835}" destId="{FE1EC49B-F9DE-4801-9045-351A4567EAD5}" srcOrd="4" destOrd="0" presId="urn:microsoft.com/office/officeart/2005/8/layout/process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8E39DB-28C0-498A-92E8-A0B84CC80C95}" type="doc">
      <dgm:prSet loTypeId="urn:microsoft.com/office/officeart/2005/8/layout/list1" loCatId="list" qsTypeId="urn:microsoft.com/office/officeart/2005/8/quickstyle/simple5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3DD355D3-AA95-43FC-A186-AD4B77FDD759}">
      <dgm:prSet phldrT="[Text]" custT="1"/>
      <dgm:spPr/>
      <dgm:t>
        <a:bodyPr/>
        <a:lstStyle/>
        <a:p>
          <a:r>
            <a:rPr lang="en-US" sz="2400" dirty="0" smtClean="0"/>
            <a:t>Consume more memory </a:t>
          </a:r>
          <a:endParaRPr lang="en-US" sz="2400" dirty="0"/>
        </a:p>
      </dgm:t>
    </dgm:pt>
    <dgm:pt modelId="{E52CD7E4-9F33-453C-9514-0AD364D7C1DD}" type="parTrans" cxnId="{B11BCD19-8DFA-4BE7-8C1C-FB30E65A083F}">
      <dgm:prSet/>
      <dgm:spPr/>
      <dgm:t>
        <a:bodyPr/>
        <a:lstStyle/>
        <a:p>
          <a:endParaRPr lang="en-US"/>
        </a:p>
      </dgm:t>
    </dgm:pt>
    <dgm:pt modelId="{D7B56E2F-FD8B-4E2D-9414-D62612836A86}" type="sibTrans" cxnId="{B11BCD19-8DFA-4BE7-8C1C-FB30E65A083F}">
      <dgm:prSet/>
      <dgm:spPr/>
      <dgm:t>
        <a:bodyPr/>
        <a:lstStyle/>
        <a:p>
          <a:endParaRPr lang="en-US"/>
        </a:p>
      </dgm:t>
    </dgm:pt>
    <dgm:pt modelId="{530C7BD4-7130-442B-8103-19BA29D002E6}">
      <dgm:prSet phldrT="[Text]" custT="1"/>
      <dgm:spPr/>
      <dgm:t>
        <a:bodyPr/>
        <a:lstStyle/>
        <a:p>
          <a:r>
            <a:rPr lang="en-US" sz="2000" dirty="0" smtClean="0"/>
            <a:t>Connected vertices must be stored</a:t>
          </a:r>
          <a:endParaRPr lang="en-US" sz="2000" dirty="0"/>
        </a:p>
      </dgm:t>
    </dgm:pt>
    <dgm:pt modelId="{F9B16482-B029-48C4-AFA1-74667EB5A089}" type="parTrans" cxnId="{1F7B3C68-BA73-4A3C-8C8C-484DF2C48CA4}">
      <dgm:prSet/>
      <dgm:spPr/>
      <dgm:t>
        <a:bodyPr/>
        <a:lstStyle/>
        <a:p>
          <a:endParaRPr lang="en-US"/>
        </a:p>
      </dgm:t>
    </dgm:pt>
    <dgm:pt modelId="{60CF24CF-77EC-4515-8399-06126F2A200E}" type="sibTrans" cxnId="{1F7B3C68-BA73-4A3C-8C8C-484DF2C48CA4}">
      <dgm:prSet/>
      <dgm:spPr/>
      <dgm:t>
        <a:bodyPr/>
        <a:lstStyle/>
        <a:p>
          <a:endParaRPr lang="en-US"/>
        </a:p>
      </dgm:t>
    </dgm:pt>
    <dgm:pt modelId="{829D991F-C332-4FD3-84B6-C4332055A272}" type="pres">
      <dgm:prSet presAssocID="{8A8E39DB-28C0-498A-92E8-A0B84CC80C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83F31A-6430-4D9C-A6C9-16ABD21C690D}" type="pres">
      <dgm:prSet presAssocID="{3DD355D3-AA95-43FC-A186-AD4B77FDD759}" presName="parentLin" presStyleCnt="0"/>
      <dgm:spPr/>
      <dgm:t>
        <a:bodyPr/>
        <a:lstStyle/>
        <a:p>
          <a:endParaRPr lang="en-US"/>
        </a:p>
      </dgm:t>
    </dgm:pt>
    <dgm:pt modelId="{535F5437-A815-4D43-AE68-EE70D8B4844B}" type="pres">
      <dgm:prSet presAssocID="{3DD355D3-AA95-43FC-A186-AD4B77FDD75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9A993FD-A539-45D4-9838-2670A1F846A9}" type="pres">
      <dgm:prSet presAssocID="{3DD355D3-AA95-43FC-A186-AD4B77FDD759}" presName="parentText" presStyleLbl="node1" presStyleIdx="0" presStyleCnt="2" custLinFactNeighborX="-16667" custLinFactNeighborY="3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DFF7F-8AC7-4036-9B8A-B42E693434D1}" type="pres">
      <dgm:prSet presAssocID="{3DD355D3-AA95-43FC-A186-AD4B77FDD759}" presName="negativeSpace" presStyleCnt="0"/>
      <dgm:spPr/>
      <dgm:t>
        <a:bodyPr/>
        <a:lstStyle/>
        <a:p>
          <a:endParaRPr lang="en-US"/>
        </a:p>
      </dgm:t>
    </dgm:pt>
    <dgm:pt modelId="{9CAAD3C9-8218-4CCB-856B-BA9DB3259FF7}" type="pres">
      <dgm:prSet presAssocID="{3DD355D3-AA95-43FC-A186-AD4B77FDD75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8232F-570F-417B-8923-5333B661C34A}" type="pres">
      <dgm:prSet presAssocID="{D7B56E2F-FD8B-4E2D-9414-D62612836A86}" presName="spaceBetweenRectangles" presStyleCnt="0"/>
      <dgm:spPr/>
      <dgm:t>
        <a:bodyPr/>
        <a:lstStyle/>
        <a:p>
          <a:endParaRPr lang="en-US"/>
        </a:p>
      </dgm:t>
    </dgm:pt>
    <dgm:pt modelId="{47F35759-C752-4CC3-AAC6-A5B8209DA7DE}" type="pres">
      <dgm:prSet presAssocID="{530C7BD4-7130-442B-8103-19BA29D002E6}" presName="parentLin" presStyleCnt="0"/>
      <dgm:spPr/>
      <dgm:t>
        <a:bodyPr/>
        <a:lstStyle/>
        <a:p>
          <a:endParaRPr lang="en-US"/>
        </a:p>
      </dgm:t>
    </dgm:pt>
    <dgm:pt modelId="{79A36711-0A67-488F-A5C1-C8E21C60627F}" type="pres">
      <dgm:prSet presAssocID="{530C7BD4-7130-442B-8103-19BA29D002E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48B1244-BD0D-4BEF-9A9A-E75E8856B223}" type="pres">
      <dgm:prSet presAssocID="{530C7BD4-7130-442B-8103-19BA29D002E6}" presName="parentText" presStyleLbl="node1" presStyleIdx="1" presStyleCnt="2" custLinFactNeighborX="25000" custLinFactNeighborY="23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ADABF-1F5C-459F-833C-C870E9758ADE}" type="pres">
      <dgm:prSet presAssocID="{530C7BD4-7130-442B-8103-19BA29D002E6}" presName="negativeSpace" presStyleCnt="0"/>
      <dgm:spPr/>
      <dgm:t>
        <a:bodyPr/>
        <a:lstStyle/>
        <a:p>
          <a:endParaRPr lang="en-US"/>
        </a:p>
      </dgm:t>
    </dgm:pt>
    <dgm:pt modelId="{BA916829-E939-4B49-B9E8-07975592831D}" type="pres">
      <dgm:prSet presAssocID="{530C7BD4-7130-442B-8103-19BA29D002E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1BCD19-8DFA-4BE7-8C1C-FB30E65A083F}" srcId="{8A8E39DB-28C0-498A-92E8-A0B84CC80C95}" destId="{3DD355D3-AA95-43FC-A186-AD4B77FDD759}" srcOrd="0" destOrd="0" parTransId="{E52CD7E4-9F33-453C-9514-0AD364D7C1DD}" sibTransId="{D7B56E2F-FD8B-4E2D-9414-D62612836A86}"/>
    <dgm:cxn modelId="{D7922B60-ABD4-43AC-B2EA-AE9DF225577E}" type="presOf" srcId="{530C7BD4-7130-442B-8103-19BA29D002E6}" destId="{79A36711-0A67-488F-A5C1-C8E21C60627F}" srcOrd="0" destOrd="0" presId="urn:microsoft.com/office/officeart/2005/8/layout/list1"/>
    <dgm:cxn modelId="{656DA061-91E8-4174-A4E0-49072BD3AEC9}" type="presOf" srcId="{3DD355D3-AA95-43FC-A186-AD4B77FDD759}" destId="{535F5437-A815-4D43-AE68-EE70D8B4844B}" srcOrd="0" destOrd="0" presId="urn:microsoft.com/office/officeart/2005/8/layout/list1"/>
    <dgm:cxn modelId="{A44A70EE-4D31-44A4-88D4-081B201E4727}" type="presOf" srcId="{8A8E39DB-28C0-498A-92E8-A0B84CC80C95}" destId="{829D991F-C332-4FD3-84B6-C4332055A272}" srcOrd="0" destOrd="0" presId="urn:microsoft.com/office/officeart/2005/8/layout/list1"/>
    <dgm:cxn modelId="{C3711C88-A8B3-4C09-9F22-3C806C573632}" type="presOf" srcId="{530C7BD4-7130-442B-8103-19BA29D002E6}" destId="{A48B1244-BD0D-4BEF-9A9A-E75E8856B223}" srcOrd="1" destOrd="0" presId="urn:microsoft.com/office/officeart/2005/8/layout/list1"/>
    <dgm:cxn modelId="{1F7B3C68-BA73-4A3C-8C8C-484DF2C48CA4}" srcId="{8A8E39DB-28C0-498A-92E8-A0B84CC80C95}" destId="{530C7BD4-7130-442B-8103-19BA29D002E6}" srcOrd="1" destOrd="0" parTransId="{F9B16482-B029-48C4-AFA1-74667EB5A089}" sibTransId="{60CF24CF-77EC-4515-8399-06126F2A200E}"/>
    <dgm:cxn modelId="{E329059B-7583-4843-A542-650192D66B25}" type="presOf" srcId="{3DD355D3-AA95-43FC-A186-AD4B77FDD759}" destId="{09A993FD-A539-45D4-9838-2670A1F846A9}" srcOrd="1" destOrd="0" presId="urn:microsoft.com/office/officeart/2005/8/layout/list1"/>
    <dgm:cxn modelId="{EF2593D5-3368-4ED2-82F9-C41971184316}" type="presParOf" srcId="{829D991F-C332-4FD3-84B6-C4332055A272}" destId="{CD83F31A-6430-4D9C-A6C9-16ABD21C690D}" srcOrd="0" destOrd="0" presId="urn:microsoft.com/office/officeart/2005/8/layout/list1"/>
    <dgm:cxn modelId="{925BAE40-FB54-4788-96C2-AA538C6D3EB6}" type="presParOf" srcId="{CD83F31A-6430-4D9C-A6C9-16ABD21C690D}" destId="{535F5437-A815-4D43-AE68-EE70D8B4844B}" srcOrd="0" destOrd="0" presId="urn:microsoft.com/office/officeart/2005/8/layout/list1"/>
    <dgm:cxn modelId="{05BBD332-63F4-42EB-8DF5-44D5A77BF64E}" type="presParOf" srcId="{CD83F31A-6430-4D9C-A6C9-16ABD21C690D}" destId="{09A993FD-A539-45D4-9838-2670A1F846A9}" srcOrd="1" destOrd="0" presId="urn:microsoft.com/office/officeart/2005/8/layout/list1"/>
    <dgm:cxn modelId="{BFD0B79F-2FBE-468C-9EC7-FE1EE718D651}" type="presParOf" srcId="{829D991F-C332-4FD3-84B6-C4332055A272}" destId="{B7FDFF7F-8AC7-4036-9B8A-B42E693434D1}" srcOrd="1" destOrd="0" presId="urn:microsoft.com/office/officeart/2005/8/layout/list1"/>
    <dgm:cxn modelId="{ECD95303-FFF9-408E-84B3-7BBF6A1C8030}" type="presParOf" srcId="{829D991F-C332-4FD3-84B6-C4332055A272}" destId="{9CAAD3C9-8218-4CCB-856B-BA9DB3259FF7}" srcOrd="2" destOrd="0" presId="urn:microsoft.com/office/officeart/2005/8/layout/list1"/>
    <dgm:cxn modelId="{D20D56AD-CF8C-4F92-BC26-6F8E4BDDD2C8}" type="presParOf" srcId="{829D991F-C332-4FD3-84B6-C4332055A272}" destId="{5C48232F-570F-417B-8923-5333B661C34A}" srcOrd="3" destOrd="0" presId="urn:microsoft.com/office/officeart/2005/8/layout/list1"/>
    <dgm:cxn modelId="{F3818D01-666E-4C03-9660-79B4C26F4E23}" type="presParOf" srcId="{829D991F-C332-4FD3-84B6-C4332055A272}" destId="{47F35759-C752-4CC3-AAC6-A5B8209DA7DE}" srcOrd="4" destOrd="0" presId="urn:microsoft.com/office/officeart/2005/8/layout/list1"/>
    <dgm:cxn modelId="{87CC3C58-D5F6-424E-9D6E-666BF182CE62}" type="presParOf" srcId="{47F35759-C752-4CC3-AAC6-A5B8209DA7DE}" destId="{79A36711-0A67-488F-A5C1-C8E21C60627F}" srcOrd="0" destOrd="0" presId="urn:microsoft.com/office/officeart/2005/8/layout/list1"/>
    <dgm:cxn modelId="{1FC813FA-EC57-46CD-A093-5C67E70BA338}" type="presParOf" srcId="{47F35759-C752-4CC3-AAC6-A5B8209DA7DE}" destId="{A48B1244-BD0D-4BEF-9A9A-E75E8856B223}" srcOrd="1" destOrd="0" presId="urn:microsoft.com/office/officeart/2005/8/layout/list1"/>
    <dgm:cxn modelId="{D3BE95FB-16E6-4FDC-AB6A-AA965EC162FE}" type="presParOf" srcId="{829D991F-C332-4FD3-84B6-C4332055A272}" destId="{B82ADABF-1F5C-459F-833C-C870E9758ADE}" srcOrd="5" destOrd="0" presId="urn:microsoft.com/office/officeart/2005/8/layout/list1"/>
    <dgm:cxn modelId="{3D04BC86-BC40-484F-B315-3AA66183807C}" type="presParOf" srcId="{829D991F-C332-4FD3-84B6-C4332055A272}" destId="{BA916829-E939-4B49-B9E8-07975592831D}" srcOrd="6" destOrd="0" presId="urn:microsoft.com/office/officeart/2005/8/layout/lis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8E39DB-28C0-498A-92E8-A0B84CC80C9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D355D3-AA95-43FC-A186-AD4B77FDD759}">
      <dgm:prSet phldrT="[Text]" custT="1"/>
      <dgm:spPr/>
      <dgm:t>
        <a:bodyPr/>
        <a:lstStyle/>
        <a:p>
          <a:r>
            <a:rPr lang="en-US" sz="2300" dirty="0" smtClean="0"/>
            <a:t>Not</a:t>
          </a:r>
          <a:r>
            <a:rPr lang="en-US" sz="2300" baseline="0" dirty="0" smtClean="0"/>
            <a:t> find optimal solution</a:t>
          </a:r>
          <a:endParaRPr lang="en-US" sz="2300" dirty="0"/>
        </a:p>
      </dgm:t>
    </dgm:pt>
    <dgm:pt modelId="{E52CD7E4-9F33-453C-9514-0AD364D7C1DD}" type="parTrans" cxnId="{B11BCD19-8DFA-4BE7-8C1C-FB30E65A083F}">
      <dgm:prSet/>
      <dgm:spPr/>
      <dgm:t>
        <a:bodyPr/>
        <a:lstStyle/>
        <a:p>
          <a:endParaRPr lang="en-US"/>
        </a:p>
      </dgm:t>
    </dgm:pt>
    <dgm:pt modelId="{D7B56E2F-FD8B-4E2D-9414-D62612836A86}" type="sibTrans" cxnId="{B11BCD19-8DFA-4BE7-8C1C-FB30E65A083F}">
      <dgm:prSet/>
      <dgm:spPr/>
      <dgm:t>
        <a:bodyPr/>
        <a:lstStyle/>
        <a:p>
          <a:endParaRPr lang="en-US"/>
        </a:p>
      </dgm:t>
    </dgm:pt>
    <dgm:pt modelId="{530C7BD4-7130-442B-8103-19BA29D002E6}">
      <dgm:prSet phldrT="[Text]" custT="1"/>
      <dgm:spPr/>
      <dgm:t>
        <a:bodyPr/>
        <a:lstStyle/>
        <a:p>
          <a:r>
            <a:rPr lang="en-US" sz="2400" dirty="0" smtClean="0"/>
            <a:t>Get</a:t>
          </a:r>
          <a:r>
            <a:rPr lang="en-US" sz="2400" baseline="0" dirty="0" smtClean="0"/>
            <a:t> trapped in searching</a:t>
          </a:r>
          <a:endParaRPr lang="en-US" sz="2400" dirty="0"/>
        </a:p>
      </dgm:t>
    </dgm:pt>
    <dgm:pt modelId="{F9B16482-B029-48C4-AFA1-74667EB5A089}" type="parTrans" cxnId="{1F7B3C68-BA73-4A3C-8C8C-484DF2C48CA4}">
      <dgm:prSet/>
      <dgm:spPr/>
      <dgm:t>
        <a:bodyPr/>
        <a:lstStyle/>
        <a:p>
          <a:endParaRPr lang="en-US"/>
        </a:p>
      </dgm:t>
    </dgm:pt>
    <dgm:pt modelId="{60CF24CF-77EC-4515-8399-06126F2A200E}" type="sibTrans" cxnId="{1F7B3C68-BA73-4A3C-8C8C-484DF2C48CA4}">
      <dgm:prSet/>
      <dgm:spPr/>
      <dgm:t>
        <a:bodyPr/>
        <a:lstStyle/>
        <a:p>
          <a:endParaRPr lang="en-US"/>
        </a:p>
      </dgm:t>
    </dgm:pt>
    <dgm:pt modelId="{829D991F-C332-4FD3-84B6-C4332055A272}" type="pres">
      <dgm:prSet presAssocID="{8A8E39DB-28C0-498A-92E8-A0B84CC80C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83F31A-6430-4D9C-A6C9-16ABD21C690D}" type="pres">
      <dgm:prSet presAssocID="{3DD355D3-AA95-43FC-A186-AD4B77FDD759}" presName="parentLin" presStyleCnt="0"/>
      <dgm:spPr/>
      <dgm:t>
        <a:bodyPr/>
        <a:lstStyle/>
        <a:p>
          <a:endParaRPr lang="en-US"/>
        </a:p>
      </dgm:t>
    </dgm:pt>
    <dgm:pt modelId="{535F5437-A815-4D43-AE68-EE70D8B4844B}" type="pres">
      <dgm:prSet presAssocID="{3DD355D3-AA95-43FC-A186-AD4B77FDD75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9A993FD-A539-45D4-9838-2670A1F846A9}" type="pres">
      <dgm:prSet presAssocID="{3DD355D3-AA95-43FC-A186-AD4B77FDD759}" presName="parentText" presStyleLbl="node1" presStyleIdx="0" presStyleCnt="2" custLinFactNeighborX="-16667" custLinFactNeighborY="3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DFF7F-8AC7-4036-9B8A-B42E693434D1}" type="pres">
      <dgm:prSet presAssocID="{3DD355D3-AA95-43FC-A186-AD4B77FDD759}" presName="negativeSpace" presStyleCnt="0"/>
      <dgm:spPr/>
      <dgm:t>
        <a:bodyPr/>
        <a:lstStyle/>
        <a:p>
          <a:endParaRPr lang="en-US"/>
        </a:p>
      </dgm:t>
    </dgm:pt>
    <dgm:pt modelId="{9CAAD3C9-8218-4CCB-856B-BA9DB3259FF7}" type="pres">
      <dgm:prSet presAssocID="{3DD355D3-AA95-43FC-A186-AD4B77FDD75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8232F-570F-417B-8923-5333B661C34A}" type="pres">
      <dgm:prSet presAssocID="{D7B56E2F-FD8B-4E2D-9414-D62612836A86}" presName="spaceBetweenRectangles" presStyleCnt="0"/>
      <dgm:spPr/>
      <dgm:t>
        <a:bodyPr/>
        <a:lstStyle/>
        <a:p>
          <a:endParaRPr lang="en-US"/>
        </a:p>
      </dgm:t>
    </dgm:pt>
    <dgm:pt modelId="{47F35759-C752-4CC3-AAC6-A5B8209DA7DE}" type="pres">
      <dgm:prSet presAssocID="{530C7BD4-7130-442B-8103-19BA29D002E6}" presName="parentLin" presStyleCnt="0"/>
      <dgm:spPr/>
      <dgm:t>
        <a:bodyPr/>
        <a:lstStyle/>
        <a:p>
          <a:endParaRPr lang="en-US"/>
        </a:p>
      </dgm:t>
    </dgm:pt>
    <dgm:pt modelId="{79A36711-0A67-488F-A5C1-C8E21C60627F}" type="pres">
      <dgm:prSet presAssocID="{530C7BD4-7130-442B-8103-19BA29D002E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48B1244-BD0D-4BEF-9A9A-E75E8856B223}" type="pres">
      <dgm:prSet presAssocID="{530C7BD4-7130-442B-8103-19BA29D002E6}" presName="parentText" presStyleLbl="node1" presStyleIdx="1" presStyleCnt="2" custLinFactNeighborX="25000" custLinFactNeighborY="23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ADABF-1F5C-459F-833C-C870E9758ADE}" type="pres">
      <dgm:prSet presAssocID="{530C7BD4-7130-442B-8103-19BA29D002E6}" presName="negativeSpace" presStyleCnt="0"/>
      <dgm:spPr/>
      <dgm:t>
        <a:bodyPr/>
        <a:lstStyle/>
        <a:p>
          <a:endParaRPr lang="en-US"/>
        </a:p>
      </dgm:t>
    </dgm:pt>
    <dgm:pt modelId="{BA916829-E939-4B49-B9E8-07975592831D}" type="pres">
      <dgm:prSet presAssocID="{530C7BD4-7130-442B-8103-19BA29D002E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1BCD19-8DFA-4BE7-8C1C-FB30E65A083F}" srcId="{8A8E39DB-28C0-498A-92E8-A0B84CC80C95}" destId="{3DD355D3-AA95-43FC-A186-AD4B77FDD759}" srcOrd="0" destOrd="0" parTransId="{E52CD7E4-9F33-453C-9514-0AD364D7C1DD}" sibTransId="{D7B56E2F-FD8B-4E2D-9414-D62612836A86}"/>
    <dgm:cxn modelId="{A07CF8F2-7FF0-4B3E-BA02-B6A92C350D2F}" type="presOf" srcId="{3DD355D3-AA95-43FC-A186-AD4B77FDD759}" destId="{535F5437-A815-4D43-AE68-EE70D8B4844B}" srcOrd="0" destOrd="0" presId="urn:microsoft.com/office/officeart/2005/8/layout/list1"/>
    <dgm:cxn modelId="{FD84D0F9-07BF-4210-BC73-AB1D2C284AB9}" type="presOf" srcId="{530C7BD4-7130-442B-8103-19BA29D002E6}" destId="{79A36711-0A67-488F-A5C1-C8E21C60627F}" srcOrd="0" destOrd="0" presId="urn:microsoft.com/office/officeart/2005/8/layout/list1"/>
    <dgm:cxn modelId="{902336E3-82C4-4511-8ACD-31D3E9870900}" type="presOf" srcId="{530C7BD4-7130-442B-8103-19BA29D002E6}" destId="{A48B1244-BD0D-4BEF-9A9A-E75E8856B223}" srcOrd="1" destOrd="0" presId="urn:microsoft.com/office/officeart/2005/8/layout/list1"/>
    <dgm:cxn modelId="{015C24CD-3AB0-4620-9A9E-1DC10E8ABAFE}" type="presOf" srcId="{8A8E39DB-28C0-498A-92E8-A0B84CC80C95}" destId="{829D991F-C332-4FD3-84B6-C4332055A272}" srcOrd="0" destOrd="0" presId="urn:microsoft.com/office/officeart/2005/8/layout/list1"/>
    <dgm:cxn modelId="{D48AC68C-9838-4C5B-972D-66FDC6DAC912}" type="presOf" srcId="{3DD355D3-AA95-43FC-A186-AD4B77FDD759}" destId="{09A993FD-A539-45D4-9838-2670A1F846A9}" srcOrd="1" destOrd="0" presId="urn:microsoft.com/office/officeart/2005/8/layout/list1"/>
    <dgm:cxn modelId="{1F7B3C68-BA73-4A3C-8C8C-484DF2C48CA4}" srcId="{8A8E39DB-28C0-498A-92E8-A0B84CC80C95}" destId="{530C7BD4-7130-442B-8103-19BA29D002E6}" srcOrd="1" destOrd="0" parTransId="{F9B16482-B029-48C4-AFA1-74667EB5A089}" sibTransId="{60CF24CF-77EC-4515-8399-06126F2A200E}"/>
    <dgm:cxn modelId="{EE18B7FA-EA9B-4F7B-9917-4F621ADCA6D6}" type="presParOf" srcId="{829D991F-C332-4FD3-84B6-C4332055A272}" destId="{CD83F31A-6430-4D9C-A6C9-16ABD21C690D}" srcOrd="0" destOrd="0" presId="urn:microsoft.com/office/officeart/2005/8/layout/list1"/>
    <dgm:cxn modelId="{384DB8B6-830C-41C4-ACD8-2C2715FA50B0}" type="presParOf" srcId="{CD83F31A-6430-4D9C-A6C9-16ABD21C690D}" destId="{535F5437-A815-4D43-AE68-EE70D8B4844B}" srcOrd="0" destOrd="0" presId="urn:microsoft.com/office/officeart/2005/8/layout/list1"/>
    <dgm:cxn modelId="{59E52A46-BD5C-4AE3-9482-41DB6C9A6DB1}" type="presParOf" srcId="{CD83F31A-6430-4D9C-A6C9-16ABD21C690D}" destId="{09A993FD-A539-45D4-9838-2670A1F846A9}" srcOrd="1" destOrd="0" presId="urn:microsoft.com/office/officeart/2005/8/layout/list1"/>
    <dgm:cxn modelId="{0FEC9656-7FB1-4424-8586-DF0F4B880EC3}" type="presParOf" srcId="{829D991F-C332-4FD3-84B6-C4332055A272}" destId="{B7FDFF7F-8AC7-4036-9B8A-B42E693434D1}" srcOrd="1" destOrd="0" presId="urn:microsoft.com/office/officeart/2005/8/layout/list1"/>
    <dgm:cxn modelId="{75C78977-0632-4610-8CEA-9956DDFBA062}" type="presParOf" srcId="{829D991F-C332-4FD3-84B6-C4332055A272}" destId="{9CAAD3C9-8218-4CCB-856B-BA9DB3259FF7}" srcOrd="2" destOrd="0" presId="urn:microsoft.com/office/officeart/2005/8/layout/list1"/>
    <dgm:cxn modelId="{ADEF3B14-4E6A-497F-A9EE-721C850F903B}" type="presParOf" srcId="{829D991F-C332-4FD3-84B6-C4332055A272}" destId="{5C48232F-570F-417B-8923-5333B661C34A}" srcOrd="3" destOrd="0" presId="urn:microsoft.com/office/officeart/2005/8/layout/list1"/>
    <dgm:cxn modelId="{C70A7E92-9272-4D0D-B85C-DF6FD8E0560A}" type="presParOf" srcId="{829D991F-C332-4FD3-84B6-C4332055A272}" destId="{47F35759-C752-4CC3-AAC6-A5B8209DA7DE}" srcOrd="4" destOrd="0" presId="urn:microsoft.com/office/officeart/2005/8/layout/list1"/>
    <dgm:cxn modelId="{38CF6442-5E91-4E84-AB2C-8B09F33EB4A5}" type="presParOf" srcId="{47F35759-C752-4CC3-AAC6-A5B8209DA7DE}" destId="{79A36711-0A67-488F-A5C1-C8E21C60627F}" srcOrd="0" destOrd="0" presId="urn:microsoft.com/office/officeart/2005/8/layout/list1"/>
    <dgm:cxn modelId="{47B52FC9-51A5-48A2-8F88-59FD1B16E8FE}" type="presParOf" srcId="{47F35759-C752-4CC3-AAC6-A5B8209DA7DE}" destId="{A48B1244-BD0D-4BEF-9A9A-E75E8856B223}" srcOrd="1" destOrd="0" presId="urn:microsoft.com/office/officeart/2005/8/layout/list1"/>
    <dgm:cxn modelId="{DF4943EB-3508-4232-A2AD-DE76271DFC75}" type="presParOf" srcId="{829D991F-C332-4FD3-84B6-C4332055A272}" destId="{B82ADABF-1F5C-459F-833C-C870E9758ADE}" srcOrd="5" destOrd="0" presId="urn:microsoft.com/office/officeart/2005/8/layout/list1"/>
    <dgm:cxn modelId="{23E11073-A06D-44AE-A941-9A660038731C}" type="presParOf" srcId="{829D991F-C332-4FD3-84B6-C4332055A272}" destId="{BA916829-E939-4B49-B9E8-07975592831D}" srcOrd="6" destOrd="0" presId="urn:microsoft.com/office/officeart/2005/8/layout/lis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0D6F6F-2593-4B92-8EEF-5B3D3ECF1B9A}" type="doc">
      <dgm:prSet loTypeId="urn:microsoft.com/office/officeart/2005/8/layout/venn1" loCatId="relationship" qsTypeId="urn:microsoft.com/office/officeart/2005/8/quickstyle/3d2" qsCatId="3D" csTypeId="urn:microsoft.com/office/officeart/2005/8/colors/colorful4" csCatId="colorful" phldr="1"/>
      <dgm:spPr/>
    </dgm:pt>
    <dgm:pt modelId="{06AF3EB2-3741-48CA-B881-FB2B37F16A25}">
      <dgm:prSet phldrT="[Text]"/>
      <dgm:spPr/>
      <dgm:t>
        <a:bodyPr/>
        <a:lstStyle/>
        <a:p>
          <a:r>
            <a:rPr lang="en-US" dirty="0" smtClean="0"/>
            <a:t>BFS</a:t>
          </a:r>
          <a:endParaRPr lang="en-US" dirty="0"/>
        </a:p>
      </dgm:t>
    </dgm:pt>
    <dgm:pt modelId="{4B4EE94F-E45A-40C7-BB7A-C1B937A35E4D}" type="parTrans" cxnId="{7560CA20-BD7A-4254-B7AC-A1E8CD95D680}">
      <dgm:prSet/>
      <dgm:spPr/>
      <dgm:t>
        <a:bodyPr/>
        <a:lstStyle/>
        <a:p>
          <a:endParaRPr lang="en-US"/>
        </a:p>
      </dgm:t>
    </dgm:pt>
    <dgm:pt modelId="{CDA17242-0270-4C3A-98F2-5725C8512B43}" type="sibTrans" cxnId="{7560CA20-BD7A-4254-B7AC-A1E8CD95D680}">
      <dgm:prSet/>
      <dgm:spPr/>
      <dgm:t>
        <a:bodyPr/>
        <a:lstStyle/>
        <a:p>
          <a:endParaRPr lang="en-US"/>
        </a:p>
      </dgm:t>
    </dgm:pt>
    <dgm:pt modelId="{F7E895D6-E8A4-4CA0-8296-79C0EE7EC463}">
      <dgm:prSet phldrT="[Text]" custT="1"/>
      <dgm:spPr/>
      <dgm:t>
        <a:bodyPr/>
        <a:lstStyle/>
        <a:p>
          <a:r>
            <a:rPr lang="en-US" sz="2000" b="1" smtClean="0">
              <a:effectLst/>
            </a:rPr>
            <a:t>For Puzzle game</a:t>
          </a:r>
          <a:endParaRPr lang="en-US" sz="2000" b="1" dirty="0">
            <a:effectLst/>
          </a:endParaRPr>
        </a:p>
      </dgm:t>
    </dgm:pt>
    <dgm:pt modelId="{10B2AA94-9BBC-42E2-BD2E-A206554B364C}" type="parTrans" cxnId="{672EA15A-08C5-4B53-A067-24643A5A3ED6}">
      <dgm:prSet/>
      <dgm:spPr/>
      <dgm:t>
        <a:bodyPr/>
        <a:lstStyle/>
        <a:p>
          <a:endParaRPr lang="en-US"/>
        </a:p>
      </dgm:t>
    </dgm:pt>
    <dgm:pt modelId="{C6A8288F-E825-4EFA-808E-30328BD567EC}" type="sibTrans" cxnId="{672EA15A-08C5-4B53-A067-24643A5A3ED6}">
      <dgm:prSet/>
      <dgm:spPr/>
      <dgm:t>
        <a:bodyPr/>
        <a:lstStyle/>
        <a:p>
          <a:endParaRPr lang="en-US"/>
        </a:p>
      </dgm:t>
    </dgm:pt>
    <dgm:pt modelId="{080EDC4C-BD2A-4268-B83B-7569FD816EBC}">
      <dgm:prSet phldrT="[Text]" custT="1"/>
      <dgm:spPr/>
      <dgm:t>
        <a:bodyPr/>
        <a:lstStyle/>
        <a:p>
          <a:r>
            <a:rPr lang="en-US" sz="2000" b="1" smtClean="0"/>
            <a:t>When Target is closer</a:t>
          </a:r>
          <a:endParaRPr lang="en-US" sz="2000" b="1" dirty="0"/>
        </a:p>
      </dgm:t>
    </dgm:pt>
    <dgm:pt modelId="{D85E5E9B-88D8-4280-9592-E88742954340}" type="parTrans" cxnId="{1C9DCE96-C444-4F15-8818-CC8C85EDED3A}">
      <dgm:prSet/>
      <dgm:spPr/>
      <dgm:t>
        <a:bodyPr/>
        <a:lstStyle/>
        <a:p>
          <a:endParaRPr lang="en-US"/>
        </a:p>
      </dgm:t>
    </dgm:pt>
    <dgm:pt modelId="{91784AD3-4A00-4B54-A0C4-B563F5E2E31F}" type="sibTrans" cxnId="{1C9DCE96-C444-4F15-8818-CC8C85EDED3A}">
      <dgm:prSet/>
      <dgm:spPr/>
      <dgm:t>
        <a:bodyPr/>
        <a:lstStyle/>
        <a:p>
          <a:endParaRPr lang="en-US"/>
        </a:p>
      </dgm:t>
    </dgm:pt>
    <dgm:pt modelId="{15EFBF35-C68F-4BEC-BC19-4DA7E927C373}" type="pres">
      <dgm:prSet presAssocID="{BE0D6F6F-2593-4B92-8EEF-5B3D3ECF1B9A}" presName="compositeShape" presStyleCnt="0">
        <dgm:presLayoutVars>
          <dgm:chMax val="7"/>
          <dgm:dir/>
          <dgm:resizeHandles val="exact"/>
        </dgm:presLayoutVars>
      </dgm:prSet>
      <dgm:spPr/>
    </dgm:pt>
    <dgm:pt modelId="{876A8621-F0B6-4637-951E-3539E561CCB2}" type="pres">
      <dgm:prSet presAssocID="{06AF3EB2-3741-48CA-B881-FB2B37F16A25}" presName="circ1" presStyleLbl="vennNode1" presStyleIdx="0" presStyleCnt="3"/>
      <dgm:spPr/>
    </dgm:pt>
    <dgm:pt modelId="{CAD8566D-D647-457E-9DBE-2A429CD56E7C}" type="pres">
      <dgm:prSet presAssocID="{06AF3EB2-3741-48CA-B881-FB2B37F16A2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D9C0EF-1024-46EF-86C1-DE04F5F80C3C}" type="pres">
      <dgm:prSet presAssocID="{F7E895D6-E8A4-4CA0-8296-79C0EE7EC463}" presName="circ2" presStyleLbl="vennNode1" presStyleIdx="1" presStyleCnt="3"/>
      <dgm:spPr/>
      <dgm:t>
        <a:bodyPr/>
        <a:lstStyle/>
        <a:p>
          <a:endParaRPr lang="en-US"/>
        </a:p>
      </dgm:t>
    </dgm:pt>
    <dgm:pt modelId="{2B8A61D7-477F-4A59-BCCC-C79DF12F433D}" type="pres">
      <dgm:prSet presAssocID="{F7E895D6-E8A4-4CA0-8296-79C0EE7EC46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58279-18B9-495A-B88C-E98AD7F72C6C}" type="pres">
      <dgm:prSet presAssocID="{080EDC4C-BD2A-4268-B83B-7569FD816EBC}" presName="circ3" presStyleLbl="vennNode1" presStyleIdx="2" presStyleCnt="3"/>
      <dgm:spPr/>
      <dgm:t>
        <a:bodyPr/>
        <a:lstStyle/>
        <a:p>
          <a:endParaRPr lang="en-US"/>
        </a:p>
      </dgm:t>
    </dgm:pt>
    <dgm:pt modelId="{E10B123B-1A05-4714-A2E5-33FEEEDBA7F9}" type="pres">
      <dgm:prSet presAssocID="{080EDC4C-BD2A-4268-B83B-7569FD816EB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D0FBF6-1F35-4210-9B95-2BF585F75071}" type="presOf" srcId="{06AF3EB2-3741-48CA-B881-FB2B37F16A25}" destId="{CAD8566D-D647-457E-9DBE-2A429CD56E7C}" srcOrd="1" destOrd="0" presId="urn:microsoft.com/office/officeart/2005/8/layout/venn1"/>
    <dgm:cxn modelId="{43F58C4F-96FF-449C-BAA1-5F1B73779644}" type="presOf" srcId="{080EDC4C-BD2A-4268-B83B-7569FD816EBC}" destId="{68058279-18B9-495A-B88C-E98AD7F72C6C}" srcOrd="0" destOrd="0" presId="urn:microsoft.com/office/officeart/2005/8/layout/venn1"/>
    <dgm:cxn modelId="{DD2F82DA-2CA2-4E11-A86C-0D6BB2E587B6}" type="presOf" srcId="{F7E895D6-E8A4-4CA0-8296-79C0EE7EC463}" destId="{2B8A61D7-477F-4A59-BCCC-C79DF12F433D}" srcOrd="1" destOrd="0" presId="urn:microsoft.com/office/officeart/2005/8/layout/venn1"/>
    <dgm:cxn modelId="{9F14A663-4302-430C-9C50-F539CBFC3D52}" type="presOf" srcId="{F7E895D6-E8A4-4CA0-8296-79C0EE7EC463}" destId="{F6D9C0EF-1024-46EF-86C1-DE04F5F80C3C}" srcOrd="0" destOrd="0" presId="urn:microsoft.com/office/officeart/2005/8/layout/venn1"/>
    <dgm:cxn modelId="{2F4187BE-4C64-49D8-B09C-6136AA0EECF5}" type="presOf" srcId="{080EDC4C-BD2A-4268-B83B-7569FD816EBC}" destId="{E10B123B-1A05-4714-A2E5-33FEEEDBA7F9}" srcOrd="1" destOrd="0" presId="urn:microsoft.com/office/officeart/2005/8/layout/venn1"/>
    <dgm:cxn modelId="{6EBDD680-BB18-47EC-85CE-A04D2BA864BE}" type="presOf" srcId="{BE0D6F6F-2593-4B92-8EEF-5B3D3ECF1B9A}" destId="{15EFBF35-C68F-4BEC-BC19-4DA7E927C373}" srcOrd="0" destOrd="0" presId="urn:microsoft.com/office/officeart/2005/8/layout/venn1"/>
    <dgm:cxn modelId="{7560CA20-BD7A-4254-B7AC-A1E8CD95D680}" srcId="{BE0D6F6F-2593-4B92-8EEF-5B3D3ECF1B9A}" destId="{06AF3EB2-3741-48CA-B881-FB2B37F16A25}" srcOrd="0" destOrd="0" parTransId="{4B4EE94F-E45A-40C7-BB7A-C1B937A35E4D}" sibTransId="{CDA17242-0270-4C3A-98F2-5725C8512B43}"/>
    <dgm:cxn modelId="{1C9DCE96-C444-4F15-8818-CC8C85EDED3A}" srcId="{BE0D6F6F-2593-4B92-8EEF-5B3D3ECF1B9A}" destId="{080EDC4C-BD2A-4268-B83B-7569FD816EBC}" srcOrd="2" destOrd="0" parTransId="{D85E5E9B-88D8-4280-9592-E88742954340}" sibTransId="{91784AD3-4A00-4B54-A0C4-B563F5E2E31F}"/>
    <dgm:cxn modelId="{630575BF-4310-43A8-B595-16890188D191}" type="presOf" srcId="{06AF3EB2-3741-48CA-B881-FB2B37F16A25}" destId="{876A8621-F0B6-4637-951E-3539E561CCB2}" srcOrd="0" destOrd="0" presId="urn:microsoft.com/office/officeart/2005/8/layout/venn1"/>
    <dgm:cxn modelId="{672EA15A-08C5-4B53-A067-24643A5A3ED6}" srcId="{BE0D6F6F-2593-4B92-8EEF-5B3D3ECF1B9A}" destId="{F7E895D6-E8A4-4CA0-8296-79C0EE7EC463}" srcOrd="1" destOrd="0" parTransId="{10B2AA94-9BBC-42E2-BD2E-A206554B364C}" sibTransId="{C6A8288F-E825-4EFA-808E-30328BD567EC}"/>
    <dgm:cxn modelId="{2961014F-039B-4EF1-9B7B-0A61E227C9EF}" type="presParOf" srcId="{15EFBF35-C68F-4BEC-BC19-4DA7E927C373}" destId="{876A8621-F0B6-4637-951E-3539E561CCB2}" srcOrd="0" destOrd="0" presId="urn:microsoft.com/office/officeart/2005/8/layout/venn1"/>
    <dgm:cxn modelId="{A577EC6E-711D-4722-A1AB-537AE2583DF8}" type="presParOf" srcId="{15EFBF35-C68F-4BEC-BC19-4DA7E927C373}" destId="{CAD8566D-D647-457E-9DBE-2A429CD56E7C}" srcOrd="1" destOrd="0" presId="urn:microsoft.com/office/officeart/2005/8/layout/venn1"/>
    <dgm:cxn modelId="{A847D387-5586-4518-B297-57F7A615BD77}" type="presParOf" srcId="{15EFBF35-C68F-4BEC-BC19-4DA7E927C373}" destId="{F6D9C0EF-1024-46EF-86C1-DE04F5F80C3C}" srcOrd="2" destOrd="0" presId="urn:microsoft.com/office/officeart/2005/8/layout/venn1"/>
    <dgm:cxn modelId="{46019A0A-8212-4B64-B985-25F3A1E8C56B}" type="presParOf" srcId="{15EFBF35-C68F-4BEC-BC19-4DA7E927C373}" destId="{2B8A61D7-477F-4A59-BCCC-C79DF12F433D}" srcOrd="3" destOrd="0" presId="urn:microsoft.com/office/officeart/2005/8/layout/venn1"/>
    <dgm:cxn modelId="{AFF09A5F-95A2-4ABA-B487-C90C5D504773}" type="presParOf" srcId="{15EFBF35-C68F-4BEC-BC19-4DA7E927C373}" destId="{68058279-18B9-495A-B88C-E98AD7F72C6C}" srcOrd="4" destOrd="0" presId="urn:microsoft.com/office/officeart/2005/8/layout/venn1"/>
    <dgm:cxn modelId="{B5D372C5-C918-4E8C-849B-0EDAB22B98FA}" type="presParOf" srcId="{15EFBF35-C68F-4BEC-BC19-4DA7E927C373}" destId="{E10B123B-1A05-4714-A2E5-33FEEEDBA7F9}" srcOrd="5" destOrd="0" presId="urn:microsoft.com/office/officeart/2005/8/layout/venn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0D6F6F-2593-4B92-8EEF-5B3D3ECF1B9A}" type="doc">
      <dgm:prSet loTypeId="urn:microsoft.com/office/officeart/2005/8/layout/venn1" loCatId="relationship" qsTypeId="urn:microsoft.com/office/officeart/2005/8/quickstyle/3d2" qsCatId="3D" csTypeId="urn:microsoft.com/office/officeart/2005/8/colors/colorful5" csCatId="colorful" phldr="1"/>
      <dgm:spPr/>
    </dgm:pt>
    <dgm:pt modelId="{06AF3EB2-3741-48CA-B881-FB2B37F16A25}">
      <dgm:prSet phldrT="[Text]"/>
      <dgm:spPr/>
      <dgm:t>
        <a:bodyPr/>
        <a:lstStyle/>
        <a:p>
          <a:r>
            <a:rPr lang="en-US" dirty="0" smtClean="0"/>
            <a:t>DFS</a:t>
          </a:r>
          <a:endParaRPr lang="en-US" dirty="0"/>
        </a:p>
      </dgm:t>
    </dgm:pt>
    <dgm:pt modelId="{4B4EE94F-E45A-40C7-BB7A-C1B937A35E4D}" type="parTrans" cxnId="{7560CA20-BD7A-4254-B7AC-A1E8CD95D680}">
      <dgm:prSet/>
      <dgm:spPr/>
      <dgm:t>
        <a:bodyPr/>
        <a:lstStyle/>
        <a:p>
          <a:endParaRPr lang="en-US"/>
        </a:p>
      </dgm:t>
    </dgm:pt>
    <dgm:pt modelId="{CDA17242-0270-4C3A-98F2-5725C8512B43}" type="sibTrans" cxnId="{7560CA20-BD7A-4254-B7AC-A1E8CD95D680}">
      <dgm:prSet/>
      <dgm:spPr/>
      <dgm:t>
        <a:bodyPr/>
        <a:lstStyle/>
        <a:p>
          <a:endParaRPr lang="en-US"/>
        </a:p>
      </dgm:t>
    </dgm:pt>
    <dgm:pt modelId="{F7E895D6-E8A4-4CA0-8296-79C0EE7EC463}">
      <dgm:prSet phldrT="[Text]" custT="1"/>
      <dgm:spPr/>
      <dgm:t>
        <a:bodyPr/>
        <a:lstStyle/>
        <a:p>
          <a:r>
            <a:rPr lang="en-US" sz="2000" b="1" smtClean="0"/>
            <a:t>For decision tree</a:t>
          </a:r>
          <a:endParaRPr lang="en-US" sz="2000" b="1" dirty="0"/>
        </a:p>
      </dgm:t>
    </dgm:pt>
    <dgm:pt modelId="{10B2AA94-9BBC-42E2-BD2E-A206554B364C}" type="parTrans" cxnId="{672EA15A-08C5-4B53-A067-24643A5A3ED6}">
      <dgm:prSet/>
      <dgm:spPr/>
      <dgm:t>
        <a:bodyPr/>
        <a:lstStyle/>
        <a:p>
          <a:endParaRPr lang="en-US"/>
        </a:p>
      </dgm:t>
    </dgm:pt>
    <dgm:pt modelId="{C6A8288F-E825-4EFA-808E-30328BD567EC}" type="sibTrans" cxnId="{672EA15A-08C5-4B53-A067-24643A5A3ED6}">
      <dgm:prSet/>
      <dgm:spPr/>
      <dgm:t>
        <a:bodyPr/>
        <a:lstStyle/>
        <a:p>
          <a:endParaRPr lang="en-US"/>
        </a:p>
      </dgm:t>
    </dgm:pt>
    <dgm:pt modelId="{080EDC4C-BD2A-4268-B83B-7569FD816EBC}">
      <dgm:prSet phldrT="[Text]" custT="1"/>
      <dgm:spPr/>
      <dgm:t>
        <a:bodyPr/>
        <a:lstStyle/>
        <a:p>
          <a:r>
            <a:rPr lang="en-US" sz="2000" b="1" smtClean="0"/>
            <a:t>When target is far</a:t>
          </a:r>
          <a:endParaRPr lang="en-US" sz="2000" b="1" dirty="0"/>
        </a:p>
      </dgm:t>
    </dgm:pt>
    <dgm:pt modelId="{D85E5E9B-88D8-4280-9592-E88742954340}" type="parTrans" cxnId="{1C9DCE96-C444-4F15-8818-CC8C85EDED3A}">
      <dgm:prSet/>
      <dgm:spPr/>
      <dgm:t>
        <a:bodyPr/>
        <a:lstStyle/>
        <a:p>
          <a:endParaRPr lang="en-US"/>
        </a:p>
      </dgm:t>
    </dgm:pt>
    <dgm:pt modelId="{91784AD3-4A00-4B54-A0C4-B563F5E2E31F}" type="sibTrans" cxnId="{1C9DCE96-C444-4F15-8818-CC8C85EDED3A}">
      <dgm:prSet/>
      <dgm:spPr/>
      <dgm:t>
        <a:bodyPr/>
        <a:lstStyle/>
        <a:p>
          <a:endParaRPr lang="en-US"/>
        </a:p>
      </dgm:t>
    </dgm:pt>
    <dgm:pt modelId="{15EFBF35-C68F-4BEC-BC19-4DA7E927C373}" type="pres">
      <dgm:prSet presAssocID="{BE0D6F6F-2593-4B92-8EEF-5B3D3ECF1B9A}" presName="compositeShape" presStyleCnt="0">
        <dgm:presLayoutVars>
          <dgm:chMax val="7"/>
          <dgm:dir/>
          <dgm:resizeHandles val="exact"/>
        </dgm:presLayoutVars>
      </dgm:prSet>
      <dgm:spPr/>
    </dgm:pt>
    <dgm:pt modelId="{876A8621-F0B6-4637-951E-3539E561CCB2}" type="pres">
      <dgm:prSet presAssocID="{06AF3EB2-3741-48CA-B881-FB2B37F16A25}" presName="circ1" presStyleLbl="vennNode1" presStyleIdx="0" presStyleCnt="3"/>
      <dgm:spPr/>
    </dgm:pt>
    <dgm:pt modelId="{CAD8566D-D647-457E-9DBE-2A429CD56E7C}" type="pres">
      <dgm:prSet presAssocID="{06AF3EB2-3741-48CA-B881-FB2B37F16A2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D9C0EF-1024-46EF-86C1-DE04F5F80C3C}" type="pres">
      <dgm:prSet presAssocID="{F7E895D6-E8A4-4CA0-8296-79C0EE7EC463}" presName="circ2" presStyleLbl="vennNode1" presStyleIdx="1" presStyleCnt="3"/>
      <dgm:spPr/>
      <dgm:t>
        <a:bodyPr/>
        <a:lstStyle/>
        <a:p>
          <a:endParaRPr lang="en-US"/>
        </a:p>
      </dgm:t>
    </dgm:pt>
    <dgm:pt modelId="{2B8A61D7-477F-4A59-BCCC-C79DF12F433D}" type="pres">
      <dgm:prSet presAssocID="{F7E895D6-E8A4-4CA0-8296-79C0EE7EC46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58279-18B9-495A-B88C-E98AD7F72C6C}" type="pres">
      <dgm:prSet presAssocID="{080EDC4C-BD2A-4268-B83B-7569FD816EBC}" presName="circ3" presStyleLbl="vennNode1" presStyleIdx="2" presStyleCnt="3"/>
      <dgm:spPr/>
      <dgm:t>
        <a:bodyPr/>
        <a:lstStyle/>
        <a:p>
          <a:endParaRPr lang="en-US"/>
        </a:p>
      </dgm:t>
    </dgm:pt>
    <dgm:pt modelId="{E10B123B-1A05-4714-A2E5-33FEEEDBA7F9}" type="pres">
      <dgm:prSet presAssocID="{080EDC4C-BD2A-4268-B83B-7569FD816EB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F5D062-0099-4E8C-9B22-D021A802431B}" type="presOf" srcId="{080EDC4C-BD2A-4268-B83B-7569FD816EBC}" destId="{E10B123B-1A05-4714-A2E5-33FEEEDBA7F9}" srcOrd="1" destOrd="0" presId="urn:microsoft.com/office/officeart/2005/8/layout/venn1"/>
    <dgm:cxn modelId="{42F9EEFE-0529-4926-9171-A60B4858F357}" type="presOf" srcId="{06AF3EB2-3741-48CA-B881-FB2B37F16A25}" destId="{876A8621-F0B6-4637-951E-3539E561CCB2}" srcOrd="0" destOrd="0" presId="urn:microsoft.com/office/officeart/2005/8/layout/venn1"/>
    <dgm:cxn modelId="{7211DC2E-E181-415E-91CA-3A7A548D9430}" type="presOf" srcId="{06AF3EB2-3741-48CA-B881-FB2B37F16A25}" destId="{CAD8566D-D647-457E-9DBE-2A429CD56E7C}" srcOrd="1" destOrd="0" presId="urn:microsoft.com/office/officeart/2005/8/layout/venn1"/>
    <dgm:cxn modelId="{2DA829A8-7514-484A-980D-CC34D6C45EEA}" type="presOf" srcId="{F7E895D6-E8A4-4CA0-8296-79C0EE7EC463}" destId="{F6D9C0EF-1024-46EF-86C1-DE04F5F80C3C}" srcOrd="0" destOrd="0" presId="urn:microsoft.com/office/officeart/2005/8/layout/venn1"/>
    <dgm:cxn modelId="{E6B99A88-6C6B-4576-829F-08CECA8B1438}" type="presOf" srcId="{080EDC4C-BD2A-4268-B83B-7569FD816EBC}" destId="{68058279-18B9-495A-B88C-E98AD7F72C6C}" srcOrd="0" destOrd="0" presId="urn:microsoft.com/office/officeart/2005/8/layout/venn1"/>
    <dgm:cxn modelId="{09815970-6876-4E1A-ACC1-FAF6A4FD000E}" type="presOf" srcId="{F7E895D6-E8A4-4CA0-8296-79C0EE7EC463}" destId="{2B8A61D7-477F-4A59-BCCC-C79DF12F433D}" srcOrd="1" destOrd="0" presId="urn:microsoft.com/office/officeart/2005/8/layout/venn1"/>
    <dgm:cxn modelId="{7560CA20-BD7A-4254-B7AC-A1E8CD95D680}" srcId="{BE0D6F6F-2593-4B92-8EEF-5B3D3ECF1B9A}" destId="{06AF3EB2-3741-48CA-B881-FB2B37F16A25}" srcOrd="0" destOrd="0" parTransId="{4B4EE94F-E45A-40C7-BB7A-C1B937A35E4D}" sibTransId="{CDA17242-0270-4C3A-98F2-5725C8512B43}"/>
    <dgm:cxn modelId="{1C9DCE96-C444-4F15-8818-CC8C85EDED3A}" srcId="{BE0D6F6F-2593-4B92-8EEF-5B3D3ECF1B9A}" destId="{080EDC4C-BD2A-4268-B83B-7569FD816EBC}" srcOrd="2" destOrd="0" parTransId="{D85E5E9B-88D8-4280-9592-E88742954340}" sibTransId="{91784AD3-4A00-4B54-A0C4-B563F5E2E31F}"/>
    <dgm:cxn modelId="{672EA15A-08C5-4B53-A067-24643A5A3ED6}" srcId="{BE0D6F6F-2593-4B92-8EEF-5B3D3ECF1B9A}" destId="{F7E895D6-E8A4-4CA0-8296-79C0EE7EC463}" srcOrd="1" destOrd="0" parTransId="{10B2AA94-9BBC-42E2-BD2E-A206554B364C}" sibTransId="{C6A8288F-E825-4EFA-808E-30328BD567EC}"/>
    <dgm:cxn modelId="{00CC5221-85BB-48B8-BDC8-B493F55A1618}" type="presOf" srcId="{BE0D6F6F-2593-4B92-8EEF-5B3D3ECF1B9A}" destId="{15EFBF35-C68F-4BEC-BC19-4DA7E927C373}" srcOrd="0" destOrd="0" presId="urn:microsoft.com/office/officeart/2005/8/layout/venn1"/>
    <dgm:cxn modelId="{0089DB5B-F17C-4C75-9F04-C1F30B7CC129}" type="presParOf" srcId="{15EFBF35-C68F-4BEC-BC19-4DA7E927C373}" destId="{876A8621-F0B6-4637-951E-3539E561CCB2}" srcOrd="0" destOrd="0" presId="urn:microsoft.com/office/officeart/2005/8/layout/venn1"/>
    <dgm:cxn modelId="{F7EBA108-70A5-423C-B9DB-3A90DCDCA71A}" type="presParOf" srcId="{15EFBF35-C68F-4BEC-BC19-4DA7E927C373}" destId="{CAD8566D-D647-457E-9DBE-2A429CD56E7C}" srcOrd="1" destOrd="0" presId="urn:microsoft.com/office/officeart/2005/8/layout/venn1"/>
    <dgm:cxn modelId="{F47E1137-7614-4748-A323-47A3AEA777F4}" type="presParOf" srcId="{15EFBF35-C68F-4BEC-BC19-4DA7E927C373}" destId="{F6D9C0EF-1024-46EF-86C1-DE04F5F80C3C}" srcOrd="2" destOrd="0" presId="urn:microsoft.com/office/officeart/2005/8/layout/venn1"/>
    <dgm:cxn modelId="{EB8BB6B8-3208-4287-A202-87EF32489C2E}" type="presParOf" srcId="{15EFBF35-C68F-4BEC-BC19-4DA7E927C373}" destId="{2B8A61D7-477F-4A59-BCCC-C79DF12F433D}" srcOrd="3" destOrd="0" presId="urn:microsoft.com/office/officeart/2005/8/layout/venn1"/>
    <dgm:cxn modelId="{AFACE226-1CD6-4605-85FA-895D06E11C48}" type="presParOf" srcId="{15EFBF35-C68F-4BEC-BC19-4DA7E927C373}" destId="{68058279-18B9-495A-B88C-E98AD7F72C6C}" srcOrd="4" destOrd="0" presId="urn:microsoft.com/office/officeart/2005/8/layout/venn1"/>
    <dgm:cxn modelId="{137CD24F-D21B-47E7-A3DB-C335BADF6FEC}" type="presParOf" srcId="{15EFBF35-C68F-4BEC-BC19-4DA7E927C373}" destId="{E10B123B-1A05-4714-A2E5-33FEEEDBA7F9}" srcOrd="5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01AD2-7D0A-418F-A8DA-25E4CB331A70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C60F3-89E6-42A4-BEAE-D1AB940FAD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C60F3-89E6-42A4-BEAE-D1AB940FAD0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EE8A87-FCAA-4BB4-AEC4-FC51AB0A284F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C4D21A-3089-489C-86B7-DCB529D5F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EE8A87-FCAA-4BB4-AEC4-FC51AB0A284F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4D21A-3089-489C-86B7-DCB529D5F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EE8A87-FCAA-4BB4-AEC4-FC51AB0A284F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4D21A-3089-489C-86B7-DCB529D5F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EE8A87-FCAA-4BB4-AEC4-FC51AB0A284F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4D21A-3089-489C-86B7-DCB529D5F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EE8A87-FCAA-4BB4-AEC4-FC51AB0A284F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4D21A-3089-489C-86B7-DCB529D5F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EE8A87-FCAA-4BB4-AEC4-FC51AB0A284F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4D21A-3089-489C-86B7-DCB529D5F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EE8A87-FCAA-4BB4-AEC4-FC51AB0A284F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4D21A-3089-489C-86B7-DCB529D5F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EE8A87-FCAA-4BB4-AEC4-FC51AB0A284F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4D21A-3089-489C-86B7-DCB529D5F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EE8A87-FCAA-4BB4-AEC4-FC51AB0A284F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4D21A-3089-489C-86B7-DCB529D5F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2EE8A87-FCAA-4BB4-AEC4-FC51AB0A284F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C4D21A-3089-489C-86B7-DCB529D5F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EE8A87-FCAA-4BB4-AEC4-FC51AB0A284F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C4D21A-3089-489C-86B7-DCB529D5F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EE8A87-FCAA-4BB4-AEC4-FC51AB0A284F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2C4D21A-3089-489C-86B7-DCB529D5F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Data" Target="../diagrams/data6.xml"/><Relationship Id="rId7" Type="http://schemas.openxmlformats.org/officeDocument/2006/relationships/diagramData" Target="../diagrams/data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diagramColors" Target="../diagrams/colors7.xml"/><Relationship Id="rId4" Type="http://schemas.openxmlformats.org/officeDocument/2006/relationships/diagramLayout" Target="../diagrams/layout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Colors" Target="../diagrams/colors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533400"/>
            <a:ext cx="6172200" cy="1371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rticle-image-welcome.jpg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834" y="0"/>
            <a:ext cx="9167834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133600" y="1066800"/>
            <a:ext cx="1524000" cy="1143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1676400" y="426717"/>
            <a:ext cx="1143000" cy="7924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 descr="images.jpg"/>
          <p:cNvPicPr>
            <a:picLocks noGrp="1" noChangeAspect="1"/>
          </p:cNvPicPr>
          <p:nvPr>
            <p:ph idx="1"/>
          </p:nvPr>
        </p:nvPicPr>
        <p:blipFill>
          <a:blip r:embed="rId2">
            <a:lum contrast="10000"/>
          </a:blip>
          <a:stretch>
            <a:fillRect/>
          </a:stretch>
        </p:blipFill>
        <p:spPr>
          <a:xfrm>
            <a:off x="381000" y="1143000"/>
            <a:ext cx="8610600" cy="4472781"/>
          </a:xfrm>
        </p:spPr>
      </p:pic>
      <p:sp>
        <p:nvSpPr>
          <p:cNvPr id="7" name="TextBox 6"/>
          <p:cNvSpPr txBox="1"/>
          <p:nvPr/>
        </p:nvSpPr>
        <p:spPr>
          <a:xfrm>
            <a:off x="1905000" y="16002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Comparative Study Between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22860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algorithm for traversing or searching tree</a:t>
            </a:r>
          </a:p>
          <a:p>
            <a:endParaRPr lang="en-US" dirty="0" smtClean="0"/>
          </a:p>
          <a:p>
            <a:r>
              <a:rPr lang="en-US" dirty="0" smtClean="0"/>
              <a:t>starts at the tree root, and explores all of the neighbor nodes.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696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pic>
        <p:nvPicPr>
          <p:cNvPr id="5" name="Picture 4" descr="116576136_572201050120028_4603393265807484366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352800"/>
            <a:ext cx="3429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362200"/>
            <a:ext cx="8001000" cy="152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algorithm for traversing or searching tree</a:t>
            </a:r>
          </a:p>
          <a:p>
            <a:endParaRPr lang="en-US" dirty="0" smtClean="0"/>
          </a:p>
          <a:p>
            <a:r>
              <a:rPr lang="en-US" dirty="0" smtClean="0"/>
              <a:t>starts at the root node and explores as far as possible along each branch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990600"/>
            <a:ext cx="7696200" cy="914400"/>
          </a:xfrm>
        </p:spPr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pic>
        <p:nvPicPr>
          <p:cNvPr id="4" name="Picture 3" descr="117760831_701983307053859_9158924291728059022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657600"/>
            <a:ext cx="3429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6400" y="1600200"/>
          <a:ext cx="5943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533400"/>
            <a:ext cx="5181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Time Complexity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133600"/>
          <a:ext cx="4267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en-US" dirty="0" smtClean="0"/>
              <a:t>Difference between BFS &amp; DFS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419600" y="2057400"/>
          <a:ext cx="35814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53340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5334000"/>
            <a:ext cx="840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5600" y="533400"/>
            <a:ext cx="3810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4495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64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/>
        </p:nvGraphicFramePr>
        <p:xfrm>
          <a:off x="4267200" y="1676400"/>
          <a:ext cx="4495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09800" y="5791200"/>
            <a:ext cx="870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5867400"/>
            <a:ext cx="840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457200"/>
            <a:ext cx="66294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Dis</a:t>
            </a:r>
            <a:r>
              <a:rPr lang="en-US" dirty="0" smtClean="0"/>
              <a:t>-advantages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1828800"/>
          <a:ext cx="3657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/>
        </p:nvGraphicFramePr>
        <p:xfrm>
          <a:off x="4724400" y="1905000"/>
          <a:ext cx="3810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3600" y="5638800"/>
            <a:ext cx="86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5638800"/>
            <a:ext cx="8867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752600"/>
          <a:ext cx="3657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609600"/>
            <a:ext cx="6858000" cy="808038"/>
          </a:xfrm>
        </p:spPr>
        <p:txBody>
          <a:bodyPr/>
          <a:lstStyle/>
          <a:p>
            <a:r>
              <a:rPr lang="en-US" dirty="0" smtClean="0"/>
              <a:t>When which is better?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105400" y="1828800"/>
          <a:ext cx="3657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243</TotalTime>
  <Words>135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Slide 1</vt:lpstr>
      <vt:lpstr>Slide 2</vt:lpstr>
      <vt:lpstr>Breadth-First Search</vt:lpstr>
      <vt:lpstr>Depth-First Search</vt:lpstr>
      <vt:lpstr>Time Complexity :</vt:lpstr>
      <vt:lpstr>Difference between BFS &amp; DFS</vt:lpstr>
      <vt:lpstr>Advantages</vt:lpstr>
      <vt:lpstr>Dis-advantages</vt:lpstr>
      <vt:lpstr>When which is better?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27</cp:revision>
  <dcterms:created xsi:type="dcterms:W3CDTF">2020-08-15T15:22:17Z</dcterms:created>
  <dcterms:modified xsi:type="dcterms:W3CDTF">2020-08-16T15:51:22Z</dcterms:modified>
</cp:coreProperties>
</file>