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8" r:id="rId2"/>
    <p:sldId id="259" r:id="rId3"/>
    <p:sldId id="260" r:id="rId4"/>
    <p:sldId id="278" r:id="rId5"/>
    <p:sldId id="264" r:id="rId6"/>
    <p:sldId id="279" r:id="rId7"/>
    <p:sldId id="281" r:id="rId8"/>
    <p:sldId id="282" r:id="rId9"/>
    <p:sldId id="280" r:id="rId10"/>
    <p:sldId id="285" r:id="rId11"/>
    <p:sldId id="284" r:id="rId12"/>
    <p:sldId id="268" r:id="rId13"/>
    <p:sldId id="265" r:id="rId14"/>
    <p:sldId id="286" r:id="rId15"/>
    <p:sldId id="287" r:id="rId16"/>
    <p:sldId id="288" r:id="rId17"/>
    <p:sldId id="289" r:id="rId18"/>
    <p:sldId id="290" r:id="rId19"/>
    <p:sldId id="291" r:id="rId20"/>
    <p:sldId id="272" r:id="rId21"/>
    <p:sldId id="277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N" initials="Z" lastIdx="1" clrIdx="0">
    <p:extLst>
      <p:ext uri="{19B8F6BF-5375-455C-9EA6-DF929625EA0E}">
        <p15:presenceInfo xmlns:p15="http://schemas.microsoft.com/office/powerpoint/2012/main" userId="Z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392B"/>
    <a:srgbClr val="D78F8E"/>
    <a:srgbClr val="523A2C"/>
    <a:srgbClr val="F8EDEC"/>
    <a:srgbClr val="EDD1CF"/>
    <a:srgbClr val="F3E8E7"/>
    <a:srgbClr val="F6E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84951" autoAdjust="0"/>
  </p:normalViewPr>
  <p:slideViewPr>
    <p:cSldViewPr snapToGrid="0">
      <p:cViewPr varScale="1">
        <p:scale>
          <a:sx n="72" d="100"/>
          <a:sy n="72" d="100"/>
        </p:scale>
        <p:origin x="3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29T00:43:36.239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30A66E-F3ED-4055-8CC6-82A277D2BED8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BC510C-A274-4F09-B4F8-A9F6025676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575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C510C-A274-4F09-B4F8-A9F60256764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386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C510C-A274-4F09-B4F8-A9F60256764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481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為了驗證以上的假設，本組找來 </a:t>
            </a:r>
            <a:r>
              <a:rPr lang="en-US" altLang="zh-TW" dirty="0" smtClean="0"/>
              <a:t>4 </a:t>
            </a:r>
            <a:r>
              <a:rPr lang="zh-TW" altLang="en-US" dirty="0" smtClean="0"/>
              <a:t>男 </a:t>
            </a:r>
            <a:r>
              <a:rPr lang="en-US" altLang="zh-TW" dirty="0" smtClean="0"/>
              <a:t>4 </a:t>
            </a:r>
            <a:r>
              <a:rPr lang="zh-TW" altLang="en-US" dirty="0" smtClean="0"/>
              <a:t>女共 </a:t>
            </a:r>
            <a:r>
              <a:rPr lang="en-US" altLang="zh-TW" dirty="0" smtClean="0"/>
              <a:t>8 </a:t>
            </a:r>
            <a:r>
              <a:rPr lang="zh-TW" altLang="en-US" dirty="0" smtClean="0"/>
              <a:t>位同學，設計情境和語句請測試者揣摩並記錄 過程，再根據音訊最大音量、最小音量、平均值、 語速、變異數等特徵值與常模觀察並比較數據結 果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C510C-A274-4F09-B4F8-A9F60256764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921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C510C-A274-4F09-B4F8-A9F60256764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123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325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522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F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>
            <a:spLocks noChangeArrowheads="1"/>
          </p:cNvSpPr>
          <p:nvPr/>
        </p:nvSpPr>
        <p:spPr bwMode="auto">
          <a:xfrm>
            <a:off x="0" y="0"/>
            <a:ext cx="6426200" cy="5861054"/>
          </a:xfrm>
          <a:custGeom>
            <a:avLst/>
            <a:gdLst>
              <a:gd name="connsiteX0" fmla="*/ 0 w 6426200"/>
              <a:gd name="connsiteY0" fmla="*/ 0 h 5861054"/>
              <a:gd name="connsiteX1" fmla="*/ 6202018 w 6426200"/>
              <a:gd name="connsiteY1" fmla="*/ 0 h 5861054"/>
              <a:gd name="connsiteX2" fmla="*/ 6225541 w 6426200"/>
              <a:gd name="connsiteY2" fmla="*/ 69532 h 5861054"/>
              <a:gd name="connsiteX3" fmla="*/ 6426200 w 6426200"/>
              <a:gd name="connsiteY3" fmla="*/ 1397004 h 5861054"/>
              <a:gd name="connsiteX4" fmla="*/ 1962943 w 6426200"/>
              <a:gd name="connsiteY4" fmla="*/ 5861054 h 5861054"/>
              <a:gd name="connsiteX5" fmla="*/ 27937 w 6426200"/>
              <a:gd name="connsiteY5" fmla="*/ 5420851 h 5861054"/>
              <a:gd name="connsiteX6" fmla="*/ 0 w 6426200"/>
              <a:gd name="connsiteY6" fmla="*/ 5406540 h 586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26200" h="5861054">
                <a:moveTo>
                  <a:pt x="0" y="0"/>
                </a:moveTo>
                <a:lnTo>
                  <a:pt x="6202018" y="0"/>
                </a:lnTo>
                <a:lnTo>
                  <a:pt x="6225541" y="69532"/>
                </a:lnTo>
                <a:cubicBezTo>
                  <a:pt x="6355948" y="488880"/>
                  <a:pt x="6426200" y="934737"/>
                  <a:pt x="6426200" y="1397004"/>
                </a:cubicBezTo>
                <a:cubicBezTo>
                  <a:pt x="6426200" y="3862431"/>
                  <a:pt x="4427932" y="5861054"/>
                  <a:pt x="1962943" y="5861054"/>
                </a:cubicBezTo>
                <a:cubicBezTo>
                  <a:pt x="1269665" y="5861054"/>
                  <a:pt x="613305" y="5702960"/>
                  <a:pt x="27937" y="5420851"/>
                </a:cubicBezTo>
                <a:lnTo>
                  <a:pt x="0" y="5406540"/>
                </a:lnTo>
                <a:close/>
              </a:path>
            </a:pathLst>
          </a:custGeom>
          <a:solidFill>
            <a:srgbClr val="E5B8B7">
              <a:alpha val="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round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3" name="任意多边形 52"/>
          <p:cNvSpPr>
            <a:spLocks noChangeArrowheads="1"/>
          </p:cNvSpPr>
          <p:nvPr/>
        </p:nvSpPr>
        <p:spPr bwMode="auto">
          <a:xfrm>
            <a:off x="1" y="0"/>
            <a:ext cx="4662117" cy="4096657"/>
          </a:xfrm>
          <a:custGeom>
            <a:avLst/>
            <a:gdLst>
              <a:gd name="connsiteX0" fmla="*/ 0 w 4662117"/>
              <a:gd name="connsiteY0" fmla="*/ 0 h 4096657"/>
              <a:gd name="connsiteX1" fmla="*/ 4269417 w 4662117"/>
              <a:gd name="connsiteY1" fmla="*/ 0 h 4096657"/>
              <a:gd name="connsiteX2" fmla="*/ 4336341 w 4662117"/>
              <a:gd name="connsiteY2" fmla="*/ 110179 h 4096657"/>
              <a:gd name="connsiteX3" fmla="*/ 4662117 w 4662117"/>
              <a:gd name="connsiteY3" fmla="*/ 1396997 h 4096657"/>
              <a:gd name="connsiteX4" fmla="*/ 1962937 w 4662117"/>
              <a:gd name="connsiteY4" fmla="*/ 4096657 h 4096657"/>
              <a:gd name="connsiteX5" fmla="*/ 54329 w 4662117"/>
              <a:gd name="connsiteY5" fmla="*/ 3305945 h 4096657"/>
              <a:gd name="connsiteX6" fmla="*/ 0 w 4662117"/>
              <a:gd name="connsiteY6" fmla="*/ 3246158 h 409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62117" h="4096657">
                <a:moveTo>
                  <a:pt x="0" y="0"/>
                </a:moveTo>
                <a:lnTo>
                  <a:pt x="4269417" y="0"/>
                </a:lnTo>
                <a:lnTo>
                  <a:pt x="4336341" y="110179"/>
                </a:lnTo>
                <a:cubicBezTo>
                  <a:pt x="4544103" y="492703"/>
                  <a:pt x="4662117" y="931066"/>
                  <a:pt x="4662117" y="1396997"/>
                </a:cubicBezTo>
                <a:cubicBezTo>
                  <a:pt x="4662117" y="2887978"/>
                  <a:pt x="3453653" y="4096657"/>
                  <a:pt x="1962937" y="4096657"/>
                </a:cubicBezTo>
                <a:cubicBezTo>
                  <a:pt x="1217579" y="4096657"/>
                  <a:pt x="542784" y="3794487"/>
                  <a:pt x="54329" y="3305945"/>
                </a:cubicBezTo>
                <a:lnTo>
                  <a:pt x="0" y="3246158"/>
                </a:lnTo>
                <a:close/>
              </a:path>
            </a:pathLst>
          </a:custGeom>
          <a:solidFill>
            <a:srgbClr val="D78F8D">
              <a:alpha val="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round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4" name="椭圆 4"/>
          <p:cNvSpPr>
            <a:spLocks noChangeArrowheads="1"/>
          </p:cNvSpPr>
          <p:nvPr/>
        </p:nvSpPr>
        <p:spPr bwMode="auto">
          <a:xfrm>
            <a:off x="9937750" y="2166942"/>
            <a:ext cx="625475" cy="625475"/>
          </a:xfrm>
          <a:prstGeom prst="ellipse">
            <a:avLst/>
          </a:prstGeom>
          <a:solidFill>
            <a:srgbClr val="ECCBCA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5" name="椭圆 5"/>
          <p:cNvSpPr>
            <a:spLocks noChangeArrowheads="1"/>
          </p:cNvSpPr>
          <p:nvPr/>
        </p:nvSpPr>
        <p:spPr bwMode="auto">
          <a:xfrm>
            <a:off x="10061357" y="2290549"/>
            <a:ext cx="378260" cy="378260"/>
          </a:xfrm>
          <a:prstGeom prst="ellipse">
            <a:avLst/>
          </a:prstGeom>
          <a:solidFill>
            <a:srgbClr val="D78F8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6" name="椭圆 8"/>
          <p:cNvSpPr>
            <a:spLocks noChangeArrowheads="1"/>
          </p:cNvSpPr>
          <p:nvPr/>
        </p:nvSpPr>
        <p:spPr bwMode="auto">
          <a:xfrm>
            <a:off x="7072313" y="4116392"/>
            <a:ext cx="625475" cy="625475"/>
          </a:xfrm>
          <a:prstGeom prst="ellipse">
            <a:avLst/>
          </a:prstGeom>
          <a:solidFill>
            <a:srgbClr val="ECCBCA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7" name="椭圆 7"/>
          <p:cNvSpPr>
            <a:spLocks noChangeArrowheads="1"/>
          </p:cNvSpPr>
          <p:nvPr/>
        </p:nvSpPr>
        <p:spPr bwMode="auto">
          <a:xfrm>
            <a:off x="7342188" y="1954217"/>
            <a:ext cx="2860675" cy="2860675"/>
          </a:xfrm>
          <a:prstGeom prst="ellipse">
            <a:avLst/>
          </a:prstGeom>
          <a:solidFill>
            <a:srgbClr val="D78F8E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8" name="椭圆 9"/>
          <p:cNvSpPr>
            <a:spLocks noChangeArrowheads="1"/>
          </p:cNvSpPr>
          <p:nvPr/>
        </p:nvSpPr>
        <p:spPr bwMode="auto">
          <a:xfrm>
            <a:off x="7542213" y="4741867"/>
            <a:ext cx="312737" cy="312737"/>
          </a:xfrm>
          <a:prstGeom prst="ellipse">
            <a:avLst/>
          </a:prstGeom>
          <a:solidFill>
            <a:srgbClr val="ECCBCA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0" name="椭圆 29"/>
          <p:cNvSpPr>
            <a:spLocks noChangeArrowheads="1"/>
          </p:cNvSpPr>
          <p:nvPr/>
        </p:nvSpPr>
        <p:spPr bwMode="auto">
          <a:xfrm>
            <a:off x="10453688" y="5392742"/>
            <a:ext cx="341312" cy="341312"/>
          </a:xfrm>
          <a:prstGeom prst="ellipse">
            <a:avLst/>
          </a:prstGeom>
          <a:solidFill>
            <a:srgbClr val="E5B8B7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" name="椭圆 30"/>
          <p:cNvSpPr>
            <a:spLocks noChangeArrowheads="1"/>
          </p:cNvSpPr>
          <p:nvPr/>
        </p:nvSpPr>
        <p:spPr bwMode="auto">
          <a:xfrm>
            <a:off x="10521139" y="5460193"/>
            <a:ext cx="206410" cy="206410"/>
          </a:xfrm>
          <a:prstGeom prst="ellipse">
            <a:avLst/>
          </a:prstGeom>
          <a:solidFill>
            <a:srgbClr val="D78F8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3" name="椭圆 32"/>
          <p:cNvSpPr>
            <a:spLocks noChangeArrowheads="1"/>
          </p:cNvSpPr>
          <p:nvPr/>
        </p:nvSpPr>
        <p:spPr bwMode="auto">
          <a:xfrm>
            <a:off x="9353550" y="5314954"/>
            <a:ext cx="169863" cy="171450"/>
          </a:xfrm>
          <a:prstGeom prst="ellipse">
            <a:avLst/>
          </a:prstGeom>
          <a:solidFill>
            <a:srgbClr val="E5B8B7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4" name="椭圆 33"/>
          <p:cNvSpPr>
            <a:spLocks noChangeArrowheads="1"/>
          </p:cNvSpPr>
          <p:nvPr/>
        </p:nvSpPr>
        <p:spPr bwMode="auto">
          <a:xfrm>
            <a:off x="9387119" y="5348836"/>
            <a:ext cx="102726" cy="103685"/>
          </a:xfrm>
          <a:prstGeom prst="ellipse">
            <a:avLst/>
          </a:prstGeom>
          <a:solidFill>
            <a:srgbClr val="D78F8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6" name="椭圆 39"/>
          <p:cNvSpPr>
            <a:spLocks noChangeArrowheads="1"/>
          </p:cNvSpPr>
          <p:nvPr/>
        </p:nvSpPr>
        <p:spPr bwMode="auto">
          <a:xfrm>
            <a:off x="4803775" y="4756154"/>
            <a:ext cx="298450" cy="298450"/>
          </a:xfrm>
          <a:prstGeom prst="ellipse">
            <a:avLst/>
          </a:prstGeom>
          <a:solidFill>
            <a:srgbClr val="E5B8B7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7" name="椭圆 40"/>
          <p:cNvSpPr>
            <a:spLocks noChangeArrowheads="1"/>
          </p:cNvSpPr>
          <p:nvPr/>
        </p:nvSpPr>
        <p:spPr bwMode="auto">
          <a:xfrm>
            <a:off x="4862755" y="4815134"/>
            <a:ext cx="180489" cy="180489"/>
          </a:xfrm>
          <a:prstGeom prst="ellipse">
            <a:avLst/>
          </a:prstGeom>
          <a:solidFill>
            <a:srgbClr val="D78F8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546090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4967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6623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5763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8021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welcome mess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60"/>
          </p:nvPr>
        </p:nvSpPr>
        <p:spPr>
          <a:xfrm>
            <a:off x="-4509" y="0"/>
            <a:ext cx="3741139" cy="6858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430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869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/>
          </a:solidFill>
          <a:effectLst/>
          <a:latin typeface="+mj-ea"/>
          <a:ea typeface="+mj-ea"/>
          <a:cs typeface="+mj-cs"/>
        </a:defRPr>
      </a:lvl1pPr>
    </p:titleStyle>
    <p:bodyStyle>
      <a:lvl1pPr marL="361950" indent="-361950" algn="just" defTabSz="6858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chemeClr val="accent1"/>
        </a:buClr>
        <a:buSzPct val="50000"/>
        <a:buFont typeface="Wingdings 2" panose="05020102010507070707" pitchFamily="18" charset="2"/>
        <a:buChar char=""/>
        <a:defRPr lang="zh-CN" altLang="en-US" sz="2800" kern="1200" baseline="0" dirty="0" smtClean="0">
          <a:solidFill>
            <a:schemeClr val="accent2">
              <a:lumMod val="75000"/>
            </a:schemeClr>
          </a:solidFill>
          <a:latin typeface="+mn-ea"/>
          <a:ea typeface="+mn-ea"/>
          <a:cs typeface="+mn-cs"/>
        </a:defRPr>
      </a:lvl1pPr>
      <a:lvl2pPr marL="361950" indent="-361950" algn="just" defTabSz="685800" rtl="0" eaLnBrk="1" latinLnBrk="0" hangingPunct="1">
        <a:lnSpc>
          <a:spcPct val="120000"/>
        </a:lnSpc>
        <a:spcBef>
          <a:spcPts val="0"/>
        </a:spcBef>
        <a:spcAft>
          <a:spcPts val="12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8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Relationship Id="rId4" Type="http://schemas.openxmlformats.org/officeDocument/2006/relationships/comments" Target="../comments/commen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>
            <a:off x="10146278" y="603916"/>
            <a:ext cx="402696" cy="402696"/>
          </a:xfrm>
          <a:prstGeom prst="ellipse">
            <a:avLst/>
          </a:prstGeom>
          <a:solidFill>
            <a:srgbClr val="D78F8E"/>
          </a:solidFill>
          <a:ln>
            <a:noFill/>
          </a:ln>
          <a:effectLst>
            <a:reflection stA="45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 rot="10800000" flipV="1">
            <a:off x="0" y="1196538"/>
            <a:ext cx="7251614" cy="5654361"/>
          </a:xfrm>
          <a:custGeom>
            <a:avLst/>
            <a:gdLst>
              <a:gd name="connsiteX0" fmla="*/ 4052585 w 7495569"/>
              <a:gd name="connsiteY0" fmla="*/ 0 h 5760400"/>
              <a:gd name="connsiteX1" fmla="*/ 7413052 w 7495569"/>
              <a:gd name="connsiteY1" fmla="*/ 1786746 h 5760400"/>
              <a:gd name="connsiteX2" fmla="*/ 7495569 w 7495569"/>
              <a:gd name="connsiteY2" fmla="*/ 1922573 h 5760400"/>
              <a:gd name="connsiteX3" fmla="*/ 7495569 w 7495569"/>
              <a:gd name="connsiteY3" fmla="*/ 5760400 h 5760400"/>
              <a:gd name="connsiteX4" fmla="*/ 381273 w 7495569"/>
              <a:gd name="connsiteY4" fmla="*/ 5760400 h 5760400"/>
              <a:gd name="connsiteX5" fmla="*/ 318473 w 7495569"/>
              <a:gd name="connsiteY5" fmla="*/ 5630034 h 5760400"/>
              <a:gd name="connsiteX6" fmla="*/ 0 w 7495569"/>
              <a:gd name="connsiteY6" fmla="*/ 4052585 h 5760400"/>
              <a:gd name="connsiteX7" fmla="*/ 4052585 w 7495569"/>
              <a:gd name="connsiteY7" fmla="*/ 0 h 5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595732" y="2675473"/>
            <a:ext cx="466085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150624">
              <a:spcBef>
                <a:spcPct val="20000"/>
              </a:spcBef>
            </a:pPr>
            <a:r>
              <a:rPr lang="zh-TW" altLang="en-US" sz="4400" kern="0" dirty="0" smtClean="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資工系 期末專題</a:t>
            </a:r>
            <a:endParaRPr lang="zh-CN" altLang="en-US" sz="4400" kern="0" dirty="0">
              <a:solidFill>
                <a:schemeClr val="accent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1" name="椭圆 4"/>
          <p:cNvSpPr>
            <a:spLocks noChangeArrowheads="1"/>
          </p:cNvSpPr>
          <p:nvPr/>
        </p:nvSpPr>
        <p:spPr bwMode="auto">
          <a:xfrm>
            <a:off x="8852147" y="1923873"/>
            <a:ext cx="625475" cy="625475"/>
          </a:xfrm>
          <a:prstGeom prst="ellipse">
            <a:avLst/>
          </a:prstGeom>
          <a:solidFill>
            <a:srgbClr val="ECCBCA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椭圆 5"/>
          <p:cNvSpPr>
            <a:spLocks noChangeArrowheads="1"/>
          </p:cNvSpPr>
          <p:nvPr/>
        </p:nvSpPr>
        <p:spPr bwMode="auto">
          <a:xfrm>
            <a:off x="8975754" y="2047480"/>
            <a:ext cx="378260" cy="378260"/>
          </a:xfrm>
          <a:prstGeom prst="ellipse">
            <a:avLst/>
          </a:prstGeom>
          <a:solidFill>
            <a:srgbClr val="D78F8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" name="椭圆 8"/>
          <p:cNvSpPr>
            <a:spLocks noChangeArrowheads="1"/>
          </p:cNvSpPr>
          <p:nvPr/>
        </p:nvSpPr>
        <p:spPr bwMode="auto">
          <a:xfrm>
            <a:off x="8663016" y="4159073"/>
            <a:ext cx="625475" cy="625475"/>
          </a:xfrm>
          <a:prstGeom prst="ellipse">
            <a:avLst/>
          </a:prstGeom>
          <a:solidFill>
            <a:srgbClr val="ECCBCA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" name="椭圆 7"/>
          <p:cNvSpPr>
            <a:spLocks noChangeArrowheads="1"/>
          </p:cNvSpPr>
          <p:nvPr/>
        </p:nvSpPr>
        <p:spPr bwMode="auto">
          <a:xfrm>
            <a:off x="6256585" y="496314"/>
            <a:ext cx="4075509" cy="4075509"/>
          </a:xfrm>
          <a:prstGeom prst="ellipse">
            <a:avLst/>
          </a:prstGeom>
          <a:solidFill>
            <a:srgbClr val="D78F8E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" name="椭圆 9"/>
          <p:cNvSpPr>
            <a:spLocks noChangeArrowheads="1"/>
          </p:cNvSpPr>
          <p:nvPr/>
        </p:nvSpPr>
        <p:spPr bwMode="auto">
          <a:xfrm>
            <a:off x="6466563" y="4693852"/>
            <a:ext cx="312737" cy="312737"/>
          </a:xfrm>
          <a:prstGeom prst="ellipse">
            <a:avLst/>
          </a:prstGeom>
          <a:solidFill>
            <a:srgbClr val="ECCBCA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" name="椭圆 29"/>
          <p:cNvSpPr>
            <a:spLocks noChangeArrowheads="1"/>
          </p:cNvSpPr>
          <p:nvPr/>
        </p:nvSpPr>
        <p:spPr bwMode="auto">
          <a:xfrm>
            <a:off x="9368085" y="5149673"/>
            <a:ext cx="341312" cy="341312"/>
          </a:xfrm>
          <a:prstGeom prst="ellipse">
            <a:avLst/>
          </a:prstGeom>
          <a:solidFill>
            <a:srgbClr val="E5B8B7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2" name="椭圆 30"/>
          <p:cNvSpPr>
            <a:spLocks noChangeArrowheads="1"/>
          </p:cNvSpPr>
          <p:nvPr/>
        </p:nvSpPr>
        <p:spPr bwMode="auto">
          <a:xfrm>
            <a:off x="9435536" y="5217124"/>
            <a:ext cx="206410" cy="206410"/>
          </a:xfrm>
          <a:prstGeom prst="ellipse">
            <a:avLst/>
          </a:prstGeom>
          <a:solidFill>
            <a:srgbClr val="D78F8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3" name="椭圆 32"/>
          <p:cNvSpPr>
            <a:spLocks noChangeArrowheads="1"/>
          </p:cNvSpPr>
          <p:nvPr/>
        </p:nvSpPr>
        <p:spPr bwMode="auto">
          <a:xfrm>
            <a:off x="8267947" y="5071885"/>
            <a:ext cx="169863" cy="171450"/>
          </a:xfrm>
          <a:prstGeom prst="ellipse">
            <a:avLst/>
          </a:prstGeom>
          <a:solidFill>
            <a:srgbClr val="E5B8B7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4" name="椭圆 33"/>
          <p:cNvSpPr>
            <a:spLocks noChangeArrowheads="1"/>
          </p:cNvSpPr>
          <p:nvPr/>
        </p:nvSpPr>
        <p:spPr bwMode="auto">
          <a:xfrm>
            <a:off x="8301516" y="5105767"/>
            <a:ext cx="102726" cy="103685"/>
          </a:xfrm>
          <a:prstGeom prst="ellipse">
            <a:avLst/>
          </a:prstGeom>
          <a:solidFill>
            <a:srgbClr val="D78F8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5" name="椭圆 39"/>
          <p:cNvSpPr>
            <a:spLocks noChangeArrowheads="1"/>
          </p:cNvSpPr>
          <p:nvPr/>
        </p:nvSpPr>
        <p:spPr bwMode="auto">
          <a:xfrm>
            <a:off x="2815347" y="4513085"/>
            <a:ext cx="298450" cy="298450"/>
          </a:xfrm>
          <a:prstGeom prst="ellipse">
            <a:avLst/>
          </a:prstGeom>
          <a:solidFill>
            <a:srgbClr val="E5B8B7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6" name="椭圆 40"/>
          <p:cNvSpPr>
            <a:spLocks noChangeArrowheads="1"/>
          </p:cNvSpPr>
          <p:nvPr/>
        </p:nvSpPr>
        <p:spPr bwMode="auto">
          <a:xfrm>
            <a:off x="2874327" y="4572065"/>
            <a:ext cx="180489" cy="180489"/>
          </a:xfrm>
          <a:prstGeom prst="ellipse">
            <a:avLst/>
          </a:prstGeom>
          <a:solidFill>
            <a:srgbClr val="D78F8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274515" y="1770994"/>
            <a:ext cx="4838747" cy="138499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TW" altLang="en-US" sz="2100" spc="600" dirty="0" smtClean="0">
                <a:solidFill>
                  <a:schemeClr val="bg1"/>
                </a:solidFill>
                <a:latin typeface="造字工房悦黑（非商用）常规体" pitchFamily="50" charset="-122"/>
                <a:ea typeface="造字工房悦黑（非商用）常规体" pitchFamily="50" charset="-122"/>
              </a:rPr>
              <a:t>指導老師</a:t>
            </a:r>
            <a:r>
              <a:rPr lang="en-US" altLang="zh-TW" sz="2100" spc="600" dirty="0" smtClean="0">
                <a:solidFill>
                  <a:schemeClr val="bg1"/>
                </a:solidFill>
                <a:latin typeface="造字工房悦黑（非商用）常规体" pitchFamily="50" charset="-122"/>
                <a:ea typeface="造字工房悦黑（非商用）常规体" pitchFamily="50" charset="-122"/>
              </a:rPr>
              <a:t>:</a:t>
            </a:r>
            <a:r>
              <a:rPr lang="zh-TW" altLang="en-US" sz="2100" spc="600" dirty="0" smtClean="0">
                <a:solidFill>
                  <a:schemeClr val="bg1"/>
                </a:solidFill>
                <a:latin typeface="造字工房悦黑（非商用）常规体" pitchFamily="50" charset="-122"/>
                <a:ea typeface="造字工房悦黑（非商用）常规体" pitchFamily="50" charset="-122"/>
              </a:rPr>
              <a:t>吳永基</a:t>
            </a:r>
            <a:endParaRPr lang="en-US" altLang="zh-TW" sz="2100" spc="600" dirty="0" smtClean="0">
              <a:solidFill>
                <a:schemeClr val="bg1"/>
              </a:solidFill>
              <a:latin typeface="造字工房悦黑（非商用）常规体" pitchFamily="50" charset="-122"/>
              <a:ea typeface="造字工房悦黑（非商用）常规体" pitchFamily="50" charset="-122"/>
            </a:endParaRPr>
          </a:p>
          <a:p>
            <a:endParaRPr lang="en-US" altLang="zh-TW" sz="2100" spc="600" dirty="0" smtClean="0">
              <a:solidFill>
                <a:schemeClr val="bg1"/>
              </a:solidFill>
              <a:latin typeface="造字工房悦黑（非商用）常规体" pitchFamily="50" charset="-122"/>
              <a:ea typeface="造字工房悦黑（非商用）常规体" pitchFamily="50" charset="-122"/>
            </a:endParaRPr>
          </a:p>
          <a:p>
            <a:r>
              <a:rPr lang="zh-TW" altLang="en-US" sz="2100" spc="600" dirty="0" smtClean="0">
                <a:solidFill>
                  <a:schemeClr val="bg1"/>
                </a:solidFill>
                <a:latin typeface="造字工房悦黑（非商用）常规体" pitchFamily="50" charset="-122"/>
                <a:ea typeface="造字工房悦黑（非商用）常规体" pitchFamily="50" charset="-122"/>
              </a:rPr>
              <a:t>組　　員</a:t>
            </a:r>
            <a:r>
              <a:rPr lang="en-US" altLang="zh-TW" sz="2100" spc="600" dirty="0" smtClean="0">
                <a:solidFill>
                  <a:schemeClr val="bg1"/>
                </a:solidFill>
                <a:latin typeface="造字工房悦黑（非商用）常规体" pitchFamily="50" charset="-122"/>
                <a:ea typeface="造字工房悦黑（非商用）常规体" pitchFamily="50" charset="-122"/>
              </a:rPr>
              <a:t>:</a:t>
            </a:r>
            <a:r>
              <a:rPr lang="zh-TW" altLang="en-US" sz="2100" spc="600" dirty="0" smtClean="0">
                <a:solidFill>
                  <a:schemeClr val="bg1"/>
                </a:solidFill>
                <a:latin typeface="造字工房悦黑（非商用）常规体" pitchFamily="50" charset="-122"/>
                <a:ea typeface="造字工房悦黑（非商用）常规体" pitchFamily="50" charset="-122"/>
              </a:rPr>
              <a:t>金子恩</a:t>
            </a:r>
            <a:r>
              <a:rPr lang="zh-TW" altLang="en-US" sz="2100" spc="600" dirty="0" smtClean="0">
                <a:solidFill>
                  <a:schemeClr val="bg1"/>
                </a:solidFill>
                <a:latin typeface="造字工房悦黑（非商用）常规体" pitchFamily="50" charset="-122"/>
                <a:ea typeface="造字工房悦黑（非商用）常规体" pitchFamily="50" charset="-122"/>
              </a:rPr>
              <a:t>、</a:t>
            </a:r>
            <a:r>
              <a:rPr lang="zh-TW" altLang="en-US" sz="2100" spc="600" dirty="0" smtClean="0">
                <a:solidFill>
                  <a:schemeClr val="bg1"/>
                </a:solidFill>
                <a:latin typeface="造字工房悦黑（非商用）常规体" pitchFamily="50" charset="-122"/>
                <a:ea typeface="造字工房悦黑（非商用）常规体" pitchFamily="50" charset="-122"/>
              </a:rPr>
              <a:t>羅煒傑</a:t>
            </a:r>
            <a:endParaRPr lang="en-US" altLang="zh-TW" sz="2100" spc="600" dirty="0" smtClean="0">
              <a:solidFill>
                <a:schemeClr val="bg1"/>
              </a:solidFill>
              <a:latin typeface="造字工房悦黑（非商用）常规体" pitchFamily="50" charset="-122"/>
              <a:ea typeface="造字工房悦黑（非商用）常规体" pitchFamily="50" charset="-122"/>
            </a:endParaRPr>
          </a:p>
          <a:p>
            <a:r>
              <a:rPr lang="zh-TW" altLang="en-US" sz="2100" spc="600" dirty="0" smtClean="0">
                <a:solidFill>
                  <a:schemeClr val="bg1"/>
                </a:solidFill>
                <a:latin typeface="造字工房悦黑（非商用）常规体" pitchFamily="50" charset="-122"/>
                <a:ea typeface="造字工房悦黑（非商用）常规体" pitchFamily="50" charset="-122"/>
              </a:rPr>
              <a:t> 　　　　林逸融、劉泯</a:t>
            </a:r>
            <a:r>
              <a:rPr lang="zh-TW" altLang="en-US" sz="2100" spc="600" dirty="0" smtClean="0">
                <a:solidFill>
                  <a:schemeClr val="bg1"/>
                </a:solidFill>
                <a:latin typeface="造字工房悦黑（非商用）常规体" pitchFamily="50" charset="-122"/>
                <a:ea typeface="造字工房悦黑（非商用）常规体" pitchFamily="50" charset="-122"/>
              </a:rPr>
              <a:t>錞</a:t>
            </a:r>
            <a:endParaRPr lang="en-US" altLang="zh-TW" sz="2100" spc="600" dirty="0" smtClean="0">
              <a:solidFill>
                <a:schemeClr val="bg1"/>
              </a:solidFill>
              <a:latin typeface="造字工房悦黑（非商用）常规体" pitchFamily="50" charset="-122"/>
              <a:ea typeface="造字工房悦黑（非商用）常规体" pitchFamily="50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496779" y="3890629"/>
            <a:ext cx="6555102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1150624">
              <a:spcBef>
                <a:spcPct val="20000"/>
              </a:spcBef>
              <a:defRPr sz="2400" kern="0">
                <a:solidFill>
                  <a:srgbClr val="FFFFFF"/>
                </a:solidFill>
              </a:defRPr>
            </a:lvl1pPr>
          </a:lstStyle>
          <a:p>
            <a:r>
              <a:rPr lang="zh-TW" altLang="en-US" sz="2800" dirty="0" smtClean="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智慧型自我情緒判定之研究與實作</a:t>
            </a:r>
            <a:endParaRPr lang="en-US" altLang="zh-CN" sz="2800" dirty="0">
              <a:solidFill>
                <a:schemeClr val="accent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文本框 29"/>
          <p:cNvSpPr txBox="1"/>
          <p:nvPr/>
        </p:nvSpPr>
        <p:spPr>
          <a:xfrm>
            <a:off x="1729630" y="5114073"/>
            <a:ext cx="6555102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1150624">
              <a:spcBef>
                <a:spcPct val="20000"/>
              </a:spcBef>
              <a:defRPr sz="2400" kern="0">
                <a:solidFill>
                  <a:srgbClr val="FFFFFF"/>
                </a:solidFill>
              </a:defRPr>
            </a:lvl1pPr>
          </a:lstStyle>
          <a:p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CJCU-CSIE-PRJ-2019-109-06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1490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 tmFilter="0,0; .5, 1; 1, 1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050"/>
                                </p:stCondLst>
                                <p:childTnLst>
                                  <p:par>
                                    <p:cTn id="17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 tmFilter="0,0; .5, 1; 1, 1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41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 tmFilter="0,0; .5, 1; 1, 1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32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 tmFilter="0,0; .5, 1; 1, 1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 animBg="1"/>
          <p:bldP spid="10" grpId="0"/>
          <p:bldP spid="29" grpId="0"/>
          <p:bldP spid="30" grpId="0"/>
          <p:bldP spid="28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 tmFilter="0,0; .5, 1; 1, 1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050"/>
                                </p:stCondLst>
                                <p:childTnLst>
                                  <p:par>
                                    <p:cTn id="17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 tmFilter="0,0; .5, 1; 1, 1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41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 tmFilter="0,0; .5, 1; 1, 1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32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 tmFilter="0,0; .5, 1; 1, 1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 animBg="1"/>
          <p:bldP spid="10" grpId="0"/>
          <p:bldP spid="29" grpId="0"/>
          <p:bldP spid="30" grpId="0"/>
          <p:bldP spid="28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椭圆 25"/>
          <p:cNvSpPr/>
          <p:nvPr/>
        </p:nvSpPr>
        <p:spPr>
          <a:xfrm>
            <a:off x="1019075" y="303754"/>
            <a:ext cx="1299101" cy="1299101"/>
          </a:xfrm>
          <a:prstGeom prst="ellipse">
            <a:avLst/>
          </a:pr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821781" y="1040074"/>
            <a:ext cx="524547" cy="524547"/>
          </a:xfrm>
          <a:prstGeom prst="ellipse">
            <a:avLst/>
          </a:prstGeom>
          <a:solidFill>
            <a:srgbClr val="EDD1CF"/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604910" y="654576"/>
            <a:ext cx="45400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zh-TW" altLang="en-US" sz="3600" dirty="0" smtClean="0">
                <a:solidFill>
                  <a:srgbClr val="4F392B"/>
                </a:solidFill>
                <a:latin typeface="微软雅黑" charset="0"/>
                <a:ea typeface="微软雅黑" charset="0"/>
                <a:cs typeface="微软雅黑" charset="0"/>
              </a:rPr>
              <a:t>研究流程</a:t>
            </a:r>
            <a:r>
              <a:rPr lang="en-US" altLang="zh-TW" sz="3600" dirty="0" smtClean="0">
                <a:solidFill>
                  <a:srgbClr val="4F392B"/>
                </a:solidFill>
                <a:latin typeface="微软雅黑" charset="0"/>
                <a:ea typeface="微软雅黑" charset="0"/>
                <a:cs typeface="微软雅黑" charset="0"/>
              </a:rPr>
              <a:t>-</a:t>
            </a:r>
            <a:r>
              <a:rPr lang="zh-TW" altLang="en-US" sz="3600" dirty="0" smtClean="0">
                <a:solidFill>
                  <a:srgbClr val="4F392B"/>
                </a:solidFill>
                <a:latin typeface="微软雅黑" charset="0"/>
                <a:ea typeface="微软雅黑" charset="0"/>
                <a:cs typeface="微软雅黑" charset="0"/>
              </a:rPr>
              <a:t>系統架構圖</a:t>
            </a:r>
            <a:endParaRPr lang="en-US" altLang="zh-CN" sz="3600" dirty="0">
              <a:solidFill>
                <a:srgbClr val="4F392B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21" name="Picture 2" descr="繪圖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4064" y="129409"/>
            <a:ext cx="3460311" cy="6595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群組 1"/>
          <p:cNvGrpSpPr/>
          <p:nvPr/>
        </p:nvGrpSpPr>
        <p:grpSpPr>
          <a:xfrm>
            <a:off x="726714" y="3043235"/>
            <a:ext cx="2210862" cy="2931644"/>
            <a:chOff x="726714" y="3043235"/>
            <a:chExt cx="2210862" cy="2931644"/>
          </a:xfrm>
        </p:grpSpPr>
        <p:sp>
          <p:nvSpPr>
            <p:cNvPr id="22" name="Subtitle 2"/>
            <p:cNvSpPr txBox="1">
              <a:spLocks/>
            </p:cNvSpPr>
            <p:nvPr/>
          </p:nvSpPr>
          <p:spPr>
            <a:xfrm>
              <a:off x="778625" y="5005348"/>
              <a:ext cx="2107040" cy="969531"/>
            </a:xfrm>
            <a:prstGeom prst="rect">
              <a:avLst/>
            </a:prstGeom>
          </p:spPr>
          <p:txBody>
            <a:bodyPr vert="horz" wrap="square" lIns="108745" tIns="54373" rIns="108745" bIns="54373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325"/>
                </a:lnSpc>
              </a:pPr>
              <a:r>
                <a:rPr lang="en-US" sz="850" dirty="0">
                  <a:solidFill>
                    <a:schemeClr val="tx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Azure Cognitive Language Services</a:t>
              </a:r>
              <a:r>
                <a:rPr lang="zh-TW" altLang="en-US" sz="850" dirty="0">
                  <a:solidFill>
                    <a:schemeClr val="tx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是一項自然語言處理</a:t>
              </a:r>
              <a:r>
                <a:rPr lang="en-US" altLang="zh-TW" sz="850" dirty="0">
                  <a:solidFill>
                    <a:schemeClr val="tx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(</a:t>
              </a:r>
              <a:r>
                <a:rPr lang="en-US" sz="850" dirty="0">
                  <a:solidFill>
                    <a:schemeClr val="tx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NLP)</a:t>
              </a:r>
              <a:r>
                <a:rPr lang="zh-TW" altLang="en-US" sz="850" dirty="0">
                  <a:solidFill>
                    <a:schemeClr val="tx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服務，使用機器學習來</a:t>
              </a:r>
              <a:r>
                <a:rPr lang="zh-TW" altLang="en-US" sz="850" dirty="0" smtClean="0">
                  <a:solidFill>
                    <a:schemeClr val="tx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發現</a:t>
              </a:r>
              <a:r>
                <a:rPr lang="zh-TW" altLang="en-US" sz="850" dirty="0">
                  <a:solidFill>
                    <a:schemeClr val="tx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句子</a:t>
              </a:r>
              <a:r>
                <a:rPr lang="zh-TW" altLang="en-US" sz="850" dirty="0" smtClean="0">
                  <a:solidFill>
                    <a:schemeClr val="tx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中的情</a:t>
              </a:r>
              <a:r>
                <a:rPr lang="zh-TW" altLang="en-US" sz="850" dirty="0">
                  <a:solidFill>
                    <a:schemeClr val="tx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緒</a:t>
              </a:r>
              <a:r>
                <a:rPr lang="zh-TW" altLang="en-US" sz="850" dirty="0" smtClean="0">
                  <a:solidFill>
                    <a:schemeClr val="tx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訊息。</a:t>
              </a:r>
              <a:endParaRPr lang="en-US" altLang="zh-TW" sz="85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endParaRPr>
            </a:p>
            <a:p>
              <a:pPr>
                <a:lnSpc>
                  <a:spcPts val="1325"/>
                </a:lnSpc>
              </a:pPr>
              <a:r>
                <a:rPr lang="zh-TW" altLang="en-US" sz="850" dirty="0">
                  <a:solidFill>
                    <a:schemeClr val="tx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情緒分數介於</a:t>
              </a:r>
              <a:r>
                <a:rPr lang="en-US" altLang="zh-TW" sz="850" dirty="0">
                  <a:solidFill>
                    <a:schemeClr val="tx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0~1</a:t>
              </a:r>
              <a:r>
                <a:rPr lang="zh-TW" altLang="en-US" sz="850" dirty="0">
                  <a:solidFill>
                    <a:schemeClr val="tx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之間，越接近</a:t>
              </a:r>
              <a:r>
                <a:rPr lang="en-US" altLang="zh-TW" sz="850" dirty="0">
                  <a:solidFill>
                    <a:schemeClr val="tx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0</a:t>
              </a:r>
              <a:r>
                <a:rPr lang="zh-TW" altLang="en-US" sz="850" dirty="0">
                  <a:solidFill>
                    <a:schemeClr val="tx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的分數則表示負面情緒，</a:t>
              </a:r>
              <a:endParaRPr lang="en-US" sz="85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26714" y="4467030"/>
              <a:ext cx="2210862" cy="246221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Azure </a:t>
              </a:r>
              <a:r>
                <a:rPr lang="en-US" sz="10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Cognitive Language Services</a:t>
              </a:r>
            </a:p>
          </p:txBody>
        </p:sp>
        <p:sp>
          <p:nvSpPr>
            <p:cNvPr id="24" name="Oval 23"/>
            <p:cNvSpPr/>
            <p:nvPr/>
          </p:nvSpPr>
          <p:spPr>
            <a:xfrm>
              <a:off x="1279346" y="3043235"/>
              <a:ext cx="1109396" cy="1109396"/>
            </a:xfrm>
            <a:prstGeom prst="ellipse">
              <a:avLst/>
            </a:prstGeom>
            <a:solidFill>
              <a:srgbClr val="EDD1CF"/>
            </a:solidFill>
            <a:ln>
              <a:noFill/>
            </a:ln>
            <a:effectLst>
              <a:reflection stA="40000" endPos="30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群組 4"/>
            <p:cNvGrpSpPr/>
            <p:nvPr/>
          </p:nvGrpSpPr>
          <p:grpSpPr>
            <a:xfrm>
              <a:off x="1446887" y="3371751"/>
              <a:ext cx="770515" cy="440294"/>
              <a:chOff x="1532895" y="3420898"/>
              <a:chExt cx="598500" cy="342000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750509" y="3515924"/>
                <a:ext cx="164016" cy="1640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25" name="圖片 2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32895" y="3420898"/>
                <a:ext cx="598500" cy="342000"/>
              </a:xfrm>
              <a:prstGeom prst="rect">
                <a:avLst/>
              </a:prstGeom>
            </p:spPr>
          </p:pic>
        </p:grpSp>
      </p:grpSp>
      <p:grpSp>
        <p:nvGrpSpPr>
          <p:cNvPr id="8" name="群組 7"/>
          <p:cNvGrpSpPr/>
          <p:nvPr/>
        </p:nvGrpSpPr>
        <p:grpSpPr>
          <a:xfrm>
            <a:off x="5678230" y="3043235"/>
            <a:ext cx="2107040" cy="2752172"/>
            <a:chOff x="5678230" y="3043235"/>
            <a:chExt cx="2107040" cy="2752172"/>
          </a:xfrm>
        </p:grpSpPr>
        <p:sp>
          <p:nvSpPr>
            <p:cNvPr id="18" name="Subtitle 2"/>
            <p:cNvSpPr txBox="1">
              <a:spLocks/>
            </p:cNvSpPr>
            <p:nvPr/>
          </p:nvSpPr>
          <p:spPr>
            <a:xfrm>
              <a:off x="5678230" y="5005348"/>
              <a:ext cx="2107040" cy="790059"/>
            </a:xfrm>
            <a:prstGeom prst="rect">
              <a:avLst/>
            </a:prstGeom>
          </p:spPr>
          <p:txBody>
            <a:bodyPr vert="horz" wrap="square" lIns="108745" tIns="54373" rIns="108745" bIns="54373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325"/>
                </a:lnSpc>
              </a:pPr>
              <a:r>
                <a:rPr lang="zh-TW" altLang="zh-TW" sz="900" dirty="0"/>
                <a:t>把中文文字檔進行</a:t>
              </a:r>
              <a:r>
                <a:rPr lang="en-US" altLang="zh-TW" sz="900" dirty="0" err="1"/>
                <a:t>jieba</a:t>
              </a:r>
              <a:r>
                <a:rPr lang="zh-TW" altLang="zh-TW" sz="900" dirty="0"/>
                <a:t>斷詞來斷詞，在跟情緒權重表比對</a:t>
              </a:r>
              <a:r>
                <a:rPr lang="zh-TW" altLang="zh-TW" sz="900" dirty="0" smtClean="0"/>
                <a:t>關鍵字</a:t>
              </a:r>
              <a:r>
                <a:rPr lang="zh-TW" altLang="en-US" sz="900" dirty="0" smtClean="0"/>
                <a:t>。</a:t>
              </a:r>
            </a:p>
            <a:p>
              <a:pPr>
                <a:lnSpc>
                  <a:spcPts val="1325"/>
                </a:lnSpc>
              </a:pPr>
              <a:r>
                <a:rPr lang="zh-TW" altLang="zh-TW" sz="900" dirty="0" smtClean="0"/>
                <a:t>將分數</a:t>
              </a:r>
              <a:r>
                <a:rPr lang="en-US" altLang="zh-TW" sz="900" dirty="0" smtClean="0"/>
                <a:t>x</a:t>
              </a:r>
              <a:r>
                <a:rPr lang="zh-TW" altLang="zh-TW" sz="900" dirty="0" smtClean="0"/>
                <a:t>比例得出使用者最終的每一種情緒分數。</a:t>
              </a:r>
              <a:endParaRPr lang="en-US" sz="85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172948" y="4467030"/>
              <a:ext cx="1117614" cy="246221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zh-TW" altLang="en-US" sz="1000" dirty="0" smtClean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語料庫</a:t>
              </a:r>
              <a:r>
                <a:rPr lang="en-US" altLang="zh-TW" sz="1000" dirty="0" smtClean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/</a:t>
              </a:r>
              <a:r>
                <a:rPr lang="zh-TW" altLang="en-US" sz="1000" dirty="0" smtClean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語詞比對</a:t>
              </a:r>
              <a:endParaRPr lang="en-US" sz="10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6178951" y="3043235"/>
              <a:ext cx="1109396" cy="1109396"/>
            </a:xfrm>
            <a:prstGeom prst="ellipse">
              <a:avLst/>
            </a:prstGeom>
            <a:solidFill>
              <a:srgbClr val="EDD1CF"/>
            </a:solidFill>
            <a:ln>
              <a:noFill/>
            </a:ln>
            <a:effectLst>
              <a:reflection stA="40000" endPos="30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2502" y="3330635"/>
              <a:ext cx="530557" cy="530557"/>
            </a:xfrm>
            <a:prstGeom prst="rect">
              <a:avLst/>
            </a:prstGeom>
          </p:spPr>
        </p:pic>
      </p:grpSp>
      <p:grpSp>
        <p:nvGrpSpPr>
          <p:cNvPr id="3" name="群組 2"/>
          <p:cNvGrpSpPr/>
          <p:nvPr/>
        </p:nvGrpSpPr>
        <p:grpSpPr>
          <a:xfrm>
            <a:off x="3220742" y="3043235"/>
            <a:ext cx="2107040" cy="2221770"/>
            <a:chOff x="3220742" y="3043235"/>
            <a:chExt cx="2107040" cy="2221770"/>
          </a:xfrm>
        </p:grpSpPr>
        <p:sp>
          <p:nvSpPr>
            <p:cNvPr id="12" name="Subtitle 2"/>
            <p:cNvSpPr txBox="1">
              <a:spLocks/>
            </p:cNvSpPr>
            <p:nvPr/>
          </p:nvSpPr>
          <p:spPr>
            <a:xfrm>
              <a:off x="3220742" y="5005348"/>
              <a:ext cx="2107040" cy="259657"/>
            </a:xfrm>
            <a:prstGeom prst="rect">
              <a:avLst/>
            </a:prstGeom>
          </p:spPr>
          <p:txBody>
            <a:bodyPr vert="horz" wrap="square" lIns="108745" tIns="54373" rIns="108745" bIns="54373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325"/>
                </a:lnSpc>
              </a:pPr>
              <a:r>
                <a:rPr lang="en-US" sz="850" dirty="0" smtClean="0">
                  <a:solidFill>
                    <a:schemeClr val="bg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1</a:t>
              </a:r>
              <a:endParaRPr lang="en-US" sz="850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668971" y="4467030"/>
              <a:ext cx="1210588" cy="246221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zh-TW" altLang="en-US" sz="1000" dirty="0" smtClean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負面情緒特徵分析</a:t>
              </a:r>
              <a:endParaRPr lang="en-US" sz="10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3721463" y="3043235"/>
              <a:ext cx="1109396" cy="1109396"/>
            </a:xfrm>
            <a:prstGeom prst="ellipse">
              <a:avLst/>
            </a:prstGeom>
            <a:solidFill>
              <a:srgbClr val="EDD1CF"/>
            </a:solidFill>
            <a:ln>
              <a:noFill/>
            </a:ln>
            <a:effectLst>
              <a:reflection stA="40000" endPos="30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4377" y="3292013"/>
              <a:ext cx="599770" cy="5997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898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椭圆 25"/>
          <p:cNvSpPr/>
          <p:nvPr/>
        </p:nvSpPr>
        <p:spPr>
          <a:xfrm>
            <a:off x="1019075" y="303754"/>
            <a:ext cx="1299101" cy="1299101"/>
          </a:xfrm>
          <a:prstGeom prst="ellipse">
            <a:avLst/>
          </a:pr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821781" y="1040074"/>
            <a:ext cx="524547" cy="524547"/>
          </a:xfrm>
          <a:prstGeom prst="ellipse">
            <a:avLst/>
          </a:prstGeom>
          <a:solidFill>
            <a:srgbClr val="EDD1CF"/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604910" y="654576"/>
            <a:ext cx="56605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zh-TW" altLang="en-US" sz="3600" dirty="0" smtClean="0">
                <a:solidFill>
                  <a:srgbClr val="4F392B"/>
                </a:solidFill>
                <a:latin typeface="微软雅黑" charset="0"/>
                <a:ea typeface="微软雅黑" charset="0"/>
                <a:cs typeface="微软雅黑" charset="0"/>
              </a:rPr>
              <a:t>研究流程</a:t>
            </a:r>
            <a:r>
              <a:rPr lang="en-US" altLang="zh-TW" sz="3600" dirty="0" smtClean="0">
                <a:solidFill>
                  <a:srgbClr val="4F392B"/>
                </a:solidFill>
                <a:latin typeface="微软雅黑" charset="0"/>
                <a:ea typeface="微软雅黑" charset="0"/>
                <a:cs typeface="微软雅黑" charset="0"/>
              </a:rPr>
              <a:t>-</a:t>
            </a:r>
            <a:r>
              <a:rPr lang="zh-TW" altLang="en-US" sz="3600" dirty="0" smtClean="0">
                <a:solidFill>
                  <a:srgbClr val="4F392B"/>
                </a:solidFill>
                <a:latin typeface="微软雅黑" charset="0"/>
                <a:ea typeface="微软雅黑" charset="0"/>
                <a:cs typeface="微软雅黑" charset="0"/>
              </a:rPr>
              <a:t>語料庫</a:t>
            </a:r>
            <a:r>
              <a:rPr lang="en-US" altLang="zh-TW" sz="3600" dirty="0" smtClean="0">
                <a:solidFill>
                  <a:srgbClr val="4F392B"/>
                </a:solidFill>
                <a:latin typeface="微软雅黑" charset="0"/>
                <a:ea typeface="微软雅黑" charset="0"/>
                <a:cs typeface="微软雅黑" charset="0"/>
              </a:rPr>
              <a:t>/</a:t>
            </a:r>
            <a:r>
              <a:rPr lang="zh-TW" altLang="en-US" sz="3600" dirty="0" smtClean="0">
                <a:solidFill>
                  <a:srgbClr val="4F392B"/>
                </a:solidFill>
                <a:latin typeface="微软雅黑" charset="0"/>
                <a:ea typeface="微软雅黑" charset="0"/>
                <a:cs typeface="微软雅黑" charset="0"/>
              </a:rPr>
              <a:t>語詞比對</a:t>
            </a:r>
            <a:endParaRPr lang="en-US" altLang="zh-CN" sz="3600" dirty="0">
              <a:solidFill>
                <a:srgbClr val="4F392B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44" name="群組 43"/>
          <p:cNvGrpSpPr/>
          <p:nvPr/>
        </p:nvGrpSpPr>
        <p:grpSpPr>
          <a:xfrm>
            <a:off x="465269" y="1953677"/>
            <a:ext cx="2107040" cy="1568307"/>
            <a:chOff x="465269" y="1953677"/>
            <a:chExt cx="2107040" cy="1568307"/>
          </a:xfrm>
        </p:grpSpPr>
        <p:sp>
          <p:nvSpPr>
            <p:cNvPr id="18" name="Subtitle 2"/>
            <p:cNvSpPr txBox="1">
              <a:spLocks/>
            </p:cNvSpPr>
            <p:nvPr/>
          </p:nvSpPr>
          <p:spPr>
            <a:xfrm>
              <a:off x="465269" y="2884339"/>
              <a:ext cx="2107040" cy="637645"/>
            </a:xfrm>
            <a:prstGeom prst="rect">
              <a:avLst/>
            </a:prstGeom>
          </p:spPr>
          <p:txBody>
            <a:bodyPr vert="horz" wrap="square" lIns="108745" tIns="54373" rIns="108745" bIns="54373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325"/>
                </a:lnSpc>
              </a:pPr>
              <a:r>
                <a:rPr lang="zh-TW" altLang="zh-TW" sz="900" dirty="0"/>
                <a:t>把中文文字檔進行</a:t>
              </a:r>
              <a:r>
                <a:rPr lang="en-US" altLang="zh-TW" sz="900" dirty="0" err="1"/>
                <a:t>jieba</a:t>
              </a:r>
              <a:r>
                <a:rPr lang="zh-TW" altLang="zh-TW" sz="900" dirty="0"/>
                <a:t>斷詞來斷詞，在跟情緒權重表比對</a:t>
              </a:r>
              <a:r>
                <a:rPr lang="zh-TW" altLang="zh-TW" sz="900" dirty="0" smtClean="0"/>
                <a:t>關鍵字</a:t>
              </a:r>
              <a:r>
                <a:rPr lang="zh-TW" altLang="en-US" sz="900" dirty="0" smtClean="0"/>
                <a:t>。</a:t>
              </a:r>
              <a:endParaRPr lang="en-US" altLang="zh-TW" sz="900" dirty="0" smtClean="0"/>
            </a:p>
            <a:p>
              <a:pPr>
                <a:lnSpc>
                  <a:spcPts val="1325"/>
                </a:lnSpc>
              </a:pPr>
              <a:r>
                <a:rPr lang="zh-TW" altLang="zh-TW" sz="900" dirty="0" smtClean="0">
                  <a:solidFill>
                    <a:srgbClr val="C00000"/>
                  </a:solidFill>
                </a:rPr>
                <a:t>關鍵字權</a:t>
              </a:r>
              <a:r>
                <a:rPr lang="zh-TW" altLang="zh-TW" sz="900" dirty="0">
                  <a:solidFill>
                    <a:srgbClr val="C00000"/>
                  </a:solidFill>
                </a:rPr>
                <a:t>重</a:t>
              </a:r>
              <a:r>
                <a:rPr lang="en-US" altLang="zh-TW" sz="900" dirty="0"/>
                <a:t>x</a:t>
              </a:r>
              <a:r>
                <a:rPr lang="zh-TW" altLang="zh-TW" sz="900" dirty="0" smtClean="0">
                  <a:solidFill>
                    <a:srgbClr val="C00000"/>
                  </a:solidFill>
                </a:rPr>
                <a:t>次數</a:t>
              </a:r>
              <a:r>
                <a:rPr lang="en-US" altLang="zh-TW" sz="900" dirty="0" smtClean="0"/>
                <a:t>=</a:t>
              </a:r>
              <a:r>
                <a:rPr lang="zh-TW" altLang="zh-TW" sz="900" dirty="0" smtClean="0">
                  <a:solidFill>
                    <a:srgbClr val="C00000"/>
                  </a:solidFill>
                </a:rPr>
                <a:t>分數</a:t>
              </a:r>
              <a:r>
                <a:rPr lang="zh-TW" altLang="en-US" sz="900" dirty="0" smtClean="0"/>
                <a:t>。</a:t>
              </a:r>
              <a:endParaRPr lang="en-US" altLang="zh-TW" sz="900" dirty="0" smtClean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69976" y="2638118"/>
              <a:ext cx="697627" cy="246221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zh-TW" altLang="en-US" sz="1000" dirty="0" smtClean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中文斷</a:t>
              </a:r>
              <a:r>
                <a:rPr lang="zh-TW" altLang="en-US" sz="10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詞</a:t>
              </a:r>
              <a:endParaRPr lang="en-US" sz="10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208780" y="1953677"/>
              <a:ext cx="620020" cy="620020"/>
              <a:chOff x="1208780" y="1953677"/>
              <a:chExt cx="1109396" cy="1109396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1208780" y="1953677"/>
                <a:ext cx="1109396" cy="1109396"/>
              </a:xfrm>
              <a:prstGeom prst="ellipse">
                <a:avLst/>
              </a:prstGeom>
              <a:solidFill>
                <a:srgbClr val="EDD1CF"/>
              </a:solidFill>
              <a:ln>
                <a:noFill/>
              </a:ln>
              <a:effectLst>
                <a:reflection stA="40000" endPos="30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" name="圖片 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02331" y="2241077"/>
                <a:ext cx="530557" cy="530557"/>
              </a:xfrm>
              <a:prstGeom prst="rect">
                <a:avLst/>
              </a:prstGeom>
            </p:spPr>
          </p:pic>
        </p:grpSp>
      </p:grpSp>
      <p:pic>
        <p:nvPicPr>
          <p:cNvPr id="32" name="圖片 31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982" y="1437854"/>
            <a:ext cx="6038850" cy="5304066"/>
          </a:xfrm>
          <a:prstGeom prst="rect">
            <a:avLst/>
          </a:prstGeom>
        </p:spPr>
      </p:pic>
      <p:grpSp>
        <p:nvGrpSpPr>
          <p:cNvPr id="45" name="群組 44"/>
          <p:cNvGrpSpPr/>
          <p:nvPr/>
        </p:nvGrpSpPr>
        <p:grpSpPr>
          <a:xfrm>
            <a:off x="3027483" y="1953677"/>
            <a:ext cx="2220791" cy="1526565"/>
            <a:chOff x="3027483" y="1953677"/>
            <a:chExt cx="2220791" cy="1526565"/>
          </a:xfrm>
        </p:grpSpPr>
        <p:sp>
          <p:nvSpPr>
            <p:cNvPr id="33" name="Subtitle 2"/>
            <p:cNvSpPr txBox="1">
              <a:spLocks/>
            </p:cNvSpPr>
            <p:nvPr/>
          </p:nvSpPr>
          <p:spPr>
            <a:xfrm>
              <a:off x="3027483" y="2884339"/>
              <a:ext cx="2220791" cy="595903"/>
            </a:xfrm>
            <a:prstGeom prst="rect">
              <a:avLst/>
            </a:prstGeom>
          </p:spPr>
          <p:txBody>
            <a:bodyPr vert="horz" wrap="square" lIns="108745" tIns="54373" rIns="108745" bIns="54373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325"/>
                </a:lnSpc>
              </a:pPr>
              <a:r>
                <a:rPr lang="zh-TW" altLang="zh-TW" sz="900" dirty="0" smtClean="0"/>
                <a:t>中文</a:t>
              </a:r>
              <a:r>
                <a:rPr lang="zh-TW" altLang="zh-TW" sz="900" dirty="0"/>
                <a:t>斷句檔跟情緒句子使用</a:t>
              </a:r>
              <a:r>
                <a:rPr lang="en-US" altLang="zh-TW" sz="900" dirty="0"/>
                <a:t>Edit distance</a:t>
              </a:r>
              <a:r>
                <a:rPr lang="zh-TW" altLang="zh-TW" sz="900" dirty="0"/>
                <a:t>來判斷兩個句子的最短編輯距離，在算出每種</a:t>
              </a:r>
              <a:r>
                <a:rPr lang="zh-TW" altLang="zh-TW" sz="900" dirty="0">
                  <a:solidFill>
                    <a:srgbClr val="C00000"/>
                  </a:solidFill>
                </a:rPr>
                <a:t>情緒</a:t>
              </a:r>
              <a:r>
                <a:rPr lang="zh-TW" altLang="zh-TW" sz="900" dirty="0" smtClean="0">
                  <a:solidFill>
                    <a:srgbClr val="C00000"/>
                  </a:solidFill>
                </a:rPr>
                <a:t>比例</a:t>
              </a:r>
              <a:r>
                <a:rPr lang="zh-TW" altLang="en-US" sz="900" dirty="0" smtClean="0"/>
                <a:t>。</a:t>
              </a:r>
              <a:endParaRPr lang="en-US" altLang="zh-TW" sz="900" dirty="0" smtClean="0"/>
            </a:p>
          </p:txBody>
        </p:sp>
        <p:sp>
          <p:nvSpPr>
            <p:cNvPr id="34" name="TextBox 18"/>
            <p:cNvSpPr txBox="1"/>
            <p:nvPr/>
          </p:nvSpPr>
          <p:spPr>
            <a:xfrm>
              <a:off x="3732191" y="2638118"/>
              <a:ext cx="697627" cy="246221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zh-TW" altLang="en-US" sz="1000" dirty="0" smtClean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中文斷句</a:t>
              </a:r>
              <a:endParaRPr lang="en-US" sz="10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grpSp>
          <p:nvGrpSpPr>
            <p:cNvPr id="35" name="群組 34"/>
            <p:cNvGrpSpPr/>
            <p:nvPr/>
          </p:nvGrpSpPr>
          <p:grpSpPr>
            <a:xfrm>
              <a:off x="3770995" y="1953677"/>
              <a:ext cx="620020" cy="620020"/>
              <a:chOff x="1208780" y="1953677"/>
              <a:chExt cx="1109396" cy="1109396"/>
            </a:xfrm>
          </p:grpSpPr>
          <p:sp>
            <p:nvSpPr>
              <p:cNvPr id="36" name="Oval 19"/>
              <p:cNvSpPr/>
              <p:nvPr/>
            </p:nvSpPr>
            <p:spPr>
              <a:xfrm>
                <a:off x="1208780" y="1953677"/>
                <a:ext cx="1109396" cy="1109396"/>
              </a:xfrm>
              <a:prstGeom prst="ellipse">
                <a:avLst/>
              </a:prstGeom>
              <a:solidFill>
                <a:srgbClr val="EDD1CF"/>
              </a:solidFill>
              <a:ln>
                <a:noFill/>
              </a:ln>
              <a:effectLst>
                <a:reflection stA="40000" endPos="30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7" name="圖片 3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02331" y="2241077"/>
                <a:ext cx="530557" cy="530557"/>
              </a:xfrm>
              <a:prstGeom prst="rect">
                <a:avLst/>
              </a:prstGeom>
            </p:spPr>
          </p:pic>
        </p:grpSp>
      </p:grpSp>
      <p:grpSp>
        <p:nvGrpSpPr>
          <p:cNvPr id="46" name="群組 45"/>
          <p:cNvGrpSpPr/>
          <p:nvPr/>
        </p:nvGrpSpPr>
        <p:grpSpPr>
          <a:xfrm>
            <a:off x="1828800" y="4730335"/>
            <a:ext cx="1867658" cy="1238598"/>
            <a:chOff x="1828800" y="4730335"/>
            <a:chExt cx="1867658" cy="1238598"/>
          </a:xfrm>
        </p:grpSpPr>
        <p:sp>
          <p:nvSpPr>
            <p:cNvPr id="38" name="Subtitle 2"/>
            <p:cNvSpPr txBox="1">
              <a:spLocks/>
            </p:cNvSpPr>
            <p:nvPr/>
          </p:nvSpPr>
          <p:spPr>
            <a:xfrm>
              <a:off x="1828800" y="5692413"/>
              <a:ext cx="1867658" cy="276520"/>
            </a:xfrm>
            <a:prstGeom prst="rect">
              <a:avLst/>
            </a:prstGeom>
          </p:spPr>
          <p:txBody>
            <a:bodyPr vert="horz" wrap="square" lIns="108745" tIns="54373" rIns="108745" bIns="54373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325"/>
                </a:lnSpc>
              </a:pPr>
              <a:r>
                <a:rPr lang="zh-TW" altLang="zh-TW" sz="900" dirty="0" smtClean="0">
                  <a:solidFill>
                    <a:srgbClr val="C00000"/>
                  </a:solidFill>
                </a:rPr>
                <a:t>分數</a:t>
              </a:r>
              <a:r>
                <a:rPr lang="en-US" altLang="zh-TW" sz="900" dirty="0"/>
                <a:t>x</a:t>
              </a:r>
              <a:r>
                <a:rPr lang="zh-TW" altLang="zh-TW" sz="900" dirty="0" smtClean="0">
                  <a:solidFill>
                    <a:srgbClr val="C00000"/>
                  </a:solidFill>
                </a:rPr>
                <a:t>比例</a:t>
              </a:r>
              <a:r>
                <a:rPr lang="en-US" altLang="zh-TW" sz="900" dirty="0" smtClean="0"/>
                <a:t>=</a:t>
              </a:r>
              <a:r>
                <a:rPr lang="zh-TW" altLang="zh-TW" sz="900" dirty="0" smtClean="0"/>
                <a:t>每</a:t>
              </a:r>
              <a:r>
                <a:rPr lang="zh-TW" altLang="zh-TW" sz="900" dirty="0"/>
                <a:t>一種情緒分數。</a:t>
              </a:r>
              <a:endParaRPr lang="en-US" sz="85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  <p:sp>
          <p:nvSpPr>
            <p:cNvPr id="39" name="TextBox 18"/>
            <p:cNvSpPr txBox="1"/>
            <p:nvPr/>
          </p:nvSpPr>
          <p:spPr>
            <a:xfrm>
              <a:off x="2115778" y="5414776"/>
              <a:ext cx="1082348" cy="246221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zh-TW" altLang="en-US" sz="1000" dirty="0" smtClean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使用者情緒分</a:t>
              </a:r>
              <a:r>
                <a:rPr lang="zh-TW" altLang="en-US" sz="10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數</a:t>
              </a:r>
              <a:endParaRPr lang="en-US" sz="10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grpSp>
          <p:nvGrpSpPr>
            <p:cNvPr id="40" name="群組 39"/>
            <p:cNvGrpSpPr/>
            <p:nvPr/>
          </p:nvGrpSpPr>
          <p:grpSpPr>
            <a:xfrm>
              <a:off x="2346941" y="4730335"/>
              <a:ext cx="620020" cy="620020"/>
              <a:chOff x="1208780" y="1953677"/>
              <a:chExt cx="1109396" cy="1109396"/>
            </a:xfrm>
          </p:grpSpPr>
          <p:sp>
            <p:nvSpPr>
              <p:cNvPr id="41" name="Oval 19"/>
              <p:cNvSpPr/>
              <p:nvPr/>
            </p:nvSpPr>
            <p:spPr>
              <a:xfrm>
                <a:off x="1208780" y="1953677"/>
                <a:ext cx="1109396" cy="1109396"/>
              </a:xfrm>
              <a:prstGeom prst="ellipse">
                <a:avLst/>
              </a:prstGeom>
              <a:solidFill>
                <a:srgbClr val="EDD1CF"/>
              </a:solidFill>
              <a:ln>
                <a:noFill/>
              </a:ln>
              <a:effectLst>
                <a:reflection stA="40000" endPos="30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2" name="圖片 4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02331" y="2241077"/>
                <a:ext cx="530557" cy="530557"/>
              </a:xfrm>
              <a:prstGeom prst="rect">
                <a:avLst/>
              </a:prstGeom>
            </p:spPr>
          </p:pic>
        </p:grpSp>
      </p:grpSp>
      <p:grpSp>
        <p:nvGrpSpPr>
          <p:cNvPr id="17" name="群組 16"/>
          <p:cNvGrpSpPr/>
          <p:nvPr/>
        </p:nvGrpSpPr>
        <p:grpSpPr>
          <a:xfrm flipV="1">
            <a:off x="1434056" y="3609597"/>
            <a:ext cx="2500999" cy="960582"/>
            <a:chOff x="3057146" y="4019818"/>
            <a:chExt cx="1838607" cy="914400"/>
          </a:xfrm>
        </p:grpSpPr>
        <p:cxnSp>
          <p:nvCxnSpPr>
            <p:cNvPr id="14" name="肘形接點 13"/>
            <p:cNvCxnSpPr/>
            <p:nvPr/>
          </p:nvCxnSpPr>
          <p:spPr>
            <a:xfrm rot="5400000">
              <a:off x="3057146" y="4019818"/>
              <a:ext cx="914400" cy="914400"/>
            </a:xfrm>
            <a:prstGeom prst="bentConnector3">
              <a:avLst/>
            </a:prstGeom>
            <a:ln w="381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肘形接點 42"/>
            <p:cNvCxnSpPr/>
            <p:nvPr/>
          </p:nvCxnSpPr>
          <p:spPr>
            <a:xfrm rot="16200000" flipH="1">
              <a:off x="3981353" y="4019818"/>
              <a:ext cx="914400" cy="914400"/>
            </a:xfrm>
            <a:prstGeom prst="bentConnector3">
              <a:avLst/>
            </a:prstGeom>
            <a:ln w="381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627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3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35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85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402355" y="415443"/>
            <a:ext cx="3301902" cy="3301902"/>
          </a:xfrm>
          <a:prstGeom prst="ellipse">
            <a:avLst/>
          </a:prstGeom>
          <a:solidFill>
            <a:srgbClr val="EDD1CF"/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23A2C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3783601" y="3004660"/>
            <a:ext cx="414118" cy="414118"/>
          </a:xfrm>
          <a:prstGeom prst="ellipse">
            <a:avLst/>
          </a:pr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23A2C"/>
              </a:solidFill>
            </a:endParaRPr>
          </a:p>
        </p:txBody>
      </p:sp>
      <p:sp>
        <p:nvSpPr>
          <p:cNvPr id="6" name="MH_Others_1"/>
          <p:cNvSpPr txBox="1"/>
          <p:nvPr>
            <p:custDataLst>
              <p:tags r:id="rId1"/>
            </p:custDataLst>
          </p:nvPr>
        </p:nvSpPr>
        <p:spPr>
          <a:xfrm>
            <a:off x="5607889" y="723809"/>
            <a:ext cx="954114" cy="3139229"/>
          </a:xfrm>
          <a:prstGeom prst="rect">
            <a:avLst/>
          </a:prstGeom>
          <a:noFill/>
          <a:effectLst>
            <a:reflection endPos="0" dist="50800" dir="5400000" sy="-100000" algn="bl" rotWithShape="0"/>
          </a:effectLst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CN" sz="37500" dirty="0" smtClean="0">
                <a:solidFill>
                  <a:srgbClr val="523A2C"/>
                </a:solidFill>
                <a:latin typeface="ISOCP" panose="00000400000000000000" pitchFamily="2" charset="0"/>
                <a:ea typeface="造字工房悦黑（非商用）常规体" pitchFamily="50" charset="-122"/>
                <a:cs typeface="ISOCP" panose="00000400000000000000" pitchFamily="2" charset="0"/>
              </a:rPr>
              <a:t>3</a:t>
            </a:r>
            <a:endParaRPr lang="zh-CN" altLang="en-US" sz="37500" dirty="0">
              <a:solidFill>
                <a:srgbClr val="523A2C"/>
              </a:solidFill>
              <a:latin typeface="ISOCP" panose="00000400000000000000" pitchFamily="2" charset="0"/>
              <a:ea typeface="造字工房悦黑（非商用）常规体" pitchFamily="50" charset="-122"/>
              <a:cs typeface="ISOCP" panose="00000400000000000000" pitchFamily="2" charset="0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6431280" y="2957750"/>
            <a:ext cx="5760720" cy="3911825"/>
          </a:xfrm>
          <a:custGeom>
            <a:avLst/>
            <a:gdLst>
              <a:gd name="connsiteX0" fmla="*/ 4052585 w 7495569"/>
              <a:gd name="connsiteY0" fmla="*/ 0 h 5760400"/>
              <a:gd name="connsiteX1" fmla="*/ 7413052 w 7495569"/>
              <a:gd name="connsiteY1" fmla="*/ 1786746 h 5760400"/>
              <a:gd name="connsiteX2" fmla="*/ 7495569 w 7495569"/>
              <a:gd name="connsiteY2" fmla="*/ 1922573 h 5760400"/>
              <a:gd name="connsiteX3" fmla="*/ 7495569 w 7495569"/>
              <a:gd name="connsiteY3" fmla="*/ 5760400 h 5760400"/>
              <a:gd name="connsiteX4" fmla="*/ 381273 w 7495569"/>
              <a:gd name="connsiteY4" fmla="*/ 5760400 h 5760400"/>
              <a:gd name="connsiteX5" fmla="*/ 318473 w 7495569"/>
              <a:gd name="connsiteY5" fmla="*/ 5630034 h 5760400"/>
              <a:gd name="connsiteX6" fmla="*/ 0 w 7495569"/>
              <a:gd name="connsiteY6" fmla="*/ 4052585 h 5760400"/>
              <a:gd name="connsiteX7" fmla="*/ 4052585 w 7495569"/>
              <a:gd name="connsiteY7" fmla="*/ 0 h 5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23A2C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1892" y="4285696"/>
            <a:ext cx="453201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600" b="1" dirty="0" smtClean="0">
                <a:solidFill>
                  <a:srgbClr val="523A2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使用者介面設計</a:t>
            </a:r>
            <a:r>
              <a:rPr lang="en-US" altLang="zh-TW" sz="3600" b="1" dirty="0" smtClean="0">
                <a:solidFill>
                  <a:srgbClr val="523A2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(UI)</a:t>
            </a:r>
            <a:endParaRPr lang="en-US" altLang="zh-TW" sz="3600" b="1" dirty="0">
              <a:solidFill>
                <a:srgbClr val="523A2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ctr"/>
            <a:r>
              <a:rPr lang="zh-TW" altLang="en-US" sz="3600" b="1" dirty="0" smtClean="0">
                <a:solidFill>
                  <a:srgbClr val="523A2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使用者體驗設計</a:t>
            </a:r>
            <a:r>
              <a:rPr lang="en-US" altLang="zh-TW" sz="3600" b="1" dirty="0" smtClean="0">
                <a:solidFill>
                  <a:srgbClr val="523A2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(UX)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303790" y="4932027"/>
            <a:ext cx="611041" cy="611041"/>
            <a:chOff x="9937750" y="2166942"/>
            <a:chExt cx="625475" cy="625475"/>
          </a:xfrm>
        </p:grpSpPr>
        <p:sp>
          <p:nvSpPr>
            <p:cNvPr id="12" name="椭圆 4"/>
            <p:cNvSpPr>
              <a:spLocks noChangeArrowheads="1"/>
            </p:cNvSpPr>
            <p:nvPr/>
          </p:nvSpPr>
          <p:spPr bwMode="auto">
            <a:xfrm>
              <a:off x="9937750" y="2166942"/>
              <a:ext cx="625475" cy="625475"/>
            </a:xfrm>
            <a:prstGeom prst="ellipse">
              <a:avLst/>
            </a:prstGeom>
            <a:solidFill>
              <a:srgbClr val="E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" name="椭圆 5"/>
            <p:cNvSpPr>
              <a:spLocks noChangeArrowheads="1"/>
            </p:cNvSpPr>
            <p:nvPr/>
          </p:nvSpPr>
          <p:spPr bwMode="auto">
            <a:xfrm>
              <a:off x="10061357" y="2290549"/>
              <a:ext cx="378260" cy="378260"/>
            </a:xfrm>
            <a:prstGeom prst="ellipse">
              <a:avLst/>
            </a:prstGeom>
            <a:solidFill>
              <a:srgbClr val="D78F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3261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 30"/>
          <p:cNvSpPr/>
          <p:nvPr/>
        </p:nvSpPr>
        <p:spPr>
          <a:xfrm>
            <a:off x="1019075" y="303754"/>
            <a:ext cx="1299101" cy="1299101"/>
          </a:xfrm>
          <a:prstGeom prst="ellipse">
            <a:avLst/>
          </a:pr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821781" y="1040074"/>
            <a:ext cx="524547" cy="524547"/>
          </a:xfrm>
          <a:prstGeom prst="ellipse">
            <a:avLst/>
          </a:prstGeom>
          <a:solidFill>
            <a:srgbClr val="EDD1CF"/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1604910" y="654576"/>
            <a:ext cx="34083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3600" dirty="0" smtClean="0">
                <a:solidFill>
                  <a:srgbClr val="4F392B"/>
                </a:solidFill>
                <a:latin typeface="微软雅黑" charset="0"/>
                <a:ea typeface="微软雅黑" charset="0"/>
                <a:cs typeface="微软雅黑" charset="0"/>
              </a:rPr>
              <a:t>App</a:t>
            </a:r>
            <a:r>
              <a:rPr lang="zh-TW" altLang="en-US" sz="3600" dirty="0" smtClean="0">
                <a:solidFill>
                  <a:srgbClr val="4F392B"/>
                </a:solidFill>
                <a:latin typeface="微软雅黑" charset="0"/>
                <a:ea typeface="微软雅黑" charset="0"/>
                <a:cs typeface="微软雅黑" charset="0"/>
              </a:rPr>
              <a:t>系統架構圖</a:t>
            </a:r>
            <a:endParaRPr lang="en-US" altLang="zh-CN" sz="3600" dirty="0">
              <a:solidFill>
                <a:srgbClr val="4F392B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28" name="圖片 2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100" y="977741"/>
            <a:ext cx="4774449" cy="4071591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336006" y="4238625"/>
            <a:ext cx="9897068" cy="2346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lvl="0" indent="-457200">
              <a:lnSpc>
                <a:spcPct val="150000"/>
              </a:lnSpc>
              <a:buFont typeface="+mj-lt"/>
              <a:buAutoNum type="alphaUcPeriod"/>
            </a:pPr>
            <a:r>
              <a:rPr lang="zh-TW" altLang="zh-TW" sz="2000" dirty="0">
                <a:solidFill>
                  <a:srgbClr val="4F392B"/>
                </a:solidFill>
                <a:latin typeface="微软雅黑" charset="0"/>
                <a:ea typeface="微软雅黑" charset="0"/>
                <a:cs typeface="微软雅黑" charset="0"/>
              </a:rPr>
              <a:t>使用者透過手機使用本系統。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lphaUcPeriod"/>
            </a:pPr>
            <a:r>
              <a:rPr lang="zh-TW" altLang="zh-TW" sz="2000" dirty="0">
                <a:solidFill>
                  <a:srgbClr val="4F392B"/>
                </a:solidFill>
                <a:latin typeface="微软雅黑" charset="0"/>
                <a:ea typeface="微软雅黑" charset="0"/>
                <a:cs typeface="微软雅黑" charset="0"/>
              </a:rPr>
              <a:t>電腦透過</a:t>
            </a:r>
            <a:r>
              <a:rPr lang="en-US" altLang="zh-TW" sz="2000" dirty="0" err="1">
                <a:solidFill>
                  <a:srgbClr val="4F392B"/>
                </a:solidFill>
                <a:latin typeface="微软雅黑" charset="0"/>
                <a:ea typeface="微软雅黑" charset="0"/>
                <a:cs typeface="微软雅黑" charset="0"/>
              </a:rPr>
              <a:t>Xampp</a:t>
            </a:r>
            <a:r>
              <a:rPr lang="zh-TW" altLang="zh-TW" sz="2000" dirty="0">
                <a:solidFill>
                  <a:srgbClr val="4F392B"/>
                </a:solidFill>
                <a:latin typeface="微软雅黑" charset="0"/>
                <a:ea typeface="微软雅黑" charset="0"/>
                <a:cs typeface="微软雅黑" charset="0"/>
              </a:rPr>
              <a:t>架設的</a:t>
            </a:r>
            <a:r>
              <a:rPr lang="en-US" altLang="zh-TW" sz="2000" dirty="0">
                <a:solidFill>
                  <a:srgbClr val="4F392B"/>
                </a:solidFill>
                <a:latin typeface="微软雅黑" charset="0"/>
                <a:ea typeface="微软雅黑" charset="0"/>
                <a:cs typeface="微软雅黑" charset="0"/>
              </a:rPr>
              <a:t>Apache</a:t>
            </a:r>
            <a:r>
              <a:rPr lang="zh-TW" altLang="zh-TW" sz="2000" dirty="0">
                <a:solidFill>
                  <a:srgbClr val="4F392B"/>
                </a:solidFill>
                <a:latin typeface="微软雅黑" charset="0"/>
                <a:ea typeface="微软雅黑" charset="0"/>
                <a:cs typeface="微软雅黑" charset="0"/>
              </a:rPr>
              <a:t>建立區域網路進行傳輸。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lphaUcPeriod"/>
            </a:pPr>
            <a:r>
              <a:rPr lang="zh-TW" altLang="zh-TW" sz="2000" dirty="0">
                <a:solidFill>
                  <a:srgbClr val="4F392B"/>
                </a:solidFill>
                <a:latin typeface="微软雅黑" charset="0"/>
                <a:ea typeface="微软雅黑" charset="0"/>
                <a:cs typeface="微软雅黑" charset="0"/>
              </a:rPr>
              <a:t>手機端將音檔透過</a:t>
            </a:r>
            <a:r>
              <a:rPr lang="en-US" altLang="zh-TW" sz="2000" dirty="0">
                <a:solidFill>
                  <a:srgbClr val="4F392B"/>
                </a:solidFill>
                <a:latin typeface="微软雅黑" charset="0"/>
                <a:ea typeface="微软雅黑" charset="0"/>
                <a:cs typeface="微软雅黑" charset="0"/>
              </a:rPr>
              <a:t>PHP</a:t>
            </a:r>
            <a:r>
              <a:rPr lang="zh-TW" altLang="zh-TW" sz="2000" dirty="0">
                <a:solidFill>
                  <a:srgbClr val="4F392B"/>
                </a:solidFill>
                <a:latin typeface="微软雅黑" charset="0"/>
                <a:ea typeface="微软雅黑" charset="0"/>
                <a:cs typeface="微软雅黑" charset="0"/>
              </a:rPr>
              <a:t>上傳至</a:t>
            </a:r>
            <a:r>
              <a:rPr lang="en-US" altLang="zh-TW" sz="2000" dirty="0">
                <a:solidFill>
                  <a:srgbClr val="4F392B"/>
                </a:solidFill>
                <a:latin typeface="微软雅黑" charset="0"/>
                <a:ea typeface="微软雅黑" charset="0"/>
                <a:cs typeface="微软雅黑" charset="0"/>
              </a:rPr>
              <a:t>Server</a:t>
            </a:r>
            <a:r>
              <a:rPr lang="zh-TW" altLang="zh-TW" sz="2000" dirty="0">
                <a:solidFill>
                  <a:srgbClr val="4F392B"/>
                </a:solidFill>
                <a:latin typeface="微软雅黑" charset="0"/>
                <a:ea typeface="微软雅黑" charset="0"/>
                <a:cs typeface="微软雅黑" charset="0"/>
              </a:rPr>
              <a:t>，並發送參數執行前處理、分析程式碼。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lphaUcPeriod"/>
            </a:pPr>
            <a:r>
              <a:rPr lang="en-US" altLang="zh-TW" sz="2000" dirty="0">
                <a:solidFill>
                  <a:srgbClr val="4F392B"/>
                </a:solidFill>
                <a:latin typeface="微软雅黑" charset="0"/>
                <a:ea typeface="微软雅黑" charset="0"/>
                <a:cs typeface="微软雅黑" charset="0"/>
              </a:rPr>
              <a:t>Server</a:t>
            </a:r>
            <a:r>
              <a:rPr lang="zh-TW" altLang="zh-TW" sz="2000" dirty="0">
                <a:solidFill>
                  <a:srgbClr val="4F392B"/>
                </a:solidFill>
                <a:latin typeface="微软雅黑" charset="0"/>
                <a:ea typeface="微软雅黑" charset="0"/>
                <a:cs typeface="微软雅黑" charset="0"/>
              </a:rPr>
              <a:t>端程式透過呼叫</a:t>
            </a:r>
            <a:r>
              <a:rPr lang="en-US" altLang="zh-TW" sz="2000" dirty="0">
                <a:solidFill>
                  <a:srgbClr val="4F392B"/>
                </a:solidFill>
                <a:latin typeface="微软雅黑" charset="0"/>
                <a:ea typeface="微软雅黑" charset="0"/>
                <a:cs typeface="微软雅黑" charset="0"/>
              </a:rPr>
              <a:t>Azure Text Analysis API</a:t>
            </a:r>
            <a:r>
              <a:rPr lang="zh-TW" altLang="zh-TW" sz="2000" dirty="0">
                <a:solidFill>
                  <a:srgbClr val="4F392B"/>
                </a:solidFill>
                <a:latin typeface="微软雅黑" charset="0"/>
                <a:ea typeface="微软雅黑" charset="0"/>
                <a:cs typeface="微软雅黑" charset="0"/>
              </a:rPr>
              <a:t>分析使用者文字中所包含的情緒。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lphaUcPeriod"/>
            </a:pPr>
            <a:r>
              <a:rPr lang="zh-TW" altLang="zh-TW" sz="2000" dirty="0">
                <a:solidFill>
                  <a:srgbClr val="4F392B"/>
                </a:solidFill>
                <a:latin typeface="微软雅黑" charset="0"/>
                <a:ea typeface="微软雅黑" charset="0"/>
                <a:cs typeface="微软雅黑" charset="0"/>
              </a:rPr>
              <a:t>分析結束後將結果回傳至手機端</a:t>
            </a:r>
            <a:r>
              <a:rPr lang="en-US" altLang="zh-TW" sz="2000" dirty="0">
                <a:solidFill>
                  <a:srgbClr val="4F392B"/>
                </a:solidFill>
                <a:latin typeface="微软雅黑" charset="0"/>
                <a:ea typeface="微软雅黑" charset="0"/>
                <a:cs typeface="微软雅黑" charset="0"/>
              </a:rPr>
              <a:t>SQLite</a:t>
            </a:r>
            <a:r>
              <a:rPr lang="zh-TW" altLang="zh-TW" sz="2000" dirty="0">
                <a:solidFill>
                  <a:srgbClr val="4F392B"/>
                </a:solidFill>
                <a:latin typeface="微软雅黑" charset="0"/>
                <a:ea typeface="微软雅黑" charset="0"/>
                <a:cs typeface="微软雅黑" charset="0"/>
              </a:rPr>
              <a:t>資料庫儲存</a:t>
            </a:r>
            <a:r>
              <a:rPr lang="zh-TW" altLang="zh-TW" sz="2000" dirty="0" smtClean="0">
                <a:solidFill>
                  <a:srgbClr val="4F392B"/>
                </a:solidFill>
                <a:latin typeface="微软雅黑" charset="0"/>
                <a:ea typeface="微软雅黑" charset="0"/>
                <a:cs typeface="微软雅黑" charset="0"/>
              </a:rPr>
              <a:t>。</a:t>
            </a:r>
            <a:endParaRPr lang="zh-TW" altLang="zh-TW" sz="2000" dirty="0">
              <a:solidFill>
                <a:srgbClr val="4F392B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062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1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 30"/>
          <p:cNvSpPr/>
          <p:nvPr/>
        </p:nvSpPr>
        <p:spPr>
          <a:xfrm>
            <a:off x="1019075" y="303754"/>
            <a:ext cx="1299101" cy="1299101"/>
          </a:xfrm>
          <a:prstGeom prst="ellipse">
            <a:avLst/>
          </a:pr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821781" y="1040074"/>
            <a:ext cx="524547" cy="524547"/>
          </a:xfrm>
          <a:prstGeom prst="ellipse">
            <a:avLst/>
          </a:prstGeom>
          <a:solidFill>
            <a:srgbClr val="EDD1CF"/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1604910" y="654576"/>
            <a:ext cx="34083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3600" dirty="0" smtClean="0">
                <a:solidFill>
                  <a:srgbClr val="4F392B"/>
                </a:solidFill>
                <a:latin typeface="微软雅黑" charset="0"/>
                <a:ea typeface="微软雅黑" charset="0"/>
                <a:cs typeface="微软雅黑" charset="0"/>
              </a:rPr>
              <a:t>App</a:t>
            </a:r>
            <a:r>
              <a:rPr lang="zh-TW" altLang="en-US" sz="3600" dirty="0" smtClean="0">
                <a:solidFill>
                  <a:srgbClr val="4F392B"/>
                </a:solidFill>
                <a:latin typeface="微软雅黑" charset="0"/>
                <a:ea typeface="微软雅黑" charset="0"/>
                <a:cs typeface="微软雅黑" charset="0"/>
              </a:rPr>
              <a:t>系統架構圖</a:t>
            </a:r>
            <a:endParaRPr lang="en-US" altLang="zh-CN" sz="3600" dirty="0">
              <a:solidFill>
                <a:srgbClr val="4F392B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3074" name="Picture 2" descr="157200446649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7318" y="141829"/>
            <a:ext cx="4349882" cy="6361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群組 1"/>
          <p:cNvGrpSpPr/>
          <p:nvPr/>
        </p:nvGrpSpPr>
        <p:grpSpPr>
          <a:xfrm>
            <a:off x="3386491" y="1876424"/>
            <a:ext cx="1977098" cy="4104387"/>
            <a:chOff x="1674959" y="1723236"/>
            <a:chExt cx="2168525" cy="4501782"/>
          </a:xfrm>
        </p:grpSpPr>
        <p:grpSp>
          <p:nvGrpSpPr>
            <p:cNvPr id="8" name="Group 31"/>
            <p:cNvGrpSpPr/>
            <p:nvPr/>
          </p:nvGrpSpPr>
          <p:grpSpPr>
            <a:xfrm>
              <a:off x="1674959" y="1723236"/>
              <a:ext cx="2168525" cy="4501782"/>
              <a:chOff x="11310677" y="5484773"/>
              <a:chExt cx="2665090" cy="5532633"/>
            </a:xfrm>
          </p:grpSpPr>
          <p:sp>
            <p:nvSpPr>
              <p:cNvPr id="9" name="Freeform 59"/>
              <p:cNvSpPr>
                <a:spLocks/>
              </p:cNvSpPr>
              <p:nvPr/>
            </p:nvSpPr>
            <p:spPr bwMode="auto">
              <a:xfrm>
                <a:off x="11310677" y="5484773"/>
                <a:ext cx="2665090" cy="5532633"/>
              </a:xfrm>
              <a:custGeom>
                <a:avLst/>
                <a:gdLst>
                  <a:gd name="T0" fmla="*/ 411 w 411"/>
                  <a:gd name="T1" fmla="*/ 811 h 853"/>
                  <a:gd name="T2" fmla="*/ 370 w 411"/>
                  <a:gd name="T3" fmla="*/ 853 h 853"/>
                  <a:gd name="T4" fmla="*/ 42 w 411"/>
                  <a:gd name="T5" fmla="*/ 853 h 853"/>
                  <a:gd name="T6" fmla="*/ 0 w 411"/>
                  <a:gd name="T7" fmla="*/ 811 h 853"/>
                  <a:gd name="T8" fmla="*/ 0 w 411"/>
                  <a:gd name="T9" fmla="*/ 42 h 853"/>
                  <a:gd name="T10" fmla="*/ 42 w 411"/>
                  <a:gd name="T11" fmla="*/ 0 h 853"/>
                  <a:gd name="T12" fmla="*/ 370 w 411"/>
                  <a:gd name="T13" fmla="*/ 0 h 853"/>
                  <a:gd name="T14" fmla="*/ 411 w 411"/>
                  <a:gd name="T15" fmla="*/ 42 h 853"/>
                  <a:gd name="T16" fmla="*/ 411 w 411"/>
                  <a:gd name="T17" fmla="*/ 811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1" h="853">
                    <a:moveTo>
                      <a:pt x="411" y="811"/>
                    </a:moveTo>
                    <a:cubicBezTo>
                      <a:pt x="411" y="834"/>
                      <a:pt x="392" y="853"/>
                      <a:pt x="370" y="853"/>
                    </a:cubicBezTo>
                    <a:cubicBezTo>
                      <a:pt x="42" y="853"/>
                      <a:pt x="42" y="853"/>
                      <a:pt x="42" y="853"/>
                    </a:cubicBezTo>
                    <a:cubicBezTo>
                      <a:pt x="19" y="853"/>
                      <a:pt x="0" y="834"/>
                      <a:pt x="0" y="811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19"/>
                      <a:pt x="19" y="0"/>
                      <a:pt x="42" y="0"/>
                    </a:cubicBezTo>
                    <a:cubicBezTo>
                      <a:pt x="370" y="0"/>
                      <a:pt x="370" y="0"/>
                      <a:pt x="370" y="0"/>
                    </a:cubicBezTo>
                    <a:cubicBezTo>
                      <a:pt x="392" y="0"/>
                      <a:pt x="411" y="19"/>
                      <a:pt x="411" y="42"/>
                    </a:cubicBezTo>
                    <a:lnTo>
                      <a:pt x="411" y="811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1" name="Oval 61"/>
              <p:cNvSpPr>
                <a:spLocks noChangeArrowheads="1"/>
              </p:cNvSpPr>
              <p:nvPr/>
            </p:nvSpPr>
            <p:spPr bwMode="auto">
              <a:xfrm>
                <a:off x="12607558" y="5750705"/>
                <a:ext cx="77812" cy="7783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2" name="Oval 62"/>
              <p:cNvSpPr>
                <a:spLocks noChangeArrowheads="1"/>
              </p:cNvSpPr>
              <p:nvPr/>
            </p:nvSpPr>
            <p:spPr bwMode="auto">
              <a:xfrm>
                <a:off x="12633495" y="5776649"/>
                <a:ext cx="19455" cy="1946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3" name="Oval 63"/>
              <p:cNvSpPr>
                <a:spLocks noChangeArrowheads="1"/>
              </p:cNvSpPr>
              <p:nvPr/>
            </p:nvSpPr>
            <p:spPr bwMode="auto">
              <a:xfrm>
                <a:off x="12607558" y="5744216"/>
                <a:ext cx="77812" cy="7783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4" name="Oval 64"/>
              <p:cNvSpPr>
                <a:spLocks noChangeArrowheads="1"/>
              </p:cNvSpPr>
              <p:nvPr/>
            </p:nvSpPr>
            <p:spPr bwMode="auto">
              <a:xfrm>
                <a:off x="12633495" y="5770161"/>
                <a:ext cx="19455" cy="1946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5" name="Oval 65"/>
              <p:cNvSpPr>
                <a:spLocks noChangeArrowheads="1"/>
              </p:cNvSpPr>
              <p:nvPr/>
            </p:nvSpPr>
            <p:spPr bwMode="auto">
              <a:xfrm>
                <a:off x="12620526" y="5757189"/>
                <a:ext cx="51875" cy="5188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6" name="Oval 66"/>
              <p:cNvSpPr>
                <a:spLocks noChangeArrowheads="1"/>
              </p:cNvSpPr>
              <p:nvPr/>
            </p:nvSpPr>
            <p:spPr bwMode="auto">
              <a:xfrm>
                <a:off x="12620526" y="5757189"/>
                <a:ext cx="51875" cy="5188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7" name="Oval 67"/>
              <p:cNvSpPr>
                <a:spLocks noChangeArrowheads="1"/>
              </p:cNvSpPr>
              <p:nvPr/>
            </p:nvSpPr>
            <p:spPr bwMode="auto">
              <a:xfrm>
                <a:off x="12633495" y="5770161"/>
                <a:ext cx="25937" cy="2594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8" name="Oval 68"/>
              <p:cNvSpPr>
                <a:spLocks noChangeArrowheads="1"/>
              </p:cNvSpPr>
              <p:nvPr/>
            </p:nvSpPr>
            <p:spPr bwMode="auto">
              <a:xfrm>
                <a:off x="12633495" y="5770161"/>
                <a:ext cx="25937" cy="2594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9" name="Freeform 69"/>
              <p:cNvSpPr>
                <a:spLocks/>
              </p:cNvSpPr>
              <p:nvPr/>
            </p:nvSpPr>
            <p:spPr bwMode="auto">
              <a:xfrm>
                <a:off x="12639982" y="5776649"/>
                <a:ext cx="6486" cy="6488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1 h 1"/>
                  <a:gd name="T6" fmla="*/ 1 w 1"/>
                  <a:gd name="T7" fmla="*/ 0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lnTo>
                      <a:pt x="1" y="1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20" name="Freeform 70"/>
              <p:cNvSpPr>
                <a:spLocks/>
              </p:cNvSpPr>
              <p:nvPr/>
            </p:nvSpPr>
            <p:spPr bwMode="auto">
              <a:xfrm>
                <a:off x="12639982" y="5776649"/>
                <a:ext cx="6486" cy="6488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1 h 1"/>
                  <a:gd name="T6" fmla="*/ 1 w 1"/>
                  <a:gd name="T7" fmla="*/ 0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lnTo>
                      <a:pt x="1" y="1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21" name="Oval 71"/>
              <p:cNvSpPr>
                <a:spLocks noChangeArrowheads="1"/>
              </p:cNvSpPr>
              <p:nvPr/>
            </p:nvSpPr>
            <p:spPr bwMode="auto">
              <a:xfrm>
                <a:off x="12432481" y="10433658"/>
                <a:ext cx="421488" cy="42159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22" name="Freeform 72"/>
              <p:cNvSpPr>
                <a:spLocks/>
              </p:cNvSpPr>
              <p:nvPr/>
            </p:nvSpPr>
            <p:spPr bwMode="auto">
              <a:xfrm>
                <a:off x="12536231" y="10537435"/>
                <a:ext cx="213987" cy="214043"/>
              </a:xfrm>
              <a:custGeom>
                <a:avLst/>
                <a:gdLst>
                  <a:gd name="T0" fmla="*/ 31 w 33"/>
                  <a:gd name="T1" fmla="*/ 22 h 33"/>
                  <a:gd name="T2" fmla="*/ 29 w 33"/>
                  <a:gd name="T3" fmla="*/ 22 h 33"/>
                  <a:gd name="T4" fmla="*/ 22 w 33"/>
                  <a:gd name="T5" fmla="*/ 29 h 33"/>
                  <a:gd name="T6" fmla="*/ 11 w 33"/>
                  <a:gd name="T7" fmla="*/ 29 h 33"/>
                  <a:gd name="T8" fmla="*/ 4 w 33"/>
                  <a:gd name="T9" fmla="*/ 22 h 33"/>
                  <a:gd name="T10" fmla="*/ 4 w 33"/>
                  <a:gd name="T11" fmla="*/ 11 h 33"/>
                  <a:gd name="T12" fmla="*/ 11 w 33"/>
                  <a:gd name="T13" fmla="*/ 4 h 33"/>
                  <a:gd name="T14" fmla="*/ 22 w 33"/>
                  <a:gd name="T15" fmla="*/ 4 h 33"/>
                  <a:gd name="T16" fmla="*/ 29 w 33"/>
                  <a:gd name="T17" fmla="*/ 11 h 33"/>
                  <a:gd name="T18" fmla="*/ 29 w 33"/>
                  <a:gd name="T19" fmla="*/ 22 h 33"/>
                  <a:gd name="T20" fmla="*/ 31 w 33"/>
                  <a:gd name="T21" fmla="*/ 22 h 33"/>
                  <a:gd name="T22" fmla="*/ 33 w 33"/>
                  <a:gd name="T23" fmla="*/ 22 h 33"/>
                  <a:gd name="T24" fmla="*/ 33 w 33"/>
                  <a:gd name="T25" fmla="*/ 11 h 33"/>
                  <a:gd name="T26" fmla="*/ 22 w 33"/>
                  <a:gd name="T27" fmla="*/ 0 h 33"/>
                  <a:gd name="T28" fmla="*/ 11 w 33"/>
                  <a:gd name="T29" fmla="*/ 0 h 33"/>
                  <a:gd name="T30" fmla="*/ 0 w 33"/>
                  <a:gd name="T31" fmla="*/ 11 h 33"/>
                  <a:gd name="T32" fmla="*/ 0 w 33"/>
                  <a:gd name="T33" fmla="*/ 22 h 33"/>
                  <a:gd name="T34" fmla="*/ 11 w 33"/>
                  <a:gd name="T35" fmla="*/ 33 h 33"/>
                  <a:gd name="T36" fmla="*/ 22 w 33"/>
                  <a:gd name="T37" fmla="*/ 33 h 33"/>
                  <a:gd name="T38" fmla="*/ 33 w 33"/>
                  <a:gd name="T39" fmla="*/ 22 h 33"/>
                  <a:gd name="T40" fmla="*/ 31 w 33"/>
                  <a:gd name="T41" fmla="*/ 22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3" h="33">
                    <a:moveTo>
                      <a:pt x="31" y="22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6"/>
                      <a:pt x="26" y="29"/>
                      <a:pt x="22" y="29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7" y="29"/>
                      <a:pt x="4" y="26"/>
                      <a:pt x="4" y="2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7"/>
                      <a:pt x="7" y="4"/>
                      <a:pt x="11" y="4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6" y="4"/>
                      <a:pt x="29" y="7"/>
                      <a:pt x="29" y="11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3" y="22"/>
                      <a:pt x="33" y="22"/>
                      <a:pt x="33" y="22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33" y="5"/>
                      <a:pt x="28" y="0"/>
                      <a:pt x="2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8"/>
                      <a:pt x="5" y="33"/>
                      <a:pt x="11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8" y="33"/>
                      <a:pt x="33" y="28"/>
                      <a:pt x="33" y="22"/>
                    </a:cubicBezTo>
                    <a:lnTo>
                      <a:pt x="31" y="22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23" name="Rectangle 73"/>
              <p:cNvSpPr>
                <a:spLocks noChangeArrowheads="1"/>
              </p:cNvSpPr>
              <p:nvPr/>
            </p:nvSpPr>
            <p:spPr bwMode="auto">
              <a:xfrm>
                <a:off x="11505210" y="6302020"/>
                <a:ext cx="2282509" cy="400191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24" name="Freeform 75"/>
              <p:cNvSpPr>
                <a:spLocks/>
              </p:cNvSpPr>
              <p:nvPr/>
            </p:nvSpPr>
            <p:spPr bwMode="auto">
              <a:xfrm>
                <a:off x="12445450" y="5938799"/>
                <a:ext cx="473364" cy="110266"/>
              </a:xfrm>
              <a:custGeom>
                <a:avLst/>
                <a:gdLst>
                  <a:gd name="T0" fmla="*/ 8 w 73"/>
                  <a:gd name="T1" fmla="*/ 17 h 17"/>
                  <a:gd name="T2" fmla="*/ 0 w 73"/>
                  <a:gd name="T3" fmla="*/ 9 h 17"/>
                  <a:gd name="T4" fmla="*/ 8 w 73"/>
                  <a:gd name="T5" fmla="*/ 0 h 17"/>
                  <a:gd name="T6" fmla="*/ 65 w 73"/>
                  <a:gd name="T7" fmla="*/ 0 h 17"/>
                  <a:gd name="T8" fmla="*/ 73 w 73"/>
                  <a:gd name="T9" fmla="*/ 9 h 17"/>
                  <a:gd name="T10" fmla="*/ 65 w 73"/>
                  <a:gd name="T11" fmla="*/ 17 h 17"/>
                  <a:gd name="T12" fmla="*/ 8 w 73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17">
                    <a:moveTo>
                      <a:pt x="8" y="17"/>
                    </a:moveTo>
                    <a:cubicBezTo>
                      <a:pt x="3" y="17"/>
                      <a:pt x="0" y="13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70" y="0"/>
                      <a:pt x="73" y="4"/>
                      <a:pt x="73" y="9"/>
                    </a:cubicBezTo>
                    <a:cubicBezTo>
                      <a:pt x="73" y="13"/>
                      <a:pt x="70" y="17"/>
                      <a:pt x="65" y="17"/>
                    </a:cubicBezTo>
                    <a:lnTo>
                      <a:pt x="8" y="17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25" name="Freeform 76"/>
              <p:cNvSpPr>
                <a:spLocks/>
              </p:cNvSpPr>
              <p:nvPr/>
            </p:nvSpPr>
            <p:spPr bwMode="auto">
              <a:xfrm>
                <a:off x="12471388" y="5971232"/>
                <a:ext cx="421488" cy="45405"/>
              </a:xfrm>
              <a:custGeom>
                <a:avLst/>
                <a:gdLst>
                  <a:gd name="T0" fmla="*/ 65 w 65"/>
                  <a:gd name="T1" fmla="*/ 4 h 7"/>
                  <a:gd name="T2" fmla="*/ 61 w 65"/>
                  <a:gd name="T3" fmla="*/ 7 h 7"/>
                  <a:gd name="T4" fmla="*/ 4 w 65"/>
                  <a:gd name="T5" fmla="*/ 7 h 7"/>
                  <a:gd name="T6" fmla="*/ 0 w 65"/>
                  <a:gd name="T7" fmla="*/ 4 h 7"/>
                  <a:gd name="T8" fmla="*/ 4 w 65"/>
                  <a:gd name="T9" fmla="*/ 0 h 7"/>
                  <a:gd name="T10" fmla="*/ 61 w 65"/>
                  <a:gd name="T11" fmla="*/ 0 h 7"/>
                  <a:gd name="T12" fmla="*/ 65 w 65"/>
                  <a:gd name="T13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7">
                    <a:moveTo>
                      <a:pt x="65" y="4"/>
                    </a:moveTo>
                    <a:cubicBezTo>
                      <a:pt x="65" y="6"/>
                      <a:pt x="63" y="7"/>
                      <a:pt x="61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2" y="7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3" y="0"/>
                      <a:pt x="65" y="2"/>
                      <a:pt x="65" y="4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26" name="Oval 77"/>
              <p:cNvSpPr>
                <a:spLocks noChangeArrowheads="1"/>
              </p:cNvSpPr>
              <p:nvPr/>
            </p:nvSpPr>
            <p:spPr bwMode="auto">
              <a:xfrm>
                <a:off x="12289824" y="5958259"/>
                <a:ext cx="71331" cy="7134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</p:grpSp>
        <p:pic>
          <p:nvPicPr>
            <p:cNvPr id="29" name="圖片 28" descr="Screenshot_20191025-221936_Video Player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415" y="2382934"/>
              <a:ext cx="1862057" cy="3274117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02690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1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 30"/>
          <p:cNvSpPr/>
          <p:nvPr/>
        </p:nvSpPr>
        <p:spPr>
          <a:xfrm>
            <a:off x="1019075" y="303754"/>
            <a:ext cx="1299101" cy="1299101"/>
          </a:xfrm>
          <a:prstGeom prst="ellipse">
            <a:avLst/>
          </a:pr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821781" y="1040074"/>
            <a:ext cx="524547" cy="524547"/>
          </a:xfrm>
          <a:prstGeom prst="ellipse">
            <a:avLst/>
          </a:prstGeom>
          <a:solidFill>
            <a:srgbClr val="EDD1CF"/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1604910" y="654576"/>
            <a:ext cx="38699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3600" dirty="0" smtClean="0">
                <a:solidFill>
                  <a:srgbClr val="4F392B"/>
                </a:solidFill>
                <a:latin typeface="微软雅黑" charset="0"/>
                <a:ea typeface="微软雅黑" charset="0"/>
                <a:cs typeface="微软雅黑" charset="0"/>
              </a:rPr>
              <a:t>App</a:t>
            </a:r>
            <a:r>
              <a:rPr lang="zh-TW" altLang="en-US" sz="3600" dirty="0" smtClean="0">
                <a:solidFill>
                  <a:srgbClr val="4F392B"/>
                </a:solidFill>
                <a:latin typeface="微软雅黑" charset="0"/>
                <a:ea typeface="微软雅黑" charset="0"/>
                <a:cs typeface="微软雅黑" charset="0"/>
              </a:rPr>
              <a:t>錄製常模語音</a:t>
            </a:r>
            <a:endParaRPr lang="en-US" altLang="zh-CN" sz="3600" dirty="0">
              <a:solidFill>
                <a:srgbClr val="4F392B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536031" y="2049644"/>
            <a:ext cx="1977098" cy="4104387"/>
            <a:chOff x="3386491" y="1876424"/>
            <a:chExt cx="1977098" cy="4104387"/>
          </a:xfrm>
        </p:grpSpPr>
        <p:grpSp>
          <p:nvGrpSpPr>
            <p:cNvPr id="8" name="Group 31"/>
            <p:cNvGrpSpPr/>
            <p:nvPr/>
          </p:nvGrpSpPr>
          <p:grpSpPr>
            <a:xfrm>
              <a:off x="3386491" y="1876424"/>
              <a:ext cx="1977098" cy="4104387"/>
              <a:chOff x="11310677" y="5484773"/>
              <a:chExt cx="2665090" cy="5532633"/>
            </a:xfrm>
          </p:grpSpPr>
          <p:sp>
            <p:nvSpPr>
              <p:cNvPr id="9" name="Freeform 59"/>
              <p:cNvSpPr>
                <a:spLocks/>
              </p:cNvSpPr>
              <p:nvPr/>
            </p:nvSpPr>
            <p:spPr bwMode="auto">
              <a:xfrm>
                <a:off x="11310677" y="5484773"/>
                <a:ext cx="2665090" cy="5532633"/>
              </a:xfrm>
              <a:custGeom>
                <a:avLst/>
                <a:gdLst>
                  <a:gd name="T0" fmla="*/ 411 w 411"/>
                  <a:gd name="T1" fmla="*/ 811 h 853"/>
                  <a:gd name="T2" fmla="*/ 370 w 411"/>
                  <a:gd name="T3" fmla="*/ 853 h 853"/>
                  <a:gd name="T4" fmla="*/ 42 w 411"/>
                  <a:gd name="T5" fmla="*/ 853 h 853"/>
                  <a:gd name="T6" fmla="*/ 0 w 411"/>
                  <a:gd name="T7" fmla="*/ 811 h 853"/>
                  <a:gd name="T8" fmla="*/ 0 w 411"/>
                  <a:gd name="T9" fmla="*/ 42 h 853"/>
                  <a:gd name="T10" fmla="*/ 42 w 411"/>
                  <a:gd name="T11" fmla="*/ 0 h 853"/>
                  <a:gd name="T12" fmla="*/ 370 w 411"/>
                  <a:gd name="T13" fmla="*/ 0 h 853"/>
                  <a:gd name="T14" fmla="*/ 411 w 411"/>
                  <a:gd name="T15" fmla="*/ 42 h 853"/>
                  <a:gd name="T16" fmla="*/ 411 w 411"/>
                  <a:gd name="T17" fmla="*/ 811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1" h="853">
                    <a:moveTo>
                      <a:pt x="411" y="811"/>
                    </a:moveTo>
                    <a:cubicBezTo>
                      <a:pt x="411" y="834"/>
                      <a:pt x="392" y="853"/>
                      <a:pt x="370" y="853"/>
                    </a:cubicBezTo>
                    <a:cubicBezTo>
                      <a:pt x="42" y="853"/>
                      <a:pt x="42" y="853"/>
                      <a:pt x="42" y="853"/>
                    </a:cubicBezTo>
                    <a:cubicBezTo>
                      <a:pt x="19" y="853"/>
                      <a:pt x="0" y="834"/>
                      <a:pt x="0" y="811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19"/>
                      <a:pt x="19" y="0"/>
                      <a:pt x="42" y="0"/>
                    </a:cubicBezTo>
                    <a:cubicBezTo>
                      <a:pt x="370" y="0"/>
                      <a:pt x="370" y="0"/>
                      <a:pt x="370" y="0"/>
                    </a:cubicBezTo>
                    <a:cubicBezTo>
                      <a:pt x="392" y="0"/>
                      <a:pt x="411" y="19"/>
                      <a:pt x="411" y="42"/>
                    </a:cubicBezTo>
                    <a:lnTo>
                      <a:pt x="411" y="811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1" name="Oval 61"/>
              <p:cNvSpPr>
                <a:spLocks noChangeArrowheads="1"/>
              </p:cNvSpPr>
              <p:nvPr/>
            </p:nvSpPr>
            <p:spPr bwMode="auto">
              <a:xfrm>
                <a:off x="12607558" y="5750705"/>
                <a:ext cx="77812" cy="7783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2" name="Oval 62"/>
              <p:cNvSpPr>
                <a:spLocks noChangeArrowheads="1"/>
              </p:cNvSpPr>
              <p:nvPr/>
            </p:nvSpPr>
            <p:spPr bwMode="auto">
              <a:xfrm>
                <a:off x="12633495" y="5776649"/>
                <a:ext cx="19455" cy="1946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3" name="Oval 63"/>
              <p:cNvSpPr>
                <a:spLocks noChangeArrowheads="1"/>
              </p:cNvSpPr>
              <p:nvPr/>
            </p:nvSpPr>
            <p:spPr bwMode="auto">
              <a:xfrm>
                <a:off x="12607558" y="5744216"/>
                <a:ext cx="77812" cy="7783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4" name="Oval 64"/>
              <p:cNvSpPr>
                <a:spLocks noChangeArrowheads="1"/>
              </p:cNvSpPr>
              <p:nvPr/>
            </p:nvSpPr>
            <p:spPr bwMode="auto">
              <a:xfrm>
                <a:off x="12633495" y="5770161"/>
                <a:ext cx="19455" cy="1946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5" name="Oval 65"/>
              <p:cNvSpPr>
                <a:spLocks noChangeArrowheads="1"/>
              </p:cNvSpPr>
              <p:nvPr/>
            </p:nvSpPr>
            <p:spPr bwMode="auto">
              <a:xfrm>
                <a:off x="12620526" y="5757189"/>
                <a:ext cx="51875" cy="5188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6" name="Oval 66"/>
              <p:cNvSpPr>
                <a:spLocks noChangeArrowheads="1"/>
              </p:cNvSpPr>
              <p:nvPr/>
            </p:nvSpPr>
            <p:spPr bwMode="auto">
              <a:xfrm>
                <a:off x="12620526" y="5757189"/>
                <a:ext cx="51875" cy="5188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7" name="Oval 67"/>
              <p:cNvSpPr>
                <a:spLocks noChangeArrowheads="1"/>
              </p:cNvSpPr>
              <p:nvPr/>
            </p:nvSpPr>
            <p:spPr bwMode="auto">
              <a:xfrm>
                <a:off x="12633495" y="5770161"/>
                <a:ext cx="25937" cy="2594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8" name="Oval 68"/>
              <p:cNvSpPr>
                <a:spLocks noChangeArrowheads="1"/>
              </p:cNvSpPr>
              <p:nvPr/>
            </p:nvSpPr>
            <p:spPr bwMode="auto">
              <a:xfrm>
                <a:off x="12633495" y="5770161"/>
                <a:ext cx="25937" cy="2594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9" name="Freeform 69"/>
              <p:cNvSpPr>
                <a:spLocks/>
              </p:cNvSpPr>
              <p:nvPr/>
            </p:nvSpPr>
            <p:spPr bwMode="auto">
              <a:xfrm>
                <a:off x="12639982" y="5776649"/>
                <a:ext cx="6486" cy="6488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1 h 1"/>
                  <a:gd name="T6" fmla="*/ 1 w 1"/>
                  <a:gd name="T7" fmla="*/ 0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lnTo>
                      <a:pt x="1" y="1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20" name="Freeform 70"/>
              <p:cNvSpPr>
                <a:spLocks/>
              </p:cNvSpPr>
              <p:nvPr/>
            </p:nvSpPr>
            <p:spPr bwMode="auto">
              <a:xfrm>
                <a:off x="12639982" y="5776649"/>
                <a:ext cx="6486" cy="6488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1 h 1"/>
                  <a:gd name="T6" fmla="*/ 1 w 1"/>
                  <a:gd name="T7" fmla="*/ 0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lnTo>
                      <a:pt x="1" y="1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21" name="Oval 71"/>
              <p:cNvSpPr>
                <a:spLocks noChangeArrowheads="1"/>
              </p:cNvSpPr>
              <p:nvPr/>
            </p:nvSpPr>
            <p:spPr bwMode="auto">
              <a:xfrm>
                <a:off x="12432481" y="10433658"/>
                <a:ext cx="421488" cy="42159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22" name="Freeform 72"/>
              <p:cNvSpPr>
                <a:spLocks/>
              </p:cNvSpPr>
              <p:nvPr/>
            </p:nvSpPr>
            <p:spPr bwMode="auto">
              <a:xfrm>
                <a:off x="12536231" y="10537435"/>
                <a:ext cx="213987" cy="214043"/>
              </a:xfrm>
              <a:custGeom>
                <a:avLst/>
                <a:gdLst>
                  <a:gd name="T0" fmla="*/ 31 w 33"/>
                  <a:gd name="T1" fmla="*/ 22 h 33"/>
                  <a:gd name="T2" fmla="*/ 29 w 33"/>
                  <a:gd name="T3" fmla="*/ 22 h 33"/>
                  <a:gd name="T4" fmla="*/ 22 w 33"/>
                  <a:gd name="T5" fmla="*/ 29 h 33"/>
                  <a:gd name="T6" fmla="*/ 11 w 33"/>
                  <a:gd name="T7" fmla="*/ 29 h 33"/>
                  <a:gd name="T8" fmla="*/ 4 w 33"/>
                  <a:gd name="T9" fmla="*/ 22 h 33"/>
                  <a:gd name="T10" fmla="*/ 4 w 33"/>
                  <a:gd name="T11" fmla="*/ 11 h 33"/>
                  <a:gd name="T12" fmla="*/ 11 w 33"/>
                  <a:gd name="T13" fmla="*/ 4 h 33"/>
                  <a:gd name="T14" fmla="*/ 22 w 33"/>
                  <a:gd name="T15" fmla="*/ 4 h 33"/>
                  <a:gd name="T16" fmla="*/ 29 w 33"/>
                  <a:gd name="T17" fmla="*/ 11 h 33"/>
                  <a:gd name="T18" fmla="*/ 29 w 33"/>
                  <a:gd name="T19" fmla="*/ 22 h 33"/>
                  <a:gd name="T20" fmla="*/ 31 w 33"/>
                  <a:gd name="T21" fmla="*/ 22 h 33"/>
                  <a:gd name="T22" fmla="*/ 33 w 33"/>
                  <a:gd name="T23" fmla="*/ 22 h 33"/>
                  <a:gd name="T24" fmla="*/ 33 w 33"/>
                  <a:gd name="T25" fmla="*/ 11 h 33"/>
                  <a:gd name="T26" fmla="*/ 22 w 33"/>
                  <a:gd name="T27" fmla="*/ 0 h 33"/>
                  <a:gd name="T28" fmla="*/ 11 w 33"/>
                  <a:gd name="T29" fmla="*/ 0 h 33"/>
                  <a:gd name="T30" fmla="*/ 0 w 33"/>
                  <a:gd name="T31" fmla="*/ 11 h 33"/>
                  <a:gd name="T32" fmla="*/ 0 w 33"/>
                  <a:gd name="T33" fmla="*/ 22 h 33"/>
                  <a:gd name="T34" fmla="*/ 11 w 33"/>
                  <a:gd name="T35" fmla="*/ 33 h 33"/>
                  <a:gd name="T36" fmla="*/ 22 w 33"/>
                  <a:gd name="T37" fmla="*/ 33 h 33"/>
                  <a:gd name="T38" fmla="*/ 33 w 33"/>
                  <a:gd name="T39" fmla="*/ 22 h 33"/>
                  <a:gd name="T40" fmla="*/ 31 w 33"/>
                  <a:gd name="T41" fmla="*/ 22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3" h="33">
                    <a:moveTo>
                      <a:pt x="31" y="22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6"/>
                      <a:pt x="26" y="29"/>
                      <a:pt x="22" y="29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7" y="29"/>
                      <a:pt x="4" y="26"/>
                      <a:pt x="4" y="2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7"/>
                      <a:pt x="7" y="4"/>
                      <a:pt x="11" y="4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6" y="4"/>
                      <a:pt x="29" y="7"/>
                      <a:pt x="29" y="11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3" y="22"/>
                      <a:pt x="33" y="22"/>
                      <a:pt x="33" y="22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33" y="5"/>
                      <a:pt x="28" y="0"/>
                      <a:pt x="2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8"/>
                      <a:pt x="5" y="33"/>
                      <a:pt x="11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8" y="33"/>
                      <a:pt x="33" y="28"/>
                      <a:pt x="33" y="22"/>
                    </a:cubicBezTo>
                    <a:lnTo>
                      <a:pt x="31" y="22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23" name="Rectangle 73"/>
              <p:cNvSpPr>
                <a:spLocks noChangeArrowheads="1"/>
              </p:cNvSpPr>
              <p:nvPr/>
            </p:nvSpPr>
            <p:spPr bwMode="auto">
              <a:xfrm>
                <a:off x="11505210" y="6302020"/>
                <a:ext cx="2282509" cy="400191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24" name="Freeform 75"/>
              <p:cNvSpPr>
                <a:spLocks/>
              </p:cNvSpPr>
              <p:nvPr/>
            </p:nvSpPr>
            <p:spPr bwMode="auto">
              <a:xfrm>
                <a:off x="12445450" y="5938799"/>
                <a:ext cx="473364" cy="110266"/>
              </a:xfrm>
              <a:custGeom>
                <a:avLst/>
                <a:gdLst>
                  <a:gd name="T0" fmla="*/ 8 w 73"/>
                  <a:gd name="T1" fmla="*/ 17 h 17"/>
                  <a:gd name="T2" fmla="*/ 0 w 73"/>
                  <a:gd name="T3" fmla="*/ 9 h 17"/>
                  <a:gd name="T4" fmla="*/ 8 w 73"/>
                  <a:gd name="T5" fmla="*/ 0 h 17"/>
                  <a:gd name="T6" fmla="*/ 65 w 73"/>
                  <a:gd name="T7" fmla="*/ 0 h 17"/>
                  <a:gd name="T8" fmla="*/ 73 w 73"/>
                  <a:gd name="T9" fmla="*/ 9 h 17"/>
                  <a:gd name="T10" fmla="*/ 65 w 73"/>
                  <a:gd name="T11" fmla="*/ 17 h 17"/>
                  <a:gd name="T12" fmla="*/ 8 w 73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17">
                    <a:moveTo>
                      <a:pt x="8" y="17"/>
                    </a:moveTo>
                    <a:cubicBezTo>
                      <a:pt x="3" y="17"/>
                      <a:pt x="0" y="13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70" y="0"/>
                      <a:pt x="73" y="4"/>
                      <a:pt x="73" y="9"/>
                    </a:cubicBezTo>
                    <a:cubicBezTo>
                      <a:pt x="73" y="13"/>
                      <a:pt x="70" y="17"/>
                      <a:pt x="65" y="17"/>
                    </a:cubicBezTo>
                    <a:lnTo>
                      <a:pt x="8" y="17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25" name="Freeform 76"/>
              <p:cNvSpPr>
                <a:spLocks/>
              </p:cNvSpPr>
              <p:nvPr/>
            </p:nvSpPr>
            <p:spPr bwMode="auto">
              <a:xfrm>
                <a:off x="12471388" y="5971232"/>
                <a:ext cx="421488" cy="45405"/>
              </a:xfrm>
              <a:custGeom>
                <a:avLst/>
                <a:gdLst>
                  <a:gd name="T0" fmla="*/ 65 w 65"/>
                  <a:gd name="T1" fmla="*/ 4 h 7"/>
                  <a:gd name="T2" fmla="*/ 61 w 65"/>
                  <a:gd name="T3" fmla="*/ 7 h 7"/>
                  <a:gd name="T4" fmla="*/ 4 w 65"/>
                  <a:gd name="T5" fmla="*/ 7 h 7"/>
                  <a:gd name="T6" fmla="*/ 0 w 65"/>
                  <a:gd name="T7" fmla="*/ 4 h 7"/>
                  <a:gd name="T8" fmla="*/ 4 w 65"/>
                  <a:gd name="T9" fmla="*/ 0 h 7"/>
                  <a:gd name="T10" fmla="*/ 61 w 65"/>
                  <a:gd name="T11" fmla="*/ 0 h 7"/>
                  <a:gd name="T12" fmla="*/ 65 w 65"/>
                  <a:gd name="T13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7">
                    <a:moveTo>
                      <a:pt x="65" y="4"/>
                    </a:moveTo>
                    <a:cubicBezTo>
                      <a:pt x="65" y="6"/>
                      <a:pt x="63" y="7"/>
                      <a:pt x="61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2" y="7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3" y="0"/>
                      <a:pt x="65" y="2"/>
                      <a:pt x="65" y="4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26" name="Oval 77"/>
              <p:cNvSpPr>
                <a:spLocks noChangeArrowheads="1"/>
              </p:cNvSpPr>
              <p:nvPr/>
            </p:nvSpPr>
            <p:spPr bwMode="auto">
              <a:xfrm>
                <a:off x="12289824" y="5958259"/>
                <a:ext cx="71331" cy="7134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</p:grpSp>
        <p:pic>
          <p:nvPicPr>
            <p:cNvPr id="28" name="圖片 27" descr="Screenshot_20191025-221947_Video Player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0805" y="2482699"/>
              <a:ext cx="1693280" cy="30130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" name="群組 3"/>
          <p:cNvGrpSpPr/>
          <p:nvPr/>
        </p:nvGrpSpPr>
        <p:grpSpPr>
          <a:xfrm>
            <a:off x="2897816" y="2088137"/>
            <a:ext cx="1977098" cy="4104387"/>
            <a:chOff x="3450589" y="2061931"/>
            <a:chExt cx="1977098" cy="4104387"/>
          </a:xfrm>
        </p:grpSpPr>
        <p:grpSp>
          <p:nvGrpSpPr>
            <p:cNvPr id="54" name="Group 31"/>
            <p:cNvGrpSpPr/>
            <p:nvPr/>
          </p:nvGrpSpPr>
          <p:grpSpPr>
            <a:xfrm>
              <a:off x="3450589" y="2061931"/>
              <a:ext cx="1977098" cy="4104387"/>
              <a:chOff x="11310675" y="5484773"/>
              <a:chExt cx="2665090" cy="5532633"/>
            </a:xfrm>
          </p:grpSpPr>
          <p:sp>
            <p:nvSpPr>
              <p:cNvPr id="55" name="Freeform 59"/>
              <p:cNvSpPr>
                <a:spLocks/>
              </p:cNvSpPr>
              <p:nvPr/>
            </p:nvSpPr>
            <p:spPr bwMode="auto">
              <a:xfrm>
                <a:off x="11310675" y="5484773"/>
                <a:ext cx="2665090" cy="5532633"/>
              </a:xfrm>
              <a:custGeom>
                <a:avLst/>
                <a:gdLst>
                  <a:gd name="T0" fmla="*/ 411 w 411"/>
                  <a:gd name="T1" fmla="*/ 811 h 853"/>
                  <a:gd name="T2" fmla="*/ 370 w 411"/>
                  <a:gd name="T3" fmla="*/ 853 h 853"/>
                  <a:gd name="T4" fmla="*/ 42 w 411"/>
                  <a:gd name="T5" fmla="*/ 853 h 853"/>
                  <a:gd name="T6" fmla="*/ 0 w 411"/>
                  <a:gd name="T7" fmla="*/ 811 h 853"/>
                  <a:gd name="T8" fmla="*/ 0 w 411"/>
                  <a:gd name="T9" fmla="*/ 42 h 853"/>
                  <a:gd name="T10" fmla="*/ 42 w 411"/>
                  <a:gd name="T11" fmla="*/ 0 h 853"/>
                  <a:gd name="T12" fmla="*/ 370 w 411"/>
                  <a:gd name="T13" fmla="*/ 0 h 853"/>
                  <a:gd name="T14" fmla="*/ 411 w 411"/>
                  <a:gd name="T15" fmla="*/ 42 h 853"/>
                  <a:gd name="T16" fmla="*/ 411 w 411"/>
                  <a:gd name="T17" fmla="*/ 811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1" h="853">
                    <a:moveTo>
                      <a:pt x="411" y="811"/>
                    </a:moveTo>
                    <a:cubicBezTo>
                      <a:pt x="411" y="834"/>
                      <a:pt x="392" y="853"/>
                      <a:pt x="370" y="853"/>
                    </a:cubicBezTo>
                    <a:cubicBezTo>
                      <a:pt x="42" y="853"/>
                      <a:pt x="42" y="853"/>
                      <a:pt x="42" y="853"/>
                    </a:cubicBezTo>
                    <a:cubicBezTo>
                      <a:pt x="19" y="853"/>
                      <a:pt x="0" y="834"/>
                      <a:pt x="0" y="811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19"/>
                      <a:pt x="19" y="0"/>
                      <a:pt x="42" y="0"/>
                    </a:cubicBezTo>
                    <a:cubicBezTo>
                      <a:pt x="370" y="0"/>
                      <a:pt x="370" y="0"/>
                      <a:pt x="370" y="0"/>
                    </a:cubicBezTo>
                    <a:cubicBezTo>
                      <a:pt x="392" y="0"/>
                      <a:pt x="411" y="19"/>
                      <a:pt x="411" y="42"/>
                    </a:cubicBezTo>
                    <a:lnTo>
                      <a:pt x="411" y="811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56" name="Oval 61"/>
              <p:cNvSpPr>
                <a:spLocks noChangeArrowheads="1"/>
              </p:cNvSpPr>
              <p:nvPr/>
            </p:nvSpPr>
            <p:spPr bwMode="auto">
              <a:xfrm>
                <a:off x="12607558" y="5750705"/>
                <a:ext cx="77812" cy="7783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57" name="Oval 62"/>
              <p:cNvSpPr>
                <a:spLocks noChangeArrowheads="1"/>
              </p:cNvSpPr>
              <p:nvPr/>
            </p:nvSpPr>
            <p:spPr bwMode="auto">
              <a:xfrm>
                <a:off x="12633495" y="5776649"/>
                <a:ext cx="19455" cy="1946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58" name="Oval 63"/>
              <p:cNvSpPr>
                <a:spLocks noChangeArrowheads="1"/>
              </p:cNvSpPr>
              <p:nvPr/>
            </p:nvSpPr>
            <p:spPr bwMode="auto">
              <a:xfrm>
                <a:off x="12607558" y="5744216"/>
                <a:ext cx="77812" cy="7783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59" name="Oval 64"/>
              <p:cNvSpPr>
                <a:spLocks noChangeArrowheads="1"/>
              </p:cNvSpPr>
              <p:nvPr/>
            </p:nvSpPr>
            <p:spPr bwMode="auto">
              <a:xfrm>
                <a:off x="12633495" y="5770161"/>
                <a:ext cx="19455" cy="1946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60" name="Oval 65"/>
              <p:cNvSpPr>
                <a:spLocks noChangeArrowheads="1"/>
              </p:cNvSpPr>
              <p:nvPr/>
            </p:nvSpPr>
            <p:spPr bwMode="auto">
              <a:xfrm>
                <a:off x="12620526" y="5757189"/>
                <a:ext cx="51875" cy="5188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61" name="Oval 66"/>
              <p:cNvSpPr>
                <a:spLocks noChangeArrowheads="1"/>
              </p:cNvSpPr>
              <p:nvPr/>
            </p:nvSpPr>
            <p:spPr bwMode="auto">
              <a:xfrm>
                <a:off x="12620526" y="5757189"/>
                <a:ext cx="51875" cy="5188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62" name="Oval 67"/>
              <p:cNvSpPr>
                <a:spLocks noChangeArrowheads="1"/>
              </p:cNvSpPr>
              <p:nvPr/>
            </p:nvSpPr>
            <p:spPr bwMode="auto">
              <a:xfrm>
                <a:off x="12633495" y="5770161"/>
                <a:ext cx="25937" cy="2594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63" name="Oval 68"/>
              <p:cNvSpPr>
                <a:spLocks noChangeArrowheads="1"/>
              </p:cNvSpPr>
              <p:nvPr/>
            </p:nvSpPr>
            <p:spPr bwMode="auto">
              <a:xfrm>
                <a:off x="12633495" y="5770161"/>
                <a:ext cx="25937" cy="2594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64" name="Freeform 69"/>
              <p:cNvSpPr>
                <a:spLocks/>
              </p:cNvSpPr>
              <p:nvPr/>
            </p:nvSpPr>
            <p:spPr bwMode="auto">
              <a:xfrm>
                <a:off x="12639982" y="5776649"/>
                <a:ext cx="6486" cy="6488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1 h 1"/>
                  <a:gd name="T6" fmla="*/ 1 w 1"/>
                  <a:gd name="T7" fmla="*/ 0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lnTo>
                      <a:pt x="1" y="1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65" name="Freeform 70"/>
              <p:cNvSpPr>
                <a:spLocks/>
              </p:cNvSpPr>
              <p:nvPr/>
            </p:nvSpPr>
            <p:spPr bwMode="auto">
              <a:xfrm>
                <a:off x="12639982" y="5776649"/>
                <a:ext cx="6486" cy="6488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1 h 1"/>
                  <a:gd name="T6" fmla="*/ 1 w 1"/>
                  <a:gd name="T7" fmla="*/ 0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lnTo>
                      <a:pt x="1" y="1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66" name="Oval 71"/>
              <p:cNvSpPr>
                <a:spLocks noChangeArrowheads="1"/>
              </p:cNvSpPr>
              <p:nvPr/>
            </p:nvSpPr>
            <p:spPr bwMode="auto">
              <a:xfrm>
                <a:off x="12432481" y="10433658"/>
                <a:ext cx="421488" cy="42159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67" name="Freeform 72"/>
              <p:cNvSpPr>
                <a:spLocks/>
              </p:cNvSpPr>
              <p:nvPr/>
            </p:nvSpPr>
            <p:spPr bwMode="auto">
              <a:xfrm>
                <a:off x="12536231" y="10537435"/>
                <a:ext cx="213987" cy="214043"/>
              </a:xfrm>
              <a:custGeom>
                <a:avLst/>
                <a:gdLst>
                  <a:gd name="T0" fmla="*/ 31 w 33"/>
                  <a:gd name="T1" fmla="*/ 22 h 33"/>
                  <a:gd name="T2" fmla="*/ 29 w 33"/>
                  <a:gd name="T3" fmla="*/ 22 h 33"/>
                  <a:gd name="T4" fmla="*/ 22 w 33"/>
                  <a:gd name="T5" fmla="*/ 29 h 33"/>
                  <a:gd name="T6" fmla="*/ 11 w 33"/>
                  <a:gd name="T7" fmla="*/ 29 h 33"/>
                  <a:gd name="T8" fmla="*/ 4 w 33"/>
                  <a:gd name="T9" fmla="*/ 22 h 33"/>
                  <a:gd name="T10" fmla="*/ 4 w 33"/>
                  <a:gd name="T11" fmla="*/ 11 h 33"/>
                  <a:gd name="T12" fmla="*/ 11 w 33"/>
                  <a:gd name="T13" fmla="*/ 4 h 33"/>
                  <a:gd name="T14" fmla="*/ 22 w 33"/>
                  <a:gd name="T15" fmla="*/ 4 h 33"/>
                  <a:gd name="T16" fmla="*/ 29 w 33"/>
                  <a:gd name="T17" fmla="*/ 11 h 33"/>
                  <a:gd name="T18" fmla="*/ 29 w 33"/>
                  <a:gd name="T19" fmla="*/ 22 h 33"/>
                  <a:gd name="T20" fmla="*/ 31 w 33"/>
                  <a:gd name="T21" fmla="*/ 22 h 33"/>
                  <a:gd name="T22" fmla="*/ 33 w 33"/>
                  <a:gd name="T23" fmla="*/ 22 h 33"/>
                  <a:gd name="T24" fmla="*/ 33 w 33"/>
                  <a:gd name="T25" fmla="*/ 11 h 33"/>
                  <a:gd name="T26" fmla="*/ 22 w 33"/>
                  <a:gd name="T27" fmla="*/ 0 h 33"/>
                  <a:gd name="T28" fmla="*/ 11 w 33"/>
                  <a:gd name="T29" fmla="*/ 0 h 33"/>
                  <a:gd name="T30" fmla="*/ 0 w 33"/>
                  <a:gd name="T31" fmla="*/ 11 h 33"/>
                  <a:gd name="T32" fmla="*/ 0 w 33"/>
                  <a:gd name="T33" fmla="*/ 22 h 33"/>
                  <a:gd name="T34" fmla="*/ 11 w 33"/>
                  <a:gd name="T35" fmla="*/ 33 h 33"/>
                  <a:gd name="T36" fmla="*/ 22 w 33"/>
                  <a:gd name="T37" fmla="*/ 33 h 33"/>
                  <a:gd name="T38" fmla="*/ 33 w 33"/>
                  <a:gd name="T39" fmla="*/ 22 h 33"/>
                  <a:gd name="T40" fmla="*/ 31 w 33"/>
                  <a:gd name="T41" fmla="*/ 22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3" h="33">
                    <a:moveTo>
                      <a:pt x="31" y="22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6"/>
                      <a:pt x="26" y="29"/>
                      <a:pt x="22" y="29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7" y="29"/>
                      <a:pt x="4" y="26"/>
                      <a:pt x="4" y="2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7"/>
                      <a:pt x="7" y="4"/>
                      <a:pt x="11" y="4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6" y="4"/>
                      <a:pt x="29" y="7"/>
                      <a:pt x="29" y="11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3" y="22"/>
                      <a:pt x="33" y="22"/>
                      <a:pt x="33" y="22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33" y="5"/>
                      <a:pt x="28" y="0"/>
                      <a:pt x="2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8"/>
                      <a:pt x="5" y="33"/>
                      <a:pt x="11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8" y="33"/>
                      <a:pt x="33" y="28"/>
                      <a:pt x="33" y="22"/>
                    </a:cubicBezTo>
                    <a:lnTo>
                      <a:pt x="31" y="22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68" name="Rectangle 73"/>
              <p:cNvSpPr>
                <a:spLocks noChangeArrowheads="1"/>
              </p:cNvSpPr>
              <p:nvPr/>
            </p:nvSpPr>
            <p:spPr bwMode="auto">
              <a:xfrm>
                <a:off x="11505210" y="6302020"/>
                <a:ext cx="2282509" cy="400191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69" name="Freeform 75"/>
              <p:cNvSpPr>
                <a:spLocks/>
              </p:cNvSpPr>
              <p:nvPr/>
            </p:nvSpPr>
            <p:spPr bwMode="auto">
              <a:xfrm>
                <a:off x="12445450" y="5938799"/>
                <a:ext cx="473364" cy="110266"/>
              </a:xfrm>
              <a:custGeom>
                <a:avLst/>
                <a:gdLst>
                  <a:gd name="T0" fmla="*/ 8 w 73"/>
                  <a:gd name="T1" fmla="*/ 17 h 17"/>
                  <a:gd name="T2" fmla="*/ 0 w 73"/>
                  <a:gd name="T3" fmla="*/ 9 h 17"/>
                  <a:gd name="T4" fmla="*/ 8 w 73"/>
                  <a:gd name="T5" fmla="*/ 0 h 17"/>
                  <a:gd name="T6" fmla="*/ 65 w 73"/>
                  <a:gd name="T7" fmla="*/ 0 h 17"/>
                  <a:gd name="T8" fmla="*/ 73 w 73"/>
                  <a:gd name="T9" fmla="*/ 9 h 17"/>
                  <a:gd name="T10" fmla="*/ 65 w 73"/>
                  <a:gd name="T11" fmla="*/ 17 h 17"/>
                  <a:gd name="T12" fmla="*/ 8 w 73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17">
                    <a:moveTo>
                      <a:pt x="8" y="17"/>
                    </a:moveTo>
                    <a:cubicBezTo>
                      <a:pt x="3" y="17"/>
                      <a:pt x="0" y="13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70" y="0"/>
                      <a:pt x="73" y="4"/>
                      <a:pt x="73" y="9"/>
                    </a:cubicBezTo>
                    <a:cubicBezTo>
                      <a:pt x="73" y="13"/>
                      <a:pt x="70" y="17"/>
                      <a:pt x="65" y="17"/>
                    </a:cubicBezTo>
                    <a:lnTo>
                      <a:pt x="8" y="17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70" name="Freeform 76"/>
              <p:cNvSpPr>
                <a:spLocks/>
              </p:cNvSpPr>
              <p:nvPr/>
            </p:nvSpPr>
            <p:spPr bwMode="auto">
              <a:xfrm>
                <a:off x="12471388" y="5971232"/>
                <a:ext cx="421488" cy="45405"/>
              </a:xfrm>
              <a:custGeom>
                <a:avLst/>
                <a:gdLst>
                  <a:gd name="T0" fmla="*/ 65 w 65"/>
                  <a:gd name="T1" fmla="*/ 4 h 7"/>
                  <a:gd name="T2" fmla="*/ 61 w 65"/>
                  <a:gd name="T3" fmla="*/ 7 h 7"/>
                  <a:gd name="T4" fmla="*/ 4 w 65"/>
                  <a:gd name="T5" fmla="*/ 7 h 7"/>
                  <a:gd name="T6" fmla="*/ 0 w 65"/>
                  <a:gd name="T7" fmla="*/ 4 h 7"/>
                  <a:gd name="T8" fmla="*/ 4 w 65"/>
                  <a:gd name="T9" fmla="*/ 0 h 7"/>
                  <a:gd name="T10" fmla="*/ 61 w 65"/>
                  <a:gd name="T11" fmla="*/ 0 h 7"/>
                  <a:gd name="T12" fmla="*/ 65 w 65"/>
                  <a:gd name="T13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7">
                    <a:moveTo>
                      <a:pt x="65" y="4"/>
                    </a:moveTo>
                    <a:cubicBezTo>
                      <a:pt x="65" y="6"/>
                      <a:pt x="63" y="7"/>
                      <a:pt x="61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2" y="7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3" y="0"/>
                      <a:pt x="65" y="2"/>
                      <a:pt x="65" y="4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71" name="Oval 77"/>
              <p:cNvSpPr>
                <a:spLocks noChangeArrowheads="1"/>
              </p:cNvSpPr>
              <p:nvPr/>
            </p:nvSpPr>
            <p:spPr bwMode="auto">
              <a:xfrm>
                <a:off x="12289824" y="5958259"/>
                <a:ext cx="71331" cy="7134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</p:grpSp>
        <p:pic>
          <p:nvPicPr>
            <p:cNvPr id="51" name="圖片 50" descr="Screenshot_20191025-221959_Video Player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3165" y="2663394"/>
              <a:ext cx="1685020" cy="29495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" name="群組 4"/>
          <p:cNvGrpSpPr/>
          <p:nvPr/>
        </p:nvGrpSpPr>
        <p:grpSpPr>
          <a:xfrm>
            <a:off x="5259601" y="2059955"/>
            <a:ext cx="1977098" cy="4104387"/>
            <a:chOff x="5760738" y="2088136"/>
            <a:chExt cx="1977098" cy="4104387"/>
          </a:xfrm>
        </p:grpSpPr>
        <p:grpSp>
          <p:nvGrpSpPr>
            <p:cNvPr id="74" name="Group 31"/>
            <p:cNvGrpSpPr/>
            <p:nvPr/>
          </p:nvGrpSpPr>
          <p:grpSpPr>
            <a:xfrm>
              <a:off x="5760738" y="2088136"/>
              <a:ext cx="1977098" cy="4104387"/>
              <a:chOff x="11310675" y="5484773"/>
              <a:chExt cx="2665090" cy="5532633"/>
            </a:xfrm>
          </p:grpSpPr>
          <p:sp>
            <p:nvSpPr>
              <p:cNvPr id="75" name="Freeform 59"/>
              <p:cNvSpPr>
                <a:spLocks/>
              </p:cNvSpPr>
              <p:nvPr/>
            </p:nvSpPr>
            <p:spPr bwMode="auto">
              <a:xfrm>
                <a:off x="11310675" y="5484773"/>
                <a:ext cx="2665090" cy="5532633"/>
              </a:xfrm>
              <a:custGeom>
                <a:avLst/>
                <a:gdLst>
                  <a:gd name="T0" fmla="*/ 411 w 411"/>
                  <a:gd name="T1" fmla="*/ 811 h 853"/>
                  <a:gd name="T2" fmla="*/ 370 w 411"/>
                  <a:gd name="T3" fmla="*/ 853 h 853"/>
                  <a:gd name="T4" fmla="*/ 42 w 411"/>
                  <a:gd name="T5" fmla="*/ 853 h 853"/>
                  <a:gd name="T6" fmla="*/ 0 w 411"/>
                  <a:gd name="T7" fmla="*/ 811 h 853"/>
                  <a:gd name="T8" fmla="*/ 0 w 411"/>
                  <a:gd name="T9" fmla="*/ 42 h 853"/>
                  <a:gd name="T10" fmla="*/ 42 w 411"/>
                  <a:gd name="T11" fmla="*/ 0 h 853"/>
                  <a:gd name="T12" fmla="*/ 370 w 411"/>
                  <a:gd name="T13" fmla="*/ 0 h 853"/>
                  <a:gd name="T14" fmla="*/ 411 w 411"/>
                  <a:gd name="T15" fmla="*/ 42 h 853"/>
                  <a:gd name="T16" fmla="*/ 411 w 411"/>
                  <a:gd name="T17" fmla="*/ 811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1" h="853">
                    <a:moveTo>
                      <a:pt x="411" y="811"/>
                    </a:moveTo>
                    <a:cubicBezTo>
                      <a:pt x="411" y="834"/>
                      <a:pt x="392" y="853"/>
                      <a:pt x="370" y="853"/>
                    </a:cubicBezTo>
                    <a:cubicBezTo>
                      <a:pt x="42" y="853"/>
                      <a:pt x="42" y="853"/>
                      <a:pt x="42" y="853"/>
                    </a:cubicBezTo>
                    <a:cubicBezTo>
                      <a:pt x="19" y="853"/>
                      <a:pt x="0" y="834"/>
                      <a:pt x="0" y="811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19"/>
                      <a:pt x="19" y="0"/>
                      <a:pt x="42" y="0"/>
                    </a:cubicBezTo>
                    <a:cubicBezTo>
                      <a:pt x="370" y="0"/>
                      <a:pt x="370" y="0"/>
                      <a:pt x="370" y="0"/>
                    </a:cubicBezTo>
                    <a:cubicBezTo>
                      <a:pt x="392" y="0"/>
                      <a:pt x="411" y="19"/>
                      <a:pt x="411" y="42"/>
                    </a:cubicBezTo>
                    <a:lnTo>
                      <a:pt x="411" y="811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76" name="Oval 61"/>
              <p:cNvSpPr>
                <a:spLocks noChangeArrowheads="1"/>
              </p:cNvSpPr>
              <p:nvPr/>
            </p:nvSpPr>
            <p:spPr bwMode="auto">
              <a:xfrm>
                <a:off x="12607558" y="5750705"/>
                <a:ext cx="77812" cy="7783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77" name="Oval 62"/>
              <p:cNvSpPr>
                <a:spLocks noChangeArrowheads="1"/>
              </p:cNvSpPr>
              <p:nvPr/>
            </p:nvSpPr>
            <p:spPr bwMode="auto">
              <a:xfrm>
                <a:off x="12633495" y="5776649"/>
                <a:ext cx="19455" cy="1946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78" name="Oval 63"/>
              <p:cNvSpPr>
                <a:spLocks noChangeArrowheads="1"/>
              </p:cNvSpPr>
              <p:nvPr/>
            </p:nvSpPr>
            <p:spPr bwMode="auto">
              <a:xfrm>
                <a:off x="12607558" y="5744216"/>
                <a:ext cx="77812" cy="7783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79" name="Oval 64"/>
              <p:cNvSpPr>
                <a:spLocks noChangeArrowheads="1"/>
              </p:cNvSpPr>
              <p:nvPr/>
            </p:nvSpPr>
            <p:spPr bwMode="auto">
              <a:xfrm>
                <a:off x="12633495" y="5770161"/>
                <a:ext cx="19455" cy="1946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80" name="Oval 65"/>
              <p:cNvSpPr>
                <a:spLocks noChangeArrowheads="1"/>
              </p:cNvSpPr>
              <p:nvPr/>
            </p:nvSpPr>
            <p:spPr bwMode="auto">
              <a:xfrm>
                <a:off x="12620526" y="5757189"/>
                <a:ext cx="51875" cy="5188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81" name="Oval 66"/>
              <p:cNvSpPr>
                <a:spLocks noChangeArrowheads="1"/>
              </p:cNvSpPr>
              <p:nvPr/>
            </p:nvSpPr>
            <p:spPr bwMode="auto">
              <a:xfrm>
                <a:off x="12620526" y="5757189"/>
                <a:ext cx="51875" cy="5188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82" name="Oval 67"/>
              <p:cNvSpPr>
                <a:spLocks noChangeArrowheads="1"/>
              </p:cNvSpPr>
              <p:nvPr/>
            </p:nvSpPr>
            <p:spPr bwMode="auto">
              <a:xfrm>
                <a:off x="12633495" y="5770161"/>
                <a:ext cx="25937" cy="2594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83" name="Oval 68"/>
              <p:cNvSpPr>
                <a:spLocks noChangeArrowheads="1"/>
              </p:cNvSpPr>
              <p:nvPr/>
            </p:nvSpPr>
            <p:spPr bwMode="auto">
              <a:xfrm>
                <a:off x="12633495" y="5770161"/>
                <a:ext cx="25937" cy="2594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84" name="Freeform 69"/>
              <p:cNvSpPr>
                <a:spLocks/>
              </p:cNvSpPr>
              <p:nvPr/>
            </p:nvSpPr>
            <p:spPr bwMode="auto">
              <a:xfrm>
                <a:off x="12639982" y="5776649"/>
                <a:ext cx="6486" cy="6488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1 h 1"/>
                  <a:gd name="T6" fmla="*/ 1 w 1"/>
                  <a:gd name="T7" fmla="*/ 0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lnTo>
                      <a:pt x="1" y="1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85" name="Freeform 70"/>
              <p:cNvSpPr>
                <a:spLocks/>
              </p:cNvSpPr>
              <p:nvPr/>
            </p:nvSpPr>
            <p:spPr bwMode="auto">
              <a:xfrm>
                <a:off x="12639982" y="5776649"/>
                <a:ext cx="6486" cy="6488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1 h 1"/>
                  <a:gd name="T6" fmla="*/ 1 w 1"/>
                  <a:gd name="T7" fmla="*/ 0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lnTo>
                      <a:pt x="1" y="1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86" name="Oval 71"/>
              <p:cNvSpPr>
                <a:spLocks noChangeArrowheads="1"/>
              </p:cNvSpPr>
              <p:nvPr/>
            </p:nvSpPr>
            <p:spPr bwMode="auto">
              <a:xfrm>
                <a:off x="12432481" y="10433658"/>
                <a:ext cx="421488" cy="42159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87" name="Freeform 72"/>
              <p:cNvSpPr>
                <a:spLocks/>
              </p:cNvSpPr>
              <p:nvPr/>
            </p:nvSpPr>
            <p:spPr bwMode="auto">
              <a:xfrm>
                <a:off x="12536231" y="10537435"/>
                <a:ext cx="213987" cy="214043"/>
              </a:xfrm>
              <a:custGeom>
                <a:avLst/>
                <a:gdLst>
                  <a:gd name="T0" fmla="*/ 31 w 33"/>
                  <a:gd name="T1" fmla="*/ 22 h 33"/>
                  <a:gd name="T2" fmla="*/ 29 w 33"/>
                  <a:gd name="T3" fmla="*/ 22 h 33"/>
                  <a:gd name="T4" fmla="*/ 22 w 33"/>
                  <a:gd name="T5" fmla="*/ 29 h 33"/>
                  <a:gd name="T6" fmla="*/ 11 w 33"/>
                  <a:gd name="T7" fmla="*/ 29 h 33"/>
                  <a:gd name="T8" fmla="*/ 4 w 33"/>
                  <a:gd name="T9" fmla="*/ 22 h 33"/>
                  <a:gd name="T10" fmla="*/ 4 w 33"/>
                  <a:gd name="T11" fmla="*/ 11 h 33"/>
                  <a:gd name="T12" fmla="*/ 11 w 33"/>
                  <a:gd name="T13" fmla="*/ 4 h 33"/>
                  <a:gd name="T14" fmla="*/ 22 w 33"/>
                  <a:gd name="T15" fmla="*/ 4 h 33"/>
                  <a:gd name="T16" fmla="*/ 29 w 33"/>
                  <a:gd name="T17" fmla="*/ 11 h 33"/>
                  <a:gd name="T18" fmla="*/ 29 w 33"/>
                  <a:gd name="T19" fmla="*/ 22 h 33"/>
                  <a:gd name="T20" fmla="*/ 31 w 33"/>
                  <a:gd name="T21" fmla="*/ 22 h 33"/>
                  <a:gd name="T22" fmla="*/ 33 w 33"/>
                  <a:gd name="T23" fmla="*/ 22 h 33"/>
                  <a:gd name="T24" fmla="*/ 33 w 33"/>
                  <a:gd name="T25" fmla="*/ 11 h 33"/>
                  <a:gd name="T26" fmla="*/ 22 w 33"/>
                  <a:gd name="T27" fmla="*/ 0 h 33"/>
                  <a:gd name="T28" fmla="*/ 11 w 33"/>
                  <a:gd name="T29" fmla="*/ 0 h 33"/>
                  <a:gd name="T30" fmla="*/ 0 w 33"/>
                  <a:gd name="T31" fmla="*/ 11 h 33"/>
                  <a:gd name="T32" fmla="*/ 0 w 33"/>
                  <a:gd name="T33" fmla="*/ 22 h 33"/>
                  <a:gd name="T34" fmla="*/ 11 w 33"/>
                  <a:gd name="T35" fmla="*/ 33 h 33"/>
                  <a:gd name="T36" fmla="*/ 22 w 33"/>
                  <a:gd name="T37" fmla="*/ 33 h 33"/>
                  <a:gd name="T38" fmla="*/ 33 w 33"/>
                  <a:gd name="T39" fmla="*/ 22 h 33"/>
                  <a:gd name="T40" fmla="*/ 31 w 33"/>
                  <a:gd name="T41" fmla="*/ 22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3" h="33">
                    <a:moveTo>
                      <a:pt x="31" y="22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6"/>
                      <a:pt x="26" y="29"/>
                      <a:pt x="22" y="29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7" y="29"/>
                      <a:pt x="4" y="26"/>
                      <a:pt x="4" y="2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7"/>
                      <a:pt x="7" y="4"/>
                      <a:pt x="11" y="4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6" y="4"/>
                      <a:pt x="29" y="7"/>
                      <a:pt x="29" y="11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3" y="22"/>
                      <a:pt x="33" y="22"/>
                      <a:pt x="33" y="22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33" y="5"/>
                      <a:pt x="28" y="0"/>
                      <a:pt x="2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8"/>
                      <a:pt x="5" y="33"/>
                      <a:pt x="11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8" y="33"/>
                      <a:pt x="33" y="28"/>
                      <a:pt x="33" y="22"/>
                    </a:cubicBezTo>
                    <a:lnTo>
                      <a:pt x="31" y="22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88" name="Rectangle 73"/>
              <p:cNvSpPr>
                <a:spLocks noChangeArrowheads="1"/>
              </p:cNvSpPr>
              <p:nvPr/>
            </p:nvSpPr>
            <p:spPr bwMode="auto">
              <a:xfrm>
                <a:off x="11505210" y="6302020"/>
                <a:ext cx="2282509" cy="400191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89" name="Freeform 75"/>
              <p:cNvSpPr>
                <a:spLocks/>
              </p:cNvSpPr>
              <p:nvPr/>
            </p:nvSpPr>
            <p:spPr bwMode="auto">
              <a:xfrm>
                <a:off x="12445450" y="5938799"/>
                <a:ext cx="473364" cy="110266"/>
              </a:xfrm>
              <a:custGeom>
                <a:avLst/>
                <a:gdLst>
                  <a:gd name="T0" fmla="*/ 8 w 73"/>
                  <a:gd name="T1" fmla="*/ 17 h 17"/>
                  <a:gd name="T2" fmla="*/ 0 w 73"/>
                  <a:gd name="T3" fmla="*/ 9 h 17"/>
                  <a:gd name="T4" fmla="*/ 8 w 73"/>
                  <a:gd name="T5" fmla="*/ 0 h 17"/>
                  <a:gd name="T6" fmla="*/ 65 w 73"/>
                  <a:gd name="T7" fmla="*/ 0 h 17"/>
                  <a:gd name="T8" fmla="*/ 73 w 73"/>
                  <a:gd name="T9" fmla="*/ 9 h 17"/>
                  <a:gd name="T10" fmla="*/ 65 w 73"/>
                  <a:gd name="T11" fmla="*/ 17 h 17"/>
                  <a:gd name="T12" fmla="*/ 8 w 73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17">
                    <a:moveTo>
                      <a:pt x="8" y="17"/>
                    </a:moveTo>
                    <a:cubicBezTo>
                      <a:pt x="3" y="17"/>
                      <a:pt x="0" y="13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70" y="0"/>
                      <a:pt x="73" y="4"/>
                      <a:pt x="73" y="9"/>
                    </a:cubicBezTo>
                    <a:cubicBezTo>
                      <a:pt x="73" y="13"/>
                      <a:pt x="70" y="17"/>
                      <a:pt x="65" y="17"/>
                    </a:cubicBezTo>
                    <a:lnTo>
                      <a:pt x="8" y="17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90" name="Freeform 76"/>
              <p:cNvSpPr>
                <a:spLocks/>
              </p:cNvSpPr>
              <p:nvPr/>
            </p:nvSpPr>
            <p:spPr bwMode="auto">
              <a:xfrm>
                <a:off x="12471388" y="5971232"/>
                <a:ext cx="421488" cy="45405"/>
              </a:xfrm>
              <a:custGeom>
                <a:avLst/>
                <a:gdLst>
                  <a:gd name="T0" fmla="*/ 65 w 65"/>
                  <a:gd name="T1" fmla="*/ 4 h 7"/>
                  <a:gd name="T2" fmla="*/ 61 w 65"/>
                  <a:gd name="T3" fmla="*/ 7 h 7"/>
                  <a:gd name="T4" fmla="*/ 4 w 65"/>
                  <a:gd name="T5" fmla="*/ 7 h 7"/>
                  <a:gd name="T6" fmla="*/ 0 w 65"/>
                  <a:gd name="T7" fmla="*/ 4 h 7"/>
                  <a:gd name="T8" fmla="*/ 4 w 65"/>
                  <a:gd name="T9" fmla="*/ 0 h 7"/>
                  <a:gd name="T10" fmla="*/ 61 w 65"/>
                  <a:gd name="T11" fmla="*/ 0 h 7"/>
                  <a:gd name="T12" fmla="*/ 65 w 65"/>
                  <a:gd name="T13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7">
                    <a:moveTo>
                      <a:pt x="65" y="4"/>
                    </a:moveTo>
                    <a:cubicBezTo>
                      <a:pt x="65" y="6"/>
                      <a:pt x="63" y="7"/>
                      <a:pt x="61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2" y="7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3" y="0"/>
                      <a:pt x="65" y="2"/>
                      <a:pt x="65" y="4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91" name="Oval 77"/>
              <p:cNvSpPr>
                <a:spLocks noChangeArrowheads="1"/>
              </p:cNvSpPr>
              <p:nvPr/>
            </p:nvSpPr>
            <p:spPr bwMode="auto">
              <a:xfrm>
                <a:off x="12289824" y="5958259"/>
                <a:ext cx="71331" cy="7134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</p:grpSp>
        <p:pic>
          <p:nvPicPr>
            <p:cNvPr id="92" name="圖片 91" descr="Screenshot_20191025-222009_Video Player"/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1332" y="2684789"/>
              <a:ext cx="1697001" cy="298818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" name="群組 5"/>
          <p:cNvGrpSpPr/>
          <p:nvPr/>
        </p:nvGrpSpPr>
        <p:grpSpPr>
          <a:xfrm>
            <a:off x="7621386" y="2059955"/>
            <a:ext cx="1977098" cy="4104387"/>
            <a:chOff x="7907136" y="2059955"/>
            <a:chExt cx="1977098" cy="4104387"/>
          </a:xfrm>
        </p:grpSpPr>
        <p:grpSp>
          <p:nvGrpSpPr>
            <p:cNvPr id="93" name="Group 31"/>
            <p:cNvGrpSpPr/>
            <p:nvPr/>
          </p:nvGrpSpPr>
          <p:grpSpPr>
            <a:xfrm>
              <a:off x="7907136" y="2059955"/>
              <a:ext cx="1977098" cy="4104387"/>
              <a:chOff x="11310675" y="5484773"/>
              <a:chExt cx="2665090" cy="5532633"/>
            </a:xfrm>
          </p:grpSpPr>
          <p:sp>
            <p:nvSpPr>
              <p:cNvPr id="94" name="Freeform 59"/>
              <p:cNvSpPr>
                <a:spLocks/>
              </p:cNvSpPr>
              <p:nvPr/>
            </p:nvSpPr>
            <p:spPr bwMode="auto">
              <a:xfrm>
                <a:off x="11310675" y="5484773"/>
                <a:ext cx="2665090" cy="5532633"/>
              </a:xfrm>
              <a:custGeom>
                <a:avLst/>
                <a:gdLst>
                  <a:gd name="T0" fmla="*/ 411 w 411"/>
                  <a:gd name="T1" fmla="*/ 811 h 853"/>
                  <a:gd name="T2" fmla="*/ 370 w 411"/>
                  <a:gd name="T3" fmla="*/ 853 h 853"/>
                  <a:gd name="T4" fmla="*/ 42 w 411"/>
                  <a:gd name="T5" fmla="*/ 853 h 853"/>
                  <a:gd name="T6" fmla="*/ 0 w 411"/>
                  <a:gd name="T7" fmla="*/ 811 h 853"/>
                  <a:gd name="T8" fmla="*/ 0 w 411"/>
                  <a:gd name="T9" fmla="*/ 42 h 853"/>
                  <a:gd name="T10" fmla="*/ 42 w 411"/>
                  <a:gd name="T11" fmla="*/ 0 h 853"/>
                  <a:gd name="T12" fmla="*/ 370 w 411"/>
                  <a:gd name="T13" fmla="*/ 0 h 853"/>
                  <a:gd name="T14" fmla="*/ 411 w 411"/>
                  <a:gd name="T15" fmla="*/ 42 h 853"/>
                  <a:gd name="T16" fmla="*/ 411 w 411"/>
                  <a:gd name="T17" fmla="*/ 811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1" h="853">
                    <a:moveTo>
                      <a:pt x="411" y="811"/>
                    </a:moveTo>
                    <a:cubicBezTo>
                      <a:pt x="411" y="834"/>
                      <a:pt x="392" y="853"/>
                      <a:pt x="370" y="853"/>
                    </a:cubicBezTo>
                    <a:cubicBezTo>
                      <a:pt x="42" y="853"/>
                      <a:pt x="42" y="853"/>
                      <a:pt x="42" y="853"/>
                    </a:cubicBezTo>
                    <a:cubicBezTo>
                      <a:pt x="19" y="853"/>
                      <a:pt x="0" y="834"/>
                      <a:pt x="0" y="811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19"/>
                      <a:pt x="19" y="0"/>
                      <a:pt x="42" y="0"/>
                    </a:cubicBezTo>
                    <a:cubicBezTo>
                      <a:pt x="370" y="0"/>
                      <a:pt x="370" y="0"/>
                      <a:pt x="370" y="0"/>
                    </a:cubicBezTo>
                    <a:cubicBezTo>
                      <a:pt x="392" y="0"/>
                      <a:pt x="411" y="19"/>
                      <a:pt x="411" y="42"/>
                    </a:cubicBezTo>
                    <a:lnTo>
                      <a:pt x="411" y="811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95" name="Oval 61"/>
              <p:cNvSpPr>
                <a:spLocks noChangeArrowheads="1"/>
              </p:cNvSpPr>
              <p:nvPr/>
            </p:nvSpPr>
            <p:spPr bwMode="auto">
              <a:xfrm>
                <a:off x="12607558" y="5750705"/>
                <a:ext cx="77812" cy="7783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96" name="Oval 62"/>
              <p:cNvSpPr>
                <a:spLocks noChangeArrowheads="1"/>
              </p:cNvSpPr>
              <p:nvPr/>
            </p:nvSpPr>
            <p:spPr bwMode="auto">
              <a:xfrm>
                <a:off x="12633495" y="5776649"/>
                <a:ext cx="19455" cy="1946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97" name="Oval 63"/>
              <p:cNvSpPr>
                <a:spLocks noChangeArrowheads="1"/>
              </p:cNvSpPr>
              <p:nvPr/>
            </p:nvSpPr>
            <p:spPr bwMode="auto">
              <a:xfrm>
                <a:off x="12607558" y="5744216"/>
                <a:ext cx="77812" cy="7783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98" name="Oval 64"/>
              <p:cNvSpPr>
                <a:spLocks noChangeArrowheads="1"/>
              </p:cNvSpPr>
              <p:nvPr/>
            </p:nvSpPr>
            <p:spPr bwMode="auto">
              <a:xfrm>
                <a:off x="12633495" y="5770161"/>
                <a:ext cx="19455" cy="1946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99" name="Oval 65"/>
              <p:cNvSpPr>
                <a:spLocks noChangeArrowheads="1"/>
              </p:cNvSpPr>
              <p:nvPr/>
            </p:nvSpPr>
            <p:spPr bwMode="auto">
              <a:xfrm>
                <a:off x="12620526" y="5757189"/>
                <a:ext cx="51875" cy="5188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00" name="Oval 66"/>
              <p:cNvSpPr>
                <a:spLocks noChangeArrowheads="1"/>
              </p:cNvSpPr>
              <p:nvPr/>
            </p:nvSpPr>
            <p:spPr bwMode="auto">
              <a:xfrm>
                <a:off x="12620526" y="5757189"/>
                <a:ext cx="51875" cy="5188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01" name="Oval 67"/>
              <p:cNvSpPr>
                <a:spLocks noChangeArrowheads="1"/>
              </p:cNvSpPr>
              <p:nvPr/>
            </p:nvSpPr>
            <p:spPr bwMode="auto">
              <a:xfrm>
                <a:off x="12633495" y="5770161"/>
                <a:ext cx="25937" cy="2594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02" name="Oval 68"/>
              <p:cNvSpPr>
                <a:spLocks noChangeArrowheads="1"/>
              </p:cNvSpPr>
              <p:nvPr/>
            </p:nvSpPr>
            <p:spPr bwMode="auto">
              <a:xfrm>
                <a:off x="12633495" y="5770161"/>
                <a:ext cx="25937" cy="2594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03" name="Freeform 69"/>
              <p:cNvSpPr>
                <a:spLocks/>
              </p:cNvSpPr>
              <p:nvPr/>
            </p:nvSpPr>
            <p:spPr bwMode="auto">
              <a:xfrm>
                <a:off x="12639982" y="5776649"/>
                <a:ext cx="6486" cy="6488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1 h 1"/>
                  <a:gd name="T6" fmla="*/ 1 w 1"/>
                  <a:gd name="T7" fmla="*/ 0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lnTo>
                      <a:pt x="1" y="1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04" name="Freeform 70"/>
              <p:cNvSpPr>
                <a:spLocks/>
              </p:cNvSpPr>
              <p:nvPr/>
            </p:nvSpPr>
            <p:spPr bwMode="auto">
              <a:xfrm>
                <a:off x="12639982" y="5776649"/>
                <a:ext cx="6486" cy="6488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1 h 1"/>
                  <a:gd name="T6" fmla="*/ 1 w 1"/>
                  <a:gd name="T7" fmla="*/ 0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lnTo>
                      <a:pt x="1" y="1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05" name="Oval 71"/>
              <p:cNvSpPr>
                <a:spLocks noChangeArrowheads="1"/>
              </p:cNvSpPr>
              <p:nvPr/>
            </p:nvSpPr>
            <p:spPr bwMode="auto">
              <a:xfrm>
                <a:off x="12432481" y="10433658"/>
                <a:ext cx="421488" cy="42159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06" name="Freeform 72"/>
              <p:cNvSpPr>
                <a:spLocks/>
              </p:cNvSpPr>
              <p:nvPr/>
            </p:nvSpPr>
            <p:spPr bwMode="auto">
              <a:xfrm>
                <a:off x="12536231" y="10537435"/>
                <a:ext cx="213987" cy="214043"/>
              </a:xfrm>
              <a:custGeom>
                <a:avLst/>
                <a:gdLst>
                  <a:gd name="T0" fmla="*/ 31 w 33"/>
                  <a:gd name="T1" fmla="*/ 22 h 33"/>
                  <a:gd name="T2" fmla="*/ 29 w 33"/>
                  <a:gd name="T3" fmla="*/ 22 h 33"/>
                  <a:gd name="T4" fmla="*/ 22 w 33"/>
                  <a:gd name="T5" fmla="*/ 29 h 33"/>
                  <a:gd name="T6" fmla="*/ 11 w 33"/>
                  <a:gd name="T7" fmla="*/ 29 h 33"/>
                  <a:gd name="T8" fmla="*/ 4 w 33"/>
                  <a:gd name="T9" fmla="*/ 22 h 33"/>
                  <a:gd name="T10" fmla="*/ 4 w 33"/>
                  <a:gd name="T11" fmla="*/ 11 h 33"/>
                  <a:gd name="T12" fmla="*/ 11 w 33"/>
                  <a:gd name="T13" fmla="*/ 4 h 33"/>
                  <a:gd name="T14" fmla="*/ 22 w 33"/>
                  <a:gd name="T15" fmla="*/ 4 h 33"/>
                  <a:gd name="T16" fmla="*/ 29 w 33"/>
                  <a:gd name="T17" fmla="*/ 11 h 33"/>
                  <a:gd name="T18" fmla="*/ 29 w 33"/>
                  <a:gd name="T19" fmla="*/ 22 h 33"/>
                  <a:gd name="T20" fmla="*/ 31 w 33"/>
                  <a:gd name="T21" fmla="*/ 22 h 33"/>
                  <a:gd name="T22" fmla="*/ 33 w 33"/>
                  <a:gd name="T23" fmla="*/ 22 h 33"/>
                  <a:gd name="T24" fmla="*/ 33 w 33"/>
                  <a:gd name="T25" fmla="*/ 11 h 33"/>
                  <a:gd name="T26" fmla="*/ 22 w 33"/>
                  <a:gd name="T27" fmla="*/ 0 h 33"/>
                  <a:gd name="T28" fmla="*/ 11 w 33"/>
                  <a:gd name="T29" fmla="*/ 0 h 33"/>
                  <a:gd name="T30" fmla="*/ 0 w 33"/>
                  <a:gd name="T31" fmla="*/ 11 h 33"/>
                  <a:gd name="T32" fmla="*/ 0 w 33"/>
                  <a:gd name="T33" fmla="*/ 22 h 33"/>
                  <a:gd name="T34" fmla="*/ 11 w 33"/>
                  <a:gd name="T35" fmla="*/ 33 h 33"/>
                  <a:gd name="T36" fmla="*/ 22 w 33"/>
                  <a:gd name="T37" fmla="*/ 33 h 33"/>
                  <a:gd name="T38" fmla="*/ 33 w 33"/>
                  <a:gd name="T39" fmla="*/ 22 h 33"/>
                  <a:gd name="T40" fmla="*/ 31 w 33"/>
                  <a:gd name="T41" fmla="*/ 22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3" h="33">
                    <a:moveTo>
                      <a:pt x="31" y="22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6"/>
                      <a:pt x="26" y="29"/>
                      <a:pt x="22" y="29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7" y="29"/>
                      <a:pt x="4" y="26"/>
                      <a:pt x="4" y="2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7"/>
                      <a:pt x="7" y="4"/>
                      <a:pt x="11" y="4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6" y="4"/>
                      <a:pt x="29" y="7"/>
                      <a:pt x="29" y="11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3" y="22"/>
                      <a:pt x="33" y="22"/>
                      <a:pt x="33" y="22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33" y="5"/>
                      <a:pt x="28" y="0"/>
                      <a:pt x="2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8"/>
                      <a:pt x="5" y="33"/>
                      <a:pt x="11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8" y="33"/>
                      <a:pt x="33" y="28"/>
                      <a:pt x="33" y="22"/>
                    </a:cubicBezTo>
                    <a:lnTo>
                      <a:pt x="31" y="22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07" name="Rectangle 73"/>
              <p:cNvSpPr>
                <a:spLocks noChangeArrowheads="1"/>
              </p:cNvSpPr>
              <p:nvPr/>
            </p:nvSpPr>
            <p:spPr bwMode="auto">
              <a:xfrm>
                <a:off x="11505210" y="6302020"/>
                <a:ext cx="2282509" cy="400191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08" name="Freeform 75"/>
              <p:cNvSpPr>
                <a:spLocks/>
              </p:cNvSpPr>
              <p:nvPr/>
            </p:nvSpPr>
            <p:spPr bwMode="auto">
              <a:xfrm>
                <a:off x="12445450" y="5938799"/>
                <a:ext cx="473364" cy="110266"/>
              </a:xfrm>
              <a:custGeom>
                <a:avLst/>
                <a:gdLst>
                  <a:gd name="T0" fmla="*/ 8 w 73"/>
                  <a:gd name="T1" fmla="*/ 17 h 17"/>
                  <a:gd name="T2" fmla="*/ 0 w 73"/>
                  <a:gd name="T3" fmla="*/ 9 h 17"/>
                  <a:gd name="T4" fmla="*/ 8 w 73"/>
                  <a:gd name="T5" fmla="*/ 0 h 17"/>
                  <a:gd name="T6" fmla="*/ 65 w 73"/>
                  <a:gd name="T7" fmla="*/ 0 h 17"/>
                  <a:gd name="T8" fmla="*/ 73 w 73"/>
                  <a:gd name="T9" fmla="*/ 9 h 17"/>
                  <a:gd name="T10" fmla="*/ 65 w 73"/>
                  <a:gd name="T11" fmla="*/ 17 h 17"/>
                  <a:gd name="T12" fmla="*/ 8 w 73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17">
                    <a:moveTo>
                      <a:pt x="8" y="17"/>
                    </a:moveTo>
                    <a:cubicBezTo>
                      <a:pt x="3" y="17"/>
                      <a:pt x="0" y="13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70" y="0"/>
                      <a:pt x="73" y="4"/>
                      <a:pt x="73" y="9"/>
                    </a:cubicBezTo>
                    <a:cubicBezTo>
                      <a:pt x="73" y="13"/>
                      <a:pt x="70" y="17"/>
                      <a:pt x="65" y="17"/>
                    </a:cubicBezTo>
                    <a:lnTo>
                      <a:pt x="8" y="17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09" name="Freeform 76"/>
              <p:cNvSpPr>
                <a:spLocks/>
              </p:cNvSpPr>
              <p:nvPr/>
            </p:nvSpPr>
            <p:spPr bwMode="auto">
              <a:xfrm>
                <a:off x="12471388" y="5971232"/>
                <a:ext cx="421488" cy="45405"/>
              </a:xfrm>
              <a:custGeom>
                <a:avLst/>
                <a:gdLst>
                  <a:gd name="T0" fmla="*/ 65 w 65"/>
                  <a:gd name="T1" fmla="*/ 4 h 7"/>
                  <a:gd name="T2" fmla="*/ 61 w 65"/>
                  <a:gd name="T3" fmla="*/ 7 h 7"/>
                  <a:gd name="T4" fmla="*/ 4 w 65"/>
                  <a:gd name="T5" fmla="*/ 7 h 7"/>
                  <a:gd name="T6" fmla="*/ 0 w 65"/>
                  <a:gd name="T7" fmla="*/ 4 h 7"/>
                  <a:gd name="T8" fmla="*/ 4 w 65"/>
                  <a:gd name="T9" fmla="*/ 0 h 7"/>
                  <a:gd name="T10" fmla="*/ 61 w 65"/>
                  <a:gd name="T11" fmla="*/ 0 h 7"/>
                  <a:gd name="T12" fmla="*/ 65 w 65"/>
                  <a:gd name="T13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7">
                    <a:moveTo>
                      <a:pt x="65" y="4"/>
                    </a:moveTo>
                    <a:cubicBezTo>
                      <a:pt x="65" y="6"/>
                      <a:pt x="63" y="7"/>
                      <a:pt x="61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2" y="7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3" y="0"/>
                      <a:pt x="65" y="2"/>
                      <a:pt x="65" y="4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10" name="Oval 77"/>
              <p:cNvSpPr>
                <a:spLocks noChangeArrowheads="1"/>
              </p:cNvSpPr>
              <p:nvPr/>
            </p:nvSpPr>
            <p:spPr bwMode="auto">
              <a:xfrm>
                <a:off x="12289824" y="5958259"/>
                <a:ext cx="71331" cy="7134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</p:grpSp>
        <p:pic>
          <p:nvPicPr>
            <p:cNvPr id="111" name="圖片 110" descr="Screenshot_20191025-222031_Video Player"/>
            <p:cNvPicPr/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9500" y="2680664"/>
              <a:ext cx="1649533" cy="294407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" name="群組 6"/>
          <p:cNvGrpSpPr/>
          <p:nvPr/>
        </p:nvGrpSpPr>
        <p:grpSpPr>
          <a:xfrm>
            <a:off x="9983171" y="2049643"/>
            <a:ext cx="1977098" cy="4104387"/>
            <a:chOff x="9983171" y="2049643"/>
            <a:chExt cx="1977098" cy="4104387"/>
          </a:xfrm>
        </p:grpSpPr>
        <p:grpSp>
          <p:nvGrpSpPr>
            <p:cNvPr id="30" name="Group 31"/>
            <p:cNvGrpSpPr/>
            <p:nvPr/>
          </p:nvGrpSpPr>
          <p:grpSpPr>
            <a:xfrm>
              <a:off x="9983171" y="2049643"/>
              <a:ext cx="1977098" cy="4104387"/>
              <a:chOff x="11310675" y="5484773"/>
              <a:chExt cx="2665090" cy="5532633"/>
            </a:xfrm>
          </p:grpSpPr>
          <p:sp>
            <p:nvSpPr>
              <p:cNvPr id="34" name="Freeform 59"/>
              <p:cNvSpPr>
                <a:spLocks/>
              </p:cNvSpPr>
              <p:nvPr/>
            </p:nvSpPr>
            <p:spPr bwMode="auto">
              <a:xfrm>
                <a:off x="11310675" y="5484773"/>
                <a:ext cx="2665090" cy="5532633"/>
              </a:xfrm>
              <a:custGeom>
                <a:avLst/>
                <a:gdLst>
                  <a:gd name="T0" fmla="*/ 411 w 411"/>
                  <a:gd name="T1" fmla="*/ 811 h 853"/>
                  <a:gd name="T2" fmla="*/ 370 w 411"/>
                  <a:gd name="T3" fmla="*/ 853 h 853"/>
                  <a:gd name="T4" fmla="*/ 42 w 411"/>
                  <a:gd name="T5" fmla="*/ 853 h 853"/>
                  <a:gd name="T6" fmla="*/ 0 w 411"/>
                  <a:gd name="T7" fmla="*/ 811 h 853"/>
                  <a:gd name="T8" fmla="*/ 0 w 411"/>
                  <a:gd name="T9" fmla="*/ 42 h 853"/>
                  <a:gd name="T10" fmla="*/ 42 w 411"/>
                  <a:gd name="T11" fmla="*/ 0 h 853"/>
                  <a:gd name="T12" fmla="*/ 370 w 411"/>
                  <a:gd name="T13" fmla="*/ 0 h 853"/>
                  <a:gd name="T14" fmla="*/ 411 w 411"/>
                  <a:gd name="T15" fmla="*/ 42 h 853"/>
                  <a:gd name="T16" fmla="*/ 411 w 411"/>
                  <a:gd name="T17" fmla="*/ 811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1" h="853">
                    <a:moveTo>
                      <a:pt x="411" y="811"/>
                    </a:moveTo>
                    <a:cubicBezTo>
                      <a:pt x="411" y="834"/>
                      <a:pt x="392" y="853"/>
                      <a:pt x="370" y="853"/>
                    </a:cubicBezTo>
                    <a:cubicBezTo>
                      <a:pt x="42" y="853"/>
                      <a:pt x="42" y="853"/>
                      <a:pt x="42" y="853"/>
                    </a:cubicBezTo>
                    <a:cubicBezTo>
                      <a:pt x="19" y="853"/>
                      <a:pt x="0" y="834"/>
                      <a:pt x="0" y="811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19"/>
                      <a:pt x="19" y="0"/>
                      <a:pt x="42" y="0"/>
                    </a:cubicBezTo>
                    <a:cubicBezTo>
                      <a:pt x="370" y="0"/>
                      <a:pt x="370" y="0"/>
                      <a:pt x="370" y="0"/>
                    </a:cubicBezTo>
                    <a:cubicBezTo>
                      <a:pt x="392" y="0"/>
                      <a:pt x="411" y="19"/>
                      <a:pt x="411" y="42"/>
                    </a:cubicBezTo>
                    <a:lnTo>
                      <a:pt x="411" y="811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35" name="Oval 61"/>
              <p:cNvSpPr>
                <a:spLocks noChangeArrowheads="1"/>
              </p:cNvSpPr>
              <p:nvPr/>
            </p:nvSpPr>
            <p:spPr bwMode="auto">
              <a:xfrm>
                <a:off x="12607558" y="5750705"/>
                <a:ext cx="77812" cy="7783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36" name="Oval 62"/>
              <p:cNvSpPr>
                <a:spLocks noChangeArrowheads="1"/>
              </p:cNvSpPr>
              <p:nvPr/>
            </p:nvSpPr>
            <p:spPr bwMode="auto">
              <a:xfrm>
                <a:off x="12633495" y="5776649"/>
                <a:ext cx="19455" cy="1946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37" name="Oval 63"/>
              <p:cNvSpPr>
                <a:spLocks noChangeArrowheads="1"/>
              </p:cNvSpPr>
              <p:nvPr/>
            </p:nvSpPr>
            <p:spPr bwMode="auto">
              <a:xfrm>
                <a:off x="12607558" y="5744216"/>
                <a:ext cx="77812" cy="7783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38" name="Oval 64"/>
              <p:cNvSpPr>
                <a:spLocks noChangeArrowheads="1"/>
              </p:cNvSpPr>
              <p:nvPr/>
            </p:nvSpPr>
            <p:spPr bwMode="auto">
              <a:xfrm>
                <a:off x="12633495" y="5770161"/>
                <a:ext cx="19455" cy="1946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39" name="Oval 65"/>
              <p:cNvSpPr>
                <a:spLocks noChangeArrowheads="1"/>
              </p:cNvSpPr>
              <p:nvPr/>
            </p:nvSpPr>
            <p:spPr bwMode="auto">
              <a:xfrm>
                <a:off x="12620526" y="5757189"/>
                <a:ext cx="51875" cy="5188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40" name="Oval 66"/>
              <p:cNvSpPr>
                <a:spLocks noChangeArrowheads="1"/>
              </p:cNvSpPr>
              <p:nvPr/>
            </p:nvSpPr>
            <p:spPr bwMode="auto">
              <a:xfrm>
                <a:off x="12620526" y="5757189"/>
                <a:ext cx="51875" cy="5188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41" name="Oval 67"/>
              <p:cNvSpPr>
                <a:spLocks noChangeArrowheads="1"/>
              </p:cNvSpPr>
              <p:nvPr/>
            </p:nvSpPr>
            <p:spPr bwMode="auto">
              <a:xfrm>
                <a:off x="12633495" y="5770161"/>
                <a:ext cx="25937" cy="2594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42" name="Oval 68"/>
              <p:cNvSpPr>
                <a:spLocks noChangeArrowheads="1"/>
              </p:cNvSpPr>
              <p:nvPr/>
            </p:nvSpPr>
            <p:spPr bwMode="auto">
              <a:xfrm>
                <a:off x="12633495" y="5770161"/>
                <a:ext cx="25937" cy="2594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43" name="Freeform 69"/>
              <p:cNvSpPr>
                <a:spLocks/>
              </p:cNvSpPr>
              <p:nvPr/>
            </p:nvSpPr>
            <p:spPr bwMode="auto">
              <a:xfrm>
                <a:off x="12639982" y="5776649"/>
                <a:ext cx="6486" cy="6488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1 h 1"/>
                  <a:gd name="T6" fmla="*/ 1 w 1"/>
                  <a:gd name="T7" fmla="*/ 0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lnTo>
                      <a:pt x="1" y="1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44" name="Freeform 70"/>
              <p:cNvSpPr>
                <a:spLocks/>
              </p:cNvSpPr>
              <p:nvPr/>
            </p:nvSpPr>
            <p:spPr bwMode="auto">
              <a:xfrm>
                <a:off x="12639982" y="5776649"/>
                <a:ext cx="6486" cy="6488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1 h 1"/>
                  <a:gd name="T6" fmla="*/ 1 w 1"/>
                  <a:gd name="T7" fmla="*/ 0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lnTo>
                      <a:pt x="1" y="1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45" name="Oval 71"/>
              <p:cNvSpPr>
                <a:spLocks noChangeArrowheads="1"/>
              </p:cNvSpPr>
              <p:nvPr/>
            </p:nvSpPr>
            <p:spPr bwMode="auto">
              <a:xfrm>
                <a:off x="12432481" y="10433658"/>
                <a:ext cx="421488" cy="42159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46" name="Freeform 72"/>
              <p:cNvSpPr>
                <a:spLocks/>
              </p:cNvSpPr>
              <p:nvPr/>
            </p:nvSpPr>
            <p:spPr bwMode="auto">
              <a:xfrm>
                <a:off x="12536231" y="10537435"/>
                <a:ext cx="213987" cy="214043"/>
              </a:xfrm>
              <a:custGeom>
                <a:avLst/>
                <a:gdLst>
                  <a:gd name="T0" fmla="*/ 31 w 33"/>
                  <a:gd name="T1" fmla="*/ 22 h 33"/>
                  <a:gd name="T2" fmla="*/ 29 w 33"/>
                  <a:gd name="T3" fmla="*/ 22 h 33"/>
                  <a:gd name="T4" fmla="*/ 22 w 33"/>
                  <a:gd name="T5" fmla="*/ 29 h 33"/>
                  <a:gd name="T6" fmla="*/ 11 w 33"/>
                  <a:gd name="T7" fmla="*/ 29 h 33"/>
                  <a:gd name="T8" fmla="*/ 4 w 33"/>
                  <a:gd name="T9" fmla="*/ 22 h 33"/>
                  <a:gd name="T10" fmla="*/ 4 w 33"/>
                  <a:gd name="T11" fmla="*/ 11 h 33"/>
                  <a:gd name="T12" fmla="*/ 11 w 33"/>
                  <a:gd name="T13" fmla="*/ 4 h 33"/>
                  <a:gd name="T14" fmla="*/ 22 w 33"/>
                  <a:gd name="T15" fmla="*/ 4 h 33"/>
                  <a:gd name="T16" fmla="*/ 29 w 33"/>
                  <a:gd name="T17" fmla="*/ 11 h 33"/>
                  <a:gd name="T18" fmla="*/ 29 w 33"/>
                  <a:gd name="T19" fmla="*/ 22 h 33"/>
                  <a:gd name="T20" fmla="*/ 31 w 33"/>
                  <a:gd name="T21" fmla="*/ 22 h 33"/>
                  <a:gd name="T22" fmla="*/ 33 w 33"/>
                  <a:gd name="T23" fmla="*/ 22 h 33"/>
                  <a:gd name="T24" fmla="*/ 33 w 33"/>
                  <a:gd name="T25" fmla="*/ 11 h 33"/>
                  <a:gd name="T26" fmla="*/ 22 w 33"/>
                  <a:gd name="T27" fmla="*/ 0 h 33"/>
                  <a:gd name="T28" fmla="*/ 11 w 33"/>
                  <a:gd name="T29" fmla="*/ 0 h 33"/>
                  <a:gd name="T30" fmla="*/ 0 w 33"/>
                  <a:gd name="T31" fmla="*/ 11 h 33"/>
                  <a:gd name="T32" fmla="*/ 0 w 33"/>
                  <a:gd name="T33" fmla="*/ 22 h 33"/>
                  <a:gd name="T34" fmla="*/ 11 w 33"/>
                  <a:gd name="T35" fmla="*/ 33 h 33"/>
                  <a:gd name="T36" fmla="*/ 22 w 33"/>
                  <a:gd name="T37" fmla="*/ 33 h 33"/>
                  <a:gd name="T38" fmla="*/ 33 w 33"/>
                  <a:gd name="T39" fmla="*/ 22 h 33"/>
                  <a:gd name="T40" fmla="*/ 31 w 33"/>
                  <a:gd name="T41" fmla="*/ 22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3" h="33">
                    <a:moveTo>
                      <a:pt x="31" y="22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6"/>
                      <a:pt x="26" y="29"/>
                      <a:pt x="22" y="29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7" y="29"/>
                      <a:pt x="4" y="26"/>
                      <a:pt x="4" y="2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7"/>
                      <a:pt x="7" y="4"/>
                      <a:pt x="11" y="4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6" y="4"/>
                      <a:pt x="29" y="7"/>
                      <a:pt x="29" y="11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3" y="22"/>
                      <a:pt x="33" y="22"/>
                      <a:pt x="33" y="22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33" y="5"/>
                      <a:pt x="28" y="0"/>
                      <a:pt x="2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8"/>
                      <a:pt x="5" y="33"/>
                      <a:pt x="11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8" y="33"/>
                      <a:pt x="33" y="28"/>
                      <a:pt x="33" y="22"/>
                    </a:cubicBezTo>
                    <a:lnTo>
                      <a:pt x="31" y="22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47" name="Rectangle 73"/>
              <p:cNvSpPr>
                <a:spLocks noChangeArrowheads="1"/>
              </p:cNvSpPr>
              <p:nvPr/>
            </p:nvSpPr>
            <p:spPr bwMode="auto">
              <a:xfrm>
                <a:off x="11505210" y="6302020"/>
                <a:ext cx="2282509" cy="400191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48" name="Freeform 75"/>
              <p:cNvSpPr>
                <a:spLocks/>
              </p:cNvSpPr>
              <p:nvPr/>
            </p:nvSpPr>
            <p:spPr bwMode="auto">
              <a:xfrm>
                <a:off x="12445450" y="5938799"/>
                <a:ext cx="473364" cy="110266"/>
              </a:xfrm>
              <a:custGeom>
                <a:avLst/>
                <a:gdLst>
                  <a:gd name="T0" fmla="*/ 8 w 73"/>
                  <a:gd name="T1" fmla="*/ 17 h 17"/>
                  <a:gd name="T2" fmla="*/ 0 w 73"/>
                  <a:gd name="T3" fmla="*/ 9 h 17"/>
                  <a:gd name="T4" fmla="*/ 8 w 73"/>
                  <a:gd name="T5" fmla="*/ 0 h 17"/>
                  <a:gd name="T6" fmla="*/ 65 w 73"/>
                  <a:gd name="T7" fmla="*/ 0 h 17"/>
                  <a:gd name="T8" fmla="*/ 73 w 73"/>
                  <a:gd name="T9" fmla="*/ 9 h 17"/>
                  <a:gd name="T10" fmla="*/ 65 w 73"/>
                  <a:gd name="T11" fmla="*/ 17 h 17"/>
                  <a:gd name="T12" fmla="*/ 8 w 73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17">
                    <a:moveTo>
                      <a:pt x="8" y="17"/>
                    </a:moveTo>
                    <a:cubicBezTo>
                      <a:pt x="3" y="17"/>
                      <a:pt x="0" y="13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70" y="0"/>
                      <a:pt x="73" y="4"/>
                      <a:pt x="73" y="9"/>
                    </a:cubicBezTo>
                    <a:cubicBezTo>
                      <a:pt x="73" y="13"/>
                      <a:pt x="70" y="17"/>
                      <a:pt x="65" y="17"/>
                    </a:cubicBezTo>
                    <a:lnTo>
                      <a:pt x="8" y="17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49" name="Freeform 76"/>
              <p:cNvSpPr>
                <a:spLocks/>
              </p:cNvSpPr>
              <p:nvPr/>
            </p:nvSpPr>
            <p:spPr bwMode="auto">
              <a:xfrm>
                <a:off x="12471388" y="5971232"/>
                <a:ext cx="421488" cy="45405"/>
              </a:xfrm>
              <a:custGeom>
                <a:avLst/>
                <a:gdLst>
                  <a:gd name="T0" fmla="*/ 65 w 65"/>
                  <a:gd name="T1" fmla="*/ 4 h 7"/>
                  <a:gd name="T2" fmla="*/ 61 w 65"/>
                  <a:gd name="T3" fmla="*/ 7 h 7"/>
                  <a:gd name="T4" fmla="*/ 4 w 65"/>
                  <a:gd name="T5" fmla="*/ 7 h 7"/>
                  <a:gd name="T6" fmla="*/ 0 w 65"/>
                  <a:gd name="T7" fmla="*/ 4 h 7"/>
                  <a:gd name="T8" fmla="*/ 4 w 65"/>
                  <a:gd name="T9" fmla="*/ 0 h 7"/>
                  <a:gd name="T10" fmla="*/ 61 w 65"/>
                  <a:gd name="T11" fmla="*/ 0 h 7"/>
                  <a:gd name="T12" fmla="*/ 65 w 65"/>
                  <a:gd name="T13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7">
                    <a:moveTo>
                      <a:pt x="65" y="4"/>
                    </a:moveTo>
                    <a:cubicBezTo>
                      <a:pt x="65" y="6"/>
                      <a:pt x="63" y="7"/>
                      <a:pt x="61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2" y="7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3" y="0"/>
                      <a:pt x="65" y="2"/>
                      <a:pt x="65" y="4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50" name="Oval 77"/>
              <p:cNvSpPr>
                <a:spLocks noChangeArrowheads="1"/>
              </p:cNvSpPr>
              <p:nvPr/>
            </p:nvSpPr>
            <p:spPr bwMode="auto">
              <a:xfrm>
                <a:off x="12289824" y="5958259"/>
                <a:ext cx="71331" cy="7134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</p:grpSp>
        <p:pic>
          <p:nvPicPr>
            <p:cNvPr id="112" name="圖片 111" descr="Screenshot_20191025-222111_Video Player"/>
            <p:cNvPicPr/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7487" y="2666230"/>
              <a:ext cx="1693280" cy="2984464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993749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1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15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65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15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 30"/>
          <p:cNvSpPr/>
          <p:nvPr/>
        </p:nvSpPr>
        <p:spPr>
          <a:xfrm>
            <a:off x="1019075" y="303754"/>
            <a:ext cx="1299101" cy="1299101"/>
          </a:xfrm>
          <a:prstGeom prst="ellipse">
            <a:avLst/>
          </a:pr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821781" y="1040074"/>
            <a:ext cx="524547" cy="524547"/>
          </a:xfrm>
          <a:prstGeom prst="ellipse">
            <a:avLst/>
          </a:prstGeom>
          <a:solidFill>
            <a:srgbClr val="EDD1CF"/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1604910" y="654576"/>
            <a:ext cx="24849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3600" dirty="0" smtClean="0">
                <a:solidFill>
                  <a:srgbClr val="4F392B"/>
                </a:solidFill>
                <a:latin typeface="微软雅黑" charset="0"/>
                <a:ea typeface="微软雅黑" charset="0"/>
                <a:cs typeface="微软雅黑" charset="0"/>
              </a:rPr>
              <a:t>App</a:t>
            </a:r>
            <a:r>
              <a:rPr lang="zh-TW" altLang="en-US" sz="3600" dirty="0" smtClean="0">
                <a:solidFill>
                  <a:srgbClr val="4F392B"/>
                </a:solidFill>
                <a:latin typeface="微软雅黑" charset="0"/>
                <a:ea typeface="微软雅黑" charset="0"/>
                <a:cs typeface="微软雅黑" charset="0"/>
              </a:rPr>
              <a:t>主</a:t>
            </a:r>
            <a:r>
              <a:rPr lang="zh-TW" altLang="en-US" sz="3600" dirty="0">
                <a:solidFill>
                  <a:srgbClr val="4F392B"/>
                </a:solidFill>
                <a:latin typeface="微软雅黑" charset="0"/>
                <a:ea typeface="微软雅黑" charset="0"/>
                <a:cs typeface="微软雅黑" charset="0"/>
              </a:rPr>
              <a:t>頁面</a:t>
            </a:r>
            <a:endParaRPr lang="en-US" altLang="zh-CN" sz="3600" dirty="0">
              <a:solidFill>
                <a:srgbClr val="4F392B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2707999" y="1935579"/>
            <a:ext cx="2210149" cy="4588192"/>
            <a:chOff x="3974556" y="1916294"/>
            <a:chExt cx="1977098" cy="4104387"/>
          </a:xfrm>
        </p:grpSpPr>
        <p:grpSp>
          <p:nvGrpSpPr>
            <p:cNvPr id="8" name="Group 31"/>
            <p:cNvGrpSpPr/>
            <p:nvPr/>
          </p:nvGrpSpPr>
          <p:grpSpPr>
            <a:xfrm>
              <a:off x="3974556" y="1916294"/>
              <a:ext cx="1977098" cy="4104387"/>
              <a:chOff x="11310677" y="5484773"/>
              <a:chExt cx="2665090" cy="5532633"/>
            </a:xfrm>
          </p:grpSpPr>
          <p:sp>
            <p:nvSpPr>
              <p:cNvPr id="9" name="Freeform 59"/>
              <p:cNvSpPr>
                <a:spLocks/>
              </p:cNvSpPr>
              <p:nvPr/>
            </p:nvSpPr>
            <p:spPr bwMode="auto">
              <a:xfrm>
                <a:off x="11310677" y="5484773"/>
                <a:ext cx="2665090" cy="5532633"/>
              </a:xfrm>
              <a:custGeom>
                <a:avLst/>
                <a:gdLst>
                  <a:gd name="T0" fmla="*/ 411 w 411"/>
                  <a:gd name="T1" fmla="*/ 811 h 853"/>
                  <a:gd name="T2" fmla="*/ 370 w 411"/>
                  <a:gd name="T3" fmla="*/ 853 h 853"/>
                  <a:gd name="T4" fmla="*/ 42 w 411"/>
                  <a:gd name="T5" fmla="*/ 853 h 853"/>
                  <a:gd name="T6" fmla="*/ 0 w 411"/>
                  <a:gd name="T7" fmla="*/ 811 h 853"/>
                  <a:gd name="T8" fmla="*/ 0 w 411"/>
                  <a:gd name="T9" fmla="*/ 42 h 853"/>
                  <a:gd name="T10" fmla="*/ 42 w 411"/>
                  <a:gd name="T11" fmla="*/ 0 h 853"/>
                  <a:gd name="T12" fmla="*/ 370 w 411"/>
                  <a:gd name="T13" fmla="*/ 0 h 853"/>
                  <a:gd name="T14" fmla="*/ 411 w 411"/>
                  <a:gd name="T15" fmla="*/ 42 h 853"/>
                  <a:gd name="T16" fmla="*/ 411 w 411"/>
                  <a:gd name="T17" fmla="*/ 811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1" h="853">
                    <a:moveTo>
                      <a:pt x="411" y="811"/>
                    </a:moveTo>
                    <a:cubicBezTo>
                      <a:pt x="411" y="834"/>
                      <a:pt x="392" y="853"/>
                      <a:pt x="370" y="853"/>
                    </a:cubicBezTo>
                    <a:cubicBezTo>
                      <a:pt x="42" y="853"/>
                      <a:pt x="42" y="853"/>
                      <a:pt x="42" y="853"/>
                    </a:cubicBezTo>
                    <a:cubicBezTo>
                      <a:pt x="19" y="853"/>
                      <a:pt x="0" y="834"/>
                      <a:pt x="0" y="811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19"/>
                      <a:pt x="19" y="0"/>
                      <a:pt x="42" y="0"/>
                    </a:cubicBezTo>
                    <a:cubicBezTo>
                      <a:pt x="370" y="0"/>
                      <a:pt x="370" y="0"/>
                      <a:pt x="370" y="0"/>
                    </a:cubicBezTo>
                    <a:cubicBezTo>
                      <a:pt x="392" y="0"/>
                      <a:pt x="411" y="19"/>
                      <a:pt x="411" y="42"/>
                    </a:cubicBezTo>
                    <a:lnTo>
                      <a:pt x="411" y="811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1" name="Oval 61"/>
              <p:cNvSpPr>
                <a:spLocks noChangeArrowheads="1"/>
              </p:cNvSpPr>
              <p:nvPr/>
            </p:nvSpPr>
            <p:spPr bwMode="auto">
              <a:xfrm>
                <a:off x="12607558" y="5750705"/>
                <a:ext cx="77812" cy="7783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2" name="Oval 62"/>
              <p:cNvSpPr>
                <a:spLocks noChangeArrowheads="1"/>
              </p:cNvSpPr>
              <p:nvPr/>
            </p:nvSpPr>
            <p:spPr bwMode="auto">
              <a:xfrm>
                <a:off x="12633495" y="5776649"/>
                <a:ext cx="19455" cy="1946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3" name="Oval 63"/>
              <p:cNvSpPr>
                <a:spLocks noChangeArrowheads="1"/>
              </p:cNvSpPr>
              <p:nvPr/>
            </p:nvSpPr>
            <p:spPr bwMode="auto">
              <a:xfrm>
                <a:off x="12607558" y="5744216"/>
                <a:ext cx="77812" cy="7783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4" name="Oval 64"/>
              <p:cNvSpPr>
                <a:spLocks noChangeArrowheads="1"/>
              </p:cNvSpPr>
              <p:nvPr/>
            </p:nvSpPr>
            <p:spPr bwMode="auto">
              <a:xfrm>
                <a:off x="12633495" y="5770161"/>
                <a:ext cx="19455" cy="1946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5" name="Oval 65"/>
              <p:cNvSpPr>
                <a:spLocks noChangeArrowheads="1"/>
              </p:cNvSpPr>
              <p:nvPr/>
            </p:nvSpPr>
            <p:spPr bwMode="auto">
              <a:xfrm>
                <a:off x="12620526" y="5757189"/>
                <a:ext cx="51875" cy="5188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6" name="Oval 66"/>
              <p:cNvSpPr>
                <a:spLocks noChangeArrowheads="1"/>
              </p:cNvSpPr>
              <p:nvPr/>
            </p:nvSpPr>
            <p:spPr bwMode="auto">
              <a:xfrm>
                <a:off x="12620526" y="5757189"/>
                <a:ext cx="51875" cy="5188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7" name="Oval 67"/>
              <p:cNvSpPr>
                <a:spLocks noChangeArrowheads="1"/>
              </p:cNvSpPr>
              <p:nvPr/>
            </p:nvSpPr>
            <p:spPr bwMode="auto">
              <a:xfrm>
                <a:off x="12633495" y="5770161"/>
                <a:ext cx="25937" cy="2594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8" name="Oval 68"/>
              <p:cNvSpPr>
                <a:spLocks noChangeArrowheads="1"/>
              </p:cNvSpPr>
              <p:nvPr/>
            </p:nvSpPr>
            <p:spPr bwMode="auto">
              <a:xfrm>
                <a:off x="12633495" y="5770161"/>
                <a:ext cx="25937" cy="2594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9" name="Freeform 69"/>
              <p:cNvSpPr>
                <a:spLocks/>
              </p:cNvSpPr>
              <p:nvPr/>
            </p:nvSpPr>
            <p:spPr bwMode="auto">
              <a:xfrm>
                <a:off x="12639982" y="5776649"/>
                <a:ext cx="6486" cy="6488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1 h 1"/>
                  <a:gd name="T6" fmla="*/ 1 w 1"/>
                  <a:gd name="T7" fmla="*/ 0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lnTo>
                      <a:pt x="1" y="1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20" name="Freeform 70"/>
              <p:cNvSpPr>
                <a:spLocks/>
              </p:cNvSpPr>
              <p:nvPr/>
            </p:nvSpPr>
            <p:spPr bwMode="auto">
              <a:xfrm>
                <a:off x="12639982" y="5776649"/>
                <a:ext cx="6486" cy="6488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1 h 1"/>
                  <a:gd name="T6" fmla="*/ 1 w 1"/>
                  <a:gd name="T7" fmla="*/ 0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lnTo>
                      <a:pt x="1" y="1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21" name="Oval 71"/>
              <p:cNvSpPr>
                <a:spLocks noChangeArrowheads="1"/>
              </p:cNvSpPr>
              <p:nvPr/>
            </p:nvSpPr>
            <p:spPr bwMode="auto">
              <a:xfrm>
                <a:off x="12432481" y="10433658"/>
                <a:ext cx="421488" cy="42159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22" name="Freeform 72"/>
              <p:cNvSpPr>
                <a:spLocks/>
              </p:cNvSpPr>
              <p:nvPr/>
            </p:nvSpPr>
            <p:spPr bwMode="auto">
              <a:xfrm>
                <a:off x="12536231" y="10537435"/>
                <a:ext cx="213987" cy="214043"/>
              </a:xfrm>
              <a:custGeom>
                <a:avLst/>
                <a:gdLst>
                  <a:gd name="T0" fmla="*/ 31 w 33"/>
                  <a:gd name="T1" fmla="*/ 22 h 33"/>
                  <a:gd name="T2" fmla="*/ 29 w 33"/>
                  <a:gd name="T3" fmla="*/ 22 h 33"/>
                  <a:gd name="T4" fmla="*/ 22 w 33"/>
                  <a:gd name="T5" fmla="*/ 29 h 33"/>
                  <a:gd name="T6" fmla="*/ 11 w 33"/>
                  <a:gd name="T7" fmla="*/ 29 h 33"/>
                  <a:gd name="T8" fmla="*/ 4 w 33"/>
                  <a:gd name="T9" fmla="*/ 22 h 33"/>
                  <a:gd name="T10" fmla="*/ 4 w 33"/>
                  <a:gd name="T11" fmla="*/ 11 h 33"/>
                  <a:gd name="T12" fmla="*/ 11 w 33"/>
                  <a:gd name="T13" fmla="*/ 4 h 33"/>
                  <a:gd name="T14" fmla="*/ 22 w 33"/>
                  <a:gd name="T15" fmla="*/ 4 h 33"/>
                  <a:gd name="T16" fmla="*/ 29 w 33"/>
                  <a:gd name="T17" fmla="*/ 11 h 33"/>
                  <a:gd name="T18" fmla="*/ 29 w 33"/>
                  <a:gd name="T19" fmla="*/ 22 h 33"/>
                  <a:gd name="T20" fmla="*/ 31 w 33"/>
                  <a:gd name="T21" fmla="*/ 22 h 33"/>
                  <a:gd name="T22" fmla="*/ 33 w 33"/>
                  <a:gd name="T23" fmla="*/ 22 h 33"/>
                  <a:gd name="T24" fmla="*/ 33 w 33"/>
                  <a:gd name="T25" fmla="*/ 11 h 33"/>
                  <a:gd name="T26" fmla="*/ 22 w 33"/>
                  <a:gd name="T27" fmla="*/ 0 h 33"/>
                  <a:gd name="T28" fmla="*/ 11 w 33"/>
                  <a:gd name="T29" fmla="*/ 0 h 33"/>
                  <a:gd name="T30" fmla="*/ 0 w 33"/>
                  <a:gd name="T31" fmla="*/ 11 h 33"/>
                  <a:gd name="T32" fmla="*/ 0 w 33"/>
                  <a:gd name="T33" fmla="*/ 22 h 33"/>
                  <a:gd name="T34" fmla="*/ 11 w 33"/>
                  <a:gd name="T35" fmla="*/ 33 h 33"/>
                  <a:gd name="T36" fmla="*/ 22 w 33"/>
                  <a:gd name="T37" fmla="*/ 33 h 33"/>
                  <a:gd name="T38" fmla="*/ 33 w 33"/>
                  <a:gd name="T39" fmla="*/ 22 h 33"/>
                  <a:gd name="T40" fmla="*/ 31 w 33"/>
                  <a:gd name="T41" fmla="*/ 22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3" h="33">
                    <a:moveTo>
                      <a:pt x="31" y="22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6"/>
                      <a:pt x="26" y="29"/>
                      <a:pt x="22" y="29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7" y="29"/>
                      <a:pt x="4" y="26"/>
                      <a:pt x="4" y="2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7"/>
                      <a:pt x="7" y="4"/>
                      <a:pt x="11" y="4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6" y="4"/>
                      <a:pt x="29" y="7"/>
                      <a:pt x="29" y="11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3" y="22"/>
                      <a:pt x="33" y="22"/>
                      <a:pt x="33" y="22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33" y="5"/>
                      <a:pt x="28" y="0"/>
                      <a:pt x="2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8"/>
                      <a:pt x="5" y="33"/>
                      <a:pt x="11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8" y="33"/>
                      <a:pt x="33" y="28"/>
                      <a:pt x="33" y="22"/>
                    </a:cubicBezTo>
                    <a:lnTo>
                      <a:pt x="31" y="22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23" name="Rectangle 73"/>
              <p:cNvSpPr>
                <a:spLocks noChangeArrowheads="1"/>
              </p:cNvSpPr>
              <p:nvPr/>
            </p:nvSpPr>
            <p:spPr bwMode="auto">
              <a:xfrm>
                <a:off x="11505210" y="6302020"/>
                <a:ext cx="2282509" cy="400191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24" name="Freeform 75"/>
              <p:cNvSpPr>
                <a:spLocks/>
              </p:cNvSpPr>
              <p:nvPr/>
            </p:nvSpPr>
            <p:spPr bwMode="auto">
              <a:xfrm>
                <a:off x="12445450" y="5938799"/>
                <a:ext cx="473364" cy="110266"/>
              </a:xfrm>
              <a:custGeom>
                <a:avLst/>
                <a:gdLst>
                  <a:gd name="T0" fmla="*/ 8 w 73"/>
                  <a:gd name="T1" fmla="*/ 17 h 17"/>
                  <a:gd name="T2" fmla="*/ 0 w 73"/>
                  <a:gd name="T3" fmla="*/ 9 h 17"/>
                  <a:gd name="T4" fmla="*/ 8 w 73"/>
                  <a:gd name="T5" fmla="*/ 0 h 17"/>
                  <a:gd name="T6" fmla="*/ 65 w 73"/>
                  <a:gd name="T7" fmla="*/ 0 h 17"/>
                  <a:gd name="T8" fmla="*/ 73 w 73"/>
                  <a:gd name="T9" fmla="*/ 9 h 17"/>
                  <a:gd name="T10" fmla="*/ 65 w 73"/>
                  <a:gd name="T11" fmla="*/ 17 h 17"/>
                  <a:gd name="T12" fmla="*/ 8 w 73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17">
                    <a:moveTo>
                      <a:pt x="8" y="17"/>
                    </a:moveTo>
                    <a:cubicBezTo>
                      <a:pt x="3" y="17"/>
                      <a:pt x="0" y="13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70" y="0"/>
                      <a:pt x="73" y="4"/>
                      <a:pt x="73" y="9"/>
                    </a:cubicBezTo>
                    <a:cubicBezTo>
                      <a:pt x="73" y="13"/>
                      <a:pt x="70" y="17"/>
                      <a:pt x="65" y="17"/>
                    </a:cubicBezTo>
                    <a:lnTo>
                      <a:pt x="8" y="17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25" name="Freeform 76"/>
              <p:cNvSpPr>
                <a:spLocks/>
              </p:cNvSpPr>
              <p:nvPr/>
            </p:nvSpPr>
            <p:spPr bwMode="auto">
              <a:xfrm>
                <a:off x="12471388" y="5971232"/>
                <a:ext cx="421488" cy="45405"/>
              </a:xfrm>
              <a:custGeom>
                <a:avLst/>
                <a:gdLst>
                  <a:gd name="T0" fmla="*/ 65 w 65"/>
                  <a:gd name="T1" fmla="*/ 4 h 7"/>
                  <a:gd name="T2" fmla="*/ 61 w 65"/>
                  <a:gd name="T3" fmla="*/ 7 h 7"/>
                  <a:gd name="T4" fmla="*/ 4 w 65"/>
                  <a:gd name="T5" fmla="*/ 7 h 7"/>
                  <a:gd name="T6" fmla="*/ 0 w 65"/>
                  <a:gd name="T7" fmla="*/ 4 h 7"/>
                  <a:gd name="T8" fmla="*/ 4 w 65"/>
                  <a:gd name="T9" fmla="*/ 0 h 7"/>
                  <a:gd name="T10" fmla="*/ 61 w 65"/>
                  <a:gd name="T11" fmla="*/ 0 h 7"/>
                  <a:gd name="T12" fmla="*/ 65 w 65"/>
                  <a:gd name="T13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7">
                    <a:moveTo>
                      <a:pt x="65" y="4"/>
                    </a:moveTo>
                    <a:cubicBezTo>
                      <a:pt x="65" y="6"/>
                      <a:pt x="63" y="7"/>
                      <a:pt x="61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2" y="7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3" y="0"/>
                      <a:pt x="65" y="2"/>
                      <a:pt x="65" y="4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26" name="Oval 77"/>
              <p:cNvSpPr>
                <a:spLocks noChangeArrowheads="1"/>
              </p:cNvSpPr>
              <p:nvPr/>
            </p:nvSpPr>
            <p:spPr bwMode="auto">
              <a:xfrm>
                <a:off x="12289824" y="5958259"/>
                <a:ext cx="71331" cy="7134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</p:grpSp>
        <p:pic>
          <p:nvPicPr>
            <p:cNvPr id="131" name="圖片 130" descr="Screenshot_20191025-222203_Video Player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8870" y="2522567"/>
              <a:ext cx="1693280" cy="303288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" name="群組 9"/>
          <p:cNvGrpSpPr/>
          <p:nvPr/>
        </p:nvGrpSpPr>
        <p:grpSpPr>
          <a:xfrm>
            <a:off x="6436422" y="1935579"/>
            <a:ext cx="2203889" cy="4575197"/>
            <a:chOff x="3972085" y="1935579"/>
            <a:chExt cx="2203889" cy="4575197"/>
          </a:xfrm>
        </p:grpSpPr>
        <p:grpSp>
          <p:nvGrpSpPr>
            <p:cNvPr id="132" name="Group 31"/>
            <p:cNvGrpSpPr/>
            <p:nvPr/>
          </p:nvGrpSpPr>
          <p:grpSpPr>
            <a:xfrm>
              <a:off x="3972085" y="1935579"/>
              <a:ext cx="2203889" cy="4575197"/>
              <a:chOff x="11310677" y="5484773"/>
              <a:chExt cx="2665090" cy="5532633"/>
            </a:xfrm>
          </p:grpSpPr>
          <p:sp>
            <p:nvSpPr>
              <p:cNvPr id="133" name="Freeform 59"/>
              <p:cNvSpPr>
                <a:spLocks/>
              </p:cNvSpPr>
              <p:nvPr/>
            </p:nvSpPr>
            <p:spPr bwMode="auto">
              <a:xfrm>
                <a:off x="11310677" y="5484773"/>
                <a:ext cx="2665090" cy="5532633"/>
              </a:xfrm>
              <a:custGeom>
                <a:avLst/>
                <a:gdLst>
                  <a:gd name="T0" fmla="*/ 411 w 411"/>
                  <a:gd name="T1" fmla="*/ 811 h 853"/>
                  <a:gd name="T2" fmla="*/ 370 w 411"/>
                  <a:gd name="T3" fmla="*/ 853 h 853"/>
                  <a:gd name="T4" fmla="*/ 42 w 411"/>
                  <a:gd name="T5" fmla="*/ 853 h 853"/>
                  <a:gd name="T6" fmla="*/ 0 w 411"/>
                  <a:gd name="T7" fmla="*/ 811 h 853"/>
                  <a:gd name="T8" fmla="*/ 0 w 411"/>
                  <a:gd name="T9" fmla="*/ 42 h 853"/>
                  <a:gd name="T10" fmla="*/ 42 w 411"/>
                  <a:gd name="T11" fmla="*/ 0 h 853"/>
                  <a:gd name="T12" fmla="*/ 370 w 411"/>
                  <a:gd name="T13" fmla="*/ 0 h 853"/>
                  <a:gd name="T14" fmla="*/ 411 w 411"/>
                  <a:gd name="T15" fmla="*/ 42 h 853"/>
                  <a:gd name="T16" fmla="*/ 411 w 411"/>
                  <a:gd name="T17" fmla="*/ 811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1" h="853">
                    <a:moveTo>
                      <a:pt x="411" y="811"/>
                    </a:moveTo>
                    <a:cubicBezTo>
                      <a:pt x="411" y="834"/>
                      <a:pt x="392" y="853"/>
                      <a:pt x="370" y="853"/>
                    </a:cubicBezTo>
                    <a:cubicBezTo>
                      <a:pt x="42" y="853"/>
                      <a:pt x="42" y="853"/>
                      <a:pt x="42" y="853"/>
                    </a:cubicBezTo>
                    <a:cubicBezTo>
                      <a:pt x="19" y="853"/>
                      <a:pt x="0" y="834"/>
                      <a:pt x="0" y="811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19"/>
                      <a:pt x="19" y="0"/>
                      <a:pt x="42" y="0"/>
                    </a:cubicBezTo>
                    <a:cubicBezTo>
                      <a:pt x="370" y="0"/>
                      <a:pt x="370" y="0"/>
                      <a:pt x="370" y="0"/>
                    </a:cubicBezTo>
                    <a:cubicBezTo>
                      <a:pt x="392" y="0"/>
                      <a:pt x="411" y="19"/>
                      <a:pt x="411" y="42"/>
                    </a:cubicBezTo>
                    <a:lnTo>
                      <a:pt x="411" y="811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34" name="Oval 61"/>
              <p:cNvSpPr>
                <a:spLocks noChangeArrowheads="1"/>
              </p:cNvSpPr>
              <p:nvPr/>
            </p:nvSpPr>
            <p:spPr bwMode="auto">
              <a:xfrm>
                <a:off x="12607558" y="5750705"/>
                <a:ext cx="77812" cy="7783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35" name="Oval 62"/>
              <p:cNvSpPr>
                <a:spLocks noChangeArrowheads="1"/>
              </p:cNvSpPr>
              <p:nvPr/>
            </p:nvSpPr>
            <p:spPr bwMode="auto">
              <a:xfrm>
                <a:off x="12633495" y="5776649"/>
                <a:ext cx="19455" cy="1946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36" name="Oval 63"/>
              <p:cNvSpPr>
                <a:spLocks noChangeArrowheads="1"/>
              </p:cNvSpPr>
              <p:nvPr/>
            </p:nvSpPr>
            <p:spPr bwMode="auto">
              <a:xfrm>
                <a:off x="12607558" y="5744216"/>
                <a:ext cx="77812" cy="7783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37" name="Oval 64"/>
              <p:cNvSpPr>
                <a:spLocks noChangeArrowheads="1"/>
              </p:cNvSpPr>
              <p:nvPr/>
            </p:nvSpPr>
            <p:spPr bwMode="auto">
              <a:xfrm>
                <a:off x="12633495" y="5770161"/>
                <a:ext cx="19455" cy="1946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38" name="Oval 65"/>
              <p:cNvSpPr>
                <a:spLocks noChangeArrowheads="1"/>
              </p:cNvSpPr>
              <p:nvPr/>
            </p:nvSpPr>
            <p:spPr bwMode="auto">
              <a:xfrm>
                <a:off x="12620526" y="5757189"/>
                <a:ext cx="51875" cy="5188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39" name="Oval 66"/>
              <p:cNvSpPr>
                <a:spLocks noChangeArrowheads="1"/>
              </p:cNvSpPr>
              <p:nvPr/>
            </p:nvSpPr>
            <p:spPr bwMode="auto">
              <a:xfrm>
                <a:off x="12620526" y="5757189"/>
                <a:ext cx="51875" cy="5188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40" name="Oval 67"/>
              <p:cNvSpPr>
                <a:spLocks noChangeArrowheads="1"/>
              </p:cNvSpPr>
              <p:nvPr/>
            </p:nvSpPr>
            <p:spPr bwMode="auto">
              <a:xfrm>
                <a:off x="12633495" y="5770161"/>
                <a:ext cx="25937" cy="2594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41" name="Oval 68"/>
              <p:cNvSpPr>
                <a:spLocks noChangeArrowheads="1"/>
              </p:cNvSpPr>
              <p:nvPr/>
            </p:nvSpPr>
            <p:spPr bwMode="auto">
              <a:xfrm>
                <a:off x="12633495" y="5770161"/>
                <a:ext cx="25937" cy="2594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42" name="Freeform 69"/>
              <p:cNvSpPr>
                <a:spLocks/>
              </p:cNvSpPr>
              <p:nvPr/>
            </p:nvSpPr>
            <p:spPr bwMode="auto">
              <a:xfrm>
                <a:off x="12639982" y="5776649"/>
                <a:ext cx="6486" cy="6488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1 h 1"/>
                  <a:gd name="T6" fmla="*/ 1 w 1"/>
                  <a:gd name="T7" fmla="*/ 0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lnTo>
                      <a:pt x="1" y="1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43" name="Freeform 70"/>
              <p:cNvSpPr>
                <a:spLocks/>
              </p:cNvSpPr>
              <p:nvPr/>
            </p:nvSpPr>
            <p:spPr bwMode="auto">
              <a:xfrm>
                <a:off x="12639982" y="5776649"/>
                <a:ext cx="6486" cy="6488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1 h 1"/>
                  <a:gd name="T6" fmla="*/ 1 w 1"/>
                  <a:gd name="T7" fmla="*/ 0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lnTo>
                      <a:pt x="1" y="1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44" name="Oval 71"/>
              <p:cNvSpPr>
                <a:spLocks noChangeArrowheads="1"/>
              </p:cNvSpPr>
              <p:nvPr/>
            </p:nvSpPr>
            <p:spPr bwMode="auto">
              <a:xfrm>
                <a:off x="12432481" y="10433658"/>
                <a:ext cx="421488" cy="42159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45" name="Freeform 72"/>
              <p:cNvSpPr>
                <a:spLocks/>
              </p:cNvSpPr>
              <p:nvPr/>
            </p:nvSpPr>
            <p:spPr bwMode="auto">
              <a:xfrm>
                <a:off x="12536231" y="10537435"/>
                <a:ext cx="213987" cy="214043"/>
              </a:xfrm>
              <a:custGeom>
                <a:avLst/>
                <a:gdLst>
                  <a:gd name="T0" fmla="*/ 31 w 33"/>
                  <a:gd name="T1" fmla="*/ 22 h 33"/>
                  <a:gd name="T2" fmla="*/ 29 w 33"/>
                  <a:gd name="T3" fmla="*/ 22 h 33"/>
                  <a:gd name="T4" fmla="*/ 22 w 33"/>
                  <a:gd name="T5" fmla="*/ 29 h 33"/>
                  <a:gd name="T6" fmla="*/ 11 w 33"/>
                  <a:gd name="T7" fmla="*/ 29 h 33"/>
                  <a:gd name="T8" fmla="*/ 4 w 33"/>
                  <a:gd name="T9" fmla="*/ 22 h 33"/>
                  <a:gd name="T10" fmla="*/ 4 w 33"/>
                  <a:gd name="T11" fmla="*/ 11 h 33"/>
                  <a:gd name="T12" fmla="*/ 11 w 33"/>
                  <a:gd name="T13" fmla="*/ 4 h 33"/>
                  <a:gd name="T14" fmla="*/ 22 w 33"/>
                  <a:gd name="T15" fmla="*/ 4 h 33"/>
                  <a:gd name="T16" fmla="*/ 29 w 33"/>
                  <a:gd name="T17" fmla="*/ 11 h 33"/>
                  <a:gd name="T18" fmla="*/ 29 w 33"/>
                  <a:gd name="T19" fmla="*/ 22 h 33"/>
                  <a:gd name="T20" fmla="*/ 31 w 33"/>
                  <a:gd name="T21" fmla="*/ 22 h 33"/>
                  <a:gd name="T22" fmla="*/ 33 w 33"/>
                  <a:gd name="T23" fmla="*/ 22 h 33"/>
                  <a:gd name="T24" fmla="*/ 33 w 33"/>
                  <a:gd name="T25" fmla="*/ 11 h 33"/>
                  <a:gd name="T26" fmla="*/ 22 w 33"/>
                  <a:gd name="T27" fmla="*/ 0 h 33"/>
                  <a:gd name="T28" fmla="*/ 11 w 33"/>
                  <a:gd name="T29" fmla="*/ 0 h 33"/>
                  <a:gd name="T30" fmla="*/ 0 w 33"/>
                  <a:gd name="T31" fmla="*/ 11 h 33"/>
                  <a:gd name="T32" fmla="*/ 0 w 33"/>
                  <a:gd name="T33" fmla="*/ 22 h 33"/>
                  <a:gd name="T34" fmla="*/ 11 w 33"/>
                  <a:gd name="T35" fmla="*/ 33 h 33"/>
                  <a:gd name="T36" fmla="*/ 22 w 33"/>
                  <a:gd name="T37" fmla="*/ 33 h 33"/>
                  <a:gd name="T38" fmla="*/ 33 w 33"/>
                  <a:gd name="T39" fmla="*/ 22 h 33"/>
                  <a:gd name="T40" fmla="*/ 31 w 33"/>
                  <a:gd name="T41" fmla="*/ 22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3" h="33">
                    <a:moveTo>
                      <a:pt x="31" y="22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6"/>
                      <a:pt x="26" y="29"/>
                      <a:pt x="22" y="29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7" y="29"/>
                      <a:pt x="4" y="26"/>
                      <a:pt x="4" y="2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7"/>
                      <a:pt x="7" y="4"/>
                      <a:pt x="11" y="4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6" y="4"/>
                      <a:pt x="29" y="7"/>
                      <a:pt x="29" y="11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3" y="22"/>
                      <a:pt x="33" y="22"/>
                      <a:pt x="33" y="22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33" y="5"/>
                      <a:pt x="28" y="0"/>
                      <a:pt x="2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8"/>
                      <a:pt x="5" y="33"/>
                      <a:pt x="11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8" y="33"/>
                      <a:pt x="33" y="28"/>
                      <a:pt x="33" y="22"/>
                    </a:cubicBezTo>
                    <a:lnTo>
                      <a:pt x="31" y="22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46" name="Rectangle 73"/>
              <p:cNvSpPr>
                <a:spLocks noChangeArrowheads="1"/>
              </p:cNvSpPr>
              <p:nvPr/>
            </p:nvSpPr>
            <p:spPr bwMode="auto">
              <a:xfrm>
                <a:off x="11505210" y="6302020"/>
                <a:ext cx="2282509" cy="400191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47" name="Freeform 75"/>
              <p:cNvSpPr>
                <a:spLocks/>
              </p:cNvSpPr>
              <p:nvPr/>
            </p:nvSpPr>
            <p:spPr bwMode="auto">
              <a:xfrm>
                <a:off x="12445450" y="5938799"/>
                <a:ext cx="473364" cy="110266"/>
              </a:xfrm>
              <a:custGeom>
                <a:avLst/>
                <a:gdLst>
                  <a:gd name="T0" fmla="*/ 8 w 73"/>
                  <a:gd name="T1" fmla="*/ 17 h 17"/>
                  <a:gd name="T2" fmla="*/ 0 w 73"/>
                  <a:gd name="T3" fmla="*/ 9 h 17"/>
                  <a:gd name="T4" fmla="*/ 8 w 73"/>
                  <a:gd name="T5" fmla="*/ 0 h 17"/>
                  <a:gd name="T6" fmla="*/ 65 w 73"/>
                  <a:gd name="T7" fmla="*/ 0 h 17"/>
                  <a:gd name="T8" fmla="*/ 73 w 73"/>
                  <a:gd name="T9" fmla="*/ 9 h 17"/>
                  <a:gd name="T10" fmla="*/ 65 w 73"/>
                  <a:gd name="T11" fmla="*/ 17 h 17"/>
                  <a:gd name="T12" fmla="*/ 8 w 73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17">
                    <a:moveTo>
                      <a:pt x="8" y="17"/>
                    </a:moveTo>
                    <a:cubicBezTo>
                      <a:pt x="3" y="17"/>
                      <a:pt x="0" y="13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70" y="0"/>
                      <a:pt x="73" y="4"/>
                      <a:pt x="73" y="9"/>
                    </a:cubicBezTo>
                    <a:cubicBezTo>
                      <a:pt x="73" y="13"/>
                      <a:pt x="70" y="17"/>
                      <a:pt x="65" y="17"/>
                    </a:cubicBezTo>
                    <a:lnTo>
                      <a:pt x="8" y="17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48" name="Freeform 76"/>
              <p:cNvSpPr>
                <a:spLocks/>
              </p:cNvSpPr>
              <p:nvPr/>
            </p:nvSpPr>
            <p:spPr bwMode="auto">
              <a:xfrm>
                <a:off x="12471388" y="5971232"/>
                <a:ext cx="421488" cy="45405"/>
              </a:xfrm>
              <a:custGeom>
                <a:avLst/>
                <a:gdLst>
                  <a:gd name="T0" fmla="*/ 65 w 65"/>
                  <a:gd name="T1" fmla="*/ 4 h 7"/>
                  <a:gd name="T2" fmla="*/ 61 w 65"/>
                  <a:gd name="T3" fmla="*/ 7 h 7"/>
                  <a:gd name="T4" fmla="*/ 4 w 65"/>
                  <a:gd name="T5" fmla="*/ 7 h 7"/>
                  <a:gd name="T6" fmla="*/ 0 w 65"/>
                  <a:gd name="T7" fmla="*/ 4 h 7"/>
                  <a:gd name="T8" fmla="*/ 4 w 65"/>
                  <a:gd name="T9" fmla="*/ 0 h 7"/>
                  <a:gd name="T10" fmla="*/ 61 w 65"/>
                  <a:gd name="T11" fmla="*/ 0 h 7"/>
                  <a:gd name="T12" fmla="*/ 65 w 65"/>
                  <a:gd name="T13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7">
                    <a:moveTo>
                      <a:pt x="65" y="4"/>
                    </a:moveTo>
                    <a:cubicBezTo>
                      <a:pt x="65" y="6"/>
                      <a:pt x="63" y="7"/>
                      <a:pt x="61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2" y="7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3" y="0"/>
                      <a:pt x="65" y="2"/>
                      <a:pt x="65" y="4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49" name="Oval 77"/>
              <p:cNvSpPr>
                <a:spLocks noChangeArrowheads="1"/>
              </p:cNvSpPr>
              <p:nvPr/>
            </p:nvSpPr>
            <p:spPr bwMode="auto">
              <a:xfrm>
                <a:off x="12289824" y="5958259"/>
                <a:ext cx="71331" cy="7134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</p:grpSp>
        <p:pic>
          <p:nvPicPr>
            <p:cNvPr id="170" name="圖片 169" descr="Screenshot_20191025-222219_Video Player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2954" y="2611398"/>
              <a:ext cx="1887515" cy="3352787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21719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 30"/>
          <p:cNvSpPr/>
          <p:nvPr/>
        </p:nvSpPr>
        <p:spPr>
          <a:xfrm>
            <a:off x="1019075" y="303754"/>
            <a:ext cx="1299101" cy="1299101"/>
          </a:xfrm>
          <a:prstGeom prst="ellipse">
            <a:avLst/>
          </a:pr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821781" y="1040074"/>
            <a:ext cx="524547" cy="524547"/>
          </a:xfrm>
          <a:prstGeom prst="ellipse">
            <a:avLst/>
          </a:prstGeom>
          <a:solidFill>
            <a:srgbClr val="EDD1CF"/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1604910" y="654576"/>
            <a:ext cx="29466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3600" dirty="0" smtClean="0">
                <a:solidFill>
                  <a:srgbClr val="4F392B"/>
                </a:solidFill>
                <a:latin typeface="微软雅黑" charset="0"/>
                <a:ea typeface="微软雅黑" charset="0"/>
                <a:cs typeface="微软雅黑" charset="0"/>
              </a:rPr>
              <a:t>App</a:t>
            </a:r>
            <a:r>
              <a:rPr lang="zh-TW" altLang="en-US" sz="3600" dirty="0" smtClean="0">
                <a:solidFill>
                  <a:srgbClr val="4F392B"/>
                </a:solidFill>
                <a:latin typeface="微软雅黑" charset="0"/>
                <a:ea typeface="微软雅黑" charset="0"/>
                <a:cs typeface="微软雅黑" charset="0"/>
              </a:rPr>
              <a:t>情緒檢測</a:t>
            </a:r>
            <a:endParaRPr lang="en-US" altLang="zh-CN" sz="3600" dirty="0">
              <a:solidFill>
                <a:srgbClr val="4F392B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1011250" y="2128689"/>
            <a:ext cx="2110866" cy="4382085"/>
            <a:chOff x="1011249" y="1935577"/>
            <a:chExt cx="2203889" cy="4575197"/>
          </a:xfrm>
        </p:grpSpPr>
        <p:grpSp>
          <p:nvGrpSpPr>
            <p:cNvPr id="81" name="Group 31"/>
            <p:cNvGrpSpPr/>
            <p:nvPr/>
          </p:nvGrpSpPr>
          <p:grpSpPr>
            <a:xfrm>
              <a:off x="1011249" y="1935577"/>
              <a:ext cx="2203889" cy="4575197"/>
              <a:chOff x="11310677" y="5484773"/>
              <a:chExt cx="2665090" cy="5532633"/>
            </a:xfrm>
          </p:grpSpPr>
          <p:sp>
            <p:nvSpPr>
              <p:cNvPr id="82" name="Freeform 59"/>
              <p:cNvSpPr>
                <a:spLocks/>
              </p:cNvSpPr>
              <p:nvPr/>
            </p:nvSpPr>
            <p:spPr bwMode="auto">
              <a:xfrm>
                <a:off x="11310677" y="5484773"/>
                <a:ext cx="2665090" cy="5532633"/>
              </a:xfrm>
              <a:custGeom>
                <a:avLst/>
                <a:gdLst>
                  <a:gd name="T0" fmla="*/ 411 w 411"/>
                  <a:gd name="T1" fmla="*/ 811 h 853"/>
                  <a:gd name="T2" fmla="*/ 370 w 411"/>
                  <a:gd name="T3" fmla="*/ 853 h 853"/>
                  <a:gd name="T4" fmla="*/ 42 w 411"/>
                  <a:gd name="T5" fmla="*/ 853 h 853"/>
                  <a:gd name="T6" fmla="*/ 0 w 411"/>
                  <a:gd name="T7" fmla="*/ 811 h 853"/>
                  <a:gd name="T8" fmla="*/ 0 w 411"/>
                  <a:gd name="T9" fmla="*/ 42 h 853"/>
                  <a:gd name="T10" fmla="*/ 42 w 411"/>
                  <a:gd name="T11" fmla="*/ 0 h 853"/>
                  <a:gd name="T12" fmla="*/ 370 w 411"/>
                  <a:gd name="T13" fmla="*/ 0 h 853"/>
                  <a:gd name="T14" fmla="*/ 411 w 411"/>
                  <a:gd name="T15" fmla="*/ 42 h 853"/>
                  <a:gd name="T16" fmla="*/ 411 w 411"/>
                  <a:gd name="T17" fmla="*/ 811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1" h="853">
                    <a:moveTo>
                      <a:pt x="411" y="811"/>
                    </a:moveTo>
                    <a:cubicBezTo>
                      <a:pt x="411" y="834"/>
                      <a:pt x="392" y="853"/>
                      <a:pt x="370" y="853"/>
                    </a:cubicBezTo>
                    <a:cubicBezTo>
                      <a:pt x="42" y="853"/>
                      <a:pt x="42" y="853"/>
                      <a:pt x="42" y="853"/>
                    </a:cubicBezTo>
                    <a:cubicBezTo>
                      <a:pt x="19" y="853"/>
                      <a:pt x="0" y="834"/>
                      <a:pt x="0" y="811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19"/>
                      <a:pt x="19" y="0"/>
                      <a:pt x="42" y="0"/>
                    </a:cubicBezTo>
                    <a:cubicBezTo>
                      <a:pt x="370" y="0"/>
                      <a:pt x="370" y="0"/>
                      <a:pt x="370" y="0"/>
                    </a:cubicBezTo>
                    <a:cubicBezTo>
                      <a:pt x="392" y="0"/>
                      <a:pt x="411" y="19"/>
                      <a:pt x="411" y="42"/>
                    </a:cubicBezTo>
                    <a:lnTo>
                      <a:pt x="411" y="811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83" name="Oval 61"/>
              <p:cNvSpPr>
                <a:spLocks noChangeArrowheads="1"/>
              </p:cNvSpPr>
              <p:nvPr/>
            </p:nvSpPr>
            <p:spPr bwMode="auto">
              <a:xfrm>
                <a:off x="12607558" y="5750705"/>
                <a:ext cx="77812" cy="7783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84" name="Oval 62"/>
              <p:cNvSpPr>
                <a:spLocks noChangeArrowheads="1"/>
              </p:cNvSpPr>
              <p:nvPr/>
            </p:nvSpPr>
            <p:spPr bwMode="auto">
              <a:xfrm>
                <a:off x="12633495" y="5776649"/>
                <a:ext cx="19455" cy="1946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85" name="Oval 63"/>
              <p:cNvSpPr>
                <a:spLocks noChangeArrowheads="1"/>
              </p:cNvSpPr>
              <p:nvPr/>
            </p:nvSpPr>
            <p:spPr bwMode="auto">
              <a:xfrm>
                <a:off x="12607558" y="5744216"/>
                <a:ext cx="77812" cy="7783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86" name="Oval 64"/>
              <p:cNvSpPr>
                <a:spLocks noChangeArrowheads="1"/>
              </p:cNvSpPr>
              <p:nvPr/>
            </p:nvSpPr>
            <p:spPr bwMode="auto">
              <a:xfrm>
                <a:off x="12633495" y="5770161"/>
                <a:ext cx="19455" cy="1946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87" name="Oval 65"/>
              <p:cNvSpPr>
                <a:spLocks noChangeArrowheads="1"/>
              </p:cNvSpPr>
              <p:nvPr/>
            </p:nvSpPr>
            <p:spPr bwMode="auto">
              <a:xfrm>
                <a:off x="12620526" y="5757189"/>
                <a:ext cx="51875" cy="5188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88" name="Oval 66"/>
              <p:cNvSpPr>
                <a:spLocks noChangeArrowheads="1"/>
              </p:cNvSpPr>
              <p:nvPr/>
            </p:nvSpPr>
            <p:spPr bwMode="auto">
              <a:xfrm>
                <a:off x="12620526" y="5757189"/>
                <a:ext cx="51875" cy="5188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89" name="Oval 67"/>
              <p:cNvSpPr>
                <a:spLocks noChangeArrowheads="1"/>
              </p:cNvSpPr>
              <p:nvPr/>
            </p:nvSpPr>
            <p:spPr bwMode="auto">
              <a:xfrm>
                <a:off x="12633495" y="5770161"/>
                <a:ext cx="25937" cy="2594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90" name="Oval 68"/>
              <p:cNvSpPr>
                <a:spLocks noChangeArrowheads="1"/>
              </p:cNvSpPr>
              <p:nvPr/>
            </p:nvSpPr>
            <p:spPr bwMode="auto">
              <a:xfrm>
                <a:off x="12633495" y="5770161"/>
                <a:ext cx="25937" cy="2594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91" name="Freeform 69"/>
              <p:cNvSpPr>
                <a:spLocks/>
              </p:cNvSpPr>
              <p:nvPr/>
            </p:nvSpPr>
            <p:spPr bwMode="auto">
              <a:xfrm>
                <a:off x="12639982" y="5776649"/>
                <a:ext cx="6486" cy="6488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1 h 1"/>
                  <a:gd name="T6" fmla="*/ 1 w 1"/>
                  <a:gd name="T7" fmla="*/ 0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lnTo>
                      <a:pt x="1" y="1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92" name="Freeform 70"/>
              <p:cNvSpPr>
                <a:spLocks/>
              </p:cNvSpPr>
              <p:nvPr/>
            </p:nvSpPr>
            <p:spPr bwMode="auto">
              <a:xfrm>
                <a:off x="12639982" y="5776649"/>
                <a:ext cx="6486" cy="6488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1 h 1"/>
                  <a:gd name="T6" fmla="*/ 1 w 1"/>
                  <a:gd name="T7" fmla="*/ 0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lnTo>
                      <a:pt x="1" y="1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93" name="Oval 71"/>
              <p:cNvSpPr>
                <a:spLocks noChangeArrowheads="1"/>
              </p:cNvSpPr>
              <p:nvPr/>
            </p:nvSpPr>
            <p:spPr bwMode="auto">
              <a:xfrm>
                <a:off x="12432481" y="10433658"/>
                <a:ext cx="421488" cy="42159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94" name="Freeform 72"/>
              <p:cNvSpPr>
                <a:spLocks/>
              </p:cNvSpPr>
              <p:nvPr/>
            </p:nvSpPr>
            <p:spPr bwMode="auto">
              <a:xfrm>
                <a:off x="12536231" y="10537435"/>
                <a:ext cx="213987" cy="214043"/>
              </a:xfrm>
              <a:custGeom>
                <a:avLst/>
                <a:gdLst>
                  <a:gd name="T0" fmla="*/ 31 w 33"/>
                  <a:gd name="T1" fmla="*/ 22 h 33"/>
                  <a:gd name="T2" fmla="*/ 29 w 33"/>
                  <a:gd name="T3" fmla="*/ 22 h 33"/>
                  <a:gd name="T4" fmla="*/ 22 w 33"/>
                  <a:gd name="T5" fmla="*/ 29 h 33"/>
                  <a:gd name="T6" fmla="*/ 11 w 33"/>
                  <a:gd name="T7" fmla="*/ 29 h 33"/>
                  <a:gd name="T8" fmla="*/ 4 w 33"/>
                  <a:gd name="T9" fmla="*/ 22 h 33"/>
                  <a:gd name="T10" fmla="*/ 4 w 33"/>
                  <a:gd name="T11" fmla="*/ 11 h 33"/>
                  <a:gd name="T12" fmla="*/ 11 w 33"/>
                  <a:gd name="T13" fmla="*/ 4 h 33"/>
                  <a:gd name="T14" fmla="*/ 22 w 33"/>
                  <a:gd name="T15" fmla="*/ 4 h 33"/>
                  <a:gd name="T16" fmla="*/ 29 w 33"/>
                  <a:gd name="T17" fmla="*/ 11 h 33"/>
                  <a:gd name="T18" fmla="*/ 29 w 33"/>
                  <a:gd name="T19" fmla="*/ 22 h 33"/>
                  <a:gd name="T20" fmla="*/ 31 w 33"/>
                  <a:gd name="T21" fmla="*/ 22 h 33"/>
                  <a:gd name="T22" fmla="*/ 33 w 33"/>
                  <a:gd name="T23" fmla="*/ 22 h 33"/>
                  <a:gd name="T24" fmla="*/ 33 w 33"/>
                  <a:gd name="T25" fmla="*/ 11 h 33"/>
                  <a:gd name="T26" fmla="*/ 22 w 33"/>
                  <a:gd name="T27" fmla="*/ 0 h 33"/>
                  <a:gd name="T28" fmla="*/ 11 w 33"/>
                  <a:gd name="T29" fmla="*/ 0 h 33"/>
                  <a:gd name="T30" fmla="*/ 0 w 33"/>
                  <a:gd name="T31" fmla="*/ 11 h 33"/>
                  <a:gd name="T32" fmla="*/ 0 w 33"/>
                  <a:gd name="T33" fmla="*/ 22 h 33"/>
                  <a:gd name="T34" fmla="*/ 11 w 33"/>
                  <a:gd name="T35" fmla="*/ 33 h 33"/>
                  <a:gd name="T36" fmla="*/ 22 w 33"/>
                  <a:gd name="T37" fmla="*/ 33 h 33"/>
                  <a:gd name="T38" fmla="*/ 33 w 33"/>
                  <a:gd name="T39" fmla="*/ 22 h 33"/>
                  <a:gd name="T40" fmla="*/ 31 w 33"/>
                  <a:gd name="T41" fmla="*/ 22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3" h="33">
                    <a:moveTo>
                      <a:pt x="31" y="22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6"/>
                      <a:pt x="26" y="29"/>
                      <a:pt x="22" y="29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7" y="29"/>
                      <a:pt x="4" y="26"/>
                      <a:pt x="4" y="2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7"/>
                      <a:pt x="7" y="4"/>
                      <a:pt x="11" y="4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6" y="4"/>
                      <a:pt x="29" y="7"/>
                      <a:pt x="29" y="11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3" y="22"/>
                      <a:pt x="33" y="22"/>
                      <a:pt x="33" y="22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33" y="5"/>
                      <a:pt x="28" y="0"/>
                      <a:pt x="2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8"/>
                      <a:pt x="5" y="33"/>
                      <a:pt x="11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8" y="33"/>
                      <a:pt x="33" y="28"/>
                      <a:pt x="33" y="22"/>
                    </a:cubicBezTo>
                    <a:lnTo>
                      <a:pt x="31" y="22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95" name="Rectangle 73"/>
              <p:cNvSpPr>
                <a:spLocks noChangeArrowheads="1"/>
              </p:cNvSpPr>
              <p:nvPr/>
            </p:nvSpPr>
            <p:spPr bwMode="auto">
              <a:xfrm>
                <a:off x="11505210" y="6302020"/>
                <a:ext cx="2282509" cy="400191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96" name="Freeform 75"/>
              <p:cNvSpPr>
                <a:spLocks/>
              </p:cNvSpPr>
              <p:nvPr/>
            </p:nvSpPr>
            <p:spPr bwMode="auto">
              <a:xfrm>
                <a:off x="12445450" y="5938799"/>
                <a:ext cx="473364" cy="110266"/>
              </a:xfrm>
              <a:custGeom>
                <a:avLst/>
                <a:gdLst>
                  <a:gd name="T0" fmla="*/ 8 w 73"/>
                  <a:gd name="T1" fmla="*/ 17 h 17"/>
                  <a:gd name="T2" fmla="*/ 0 w 73"/>
                  <a:gd name="T3" fmla="*/ 9 h 17"/>
                  <a:gd name="T4" fmla="*/ 8 w 73"/>
                  <a:gd name="T5" fmla="*/ 0 h 17"/>
                  <a:gd name="T6" fmla="*/ 65 w 73"/>
                  <a:gd name="T7" fmla="*/ 0 h 17"/>
                  <a:gd name="T8" fmla="*/ 73 w 73"/>
                  <a:gd name="T9" fmla="*/ 9 h 17"/>
                  <a:gd name="T10" fmla="*/ 65 w 73"/>
                  <a:gd name="T11" fmla="*/ 17 h 17"/>
                  <a:gd name="T12" fmla="*/ 8 w 73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17">
                    <a:moveTo>
                      <a:pt x="8" y="17"/>
                    </a:moveTo>
                    <a:cubicBezTo>
                      <a:pt x="3" y="17"/>
                      <a:pt x="0" y="13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70" y="0"/>
                      <a:pt x="73" y="4"/>
                      <a:pt x="73" y="9"/>
                    </a:cubicBezTo>
                    <a:cubicBezTo>
                      <a:pt x="73" y="13"/>
                      <a:pt x="70" y="17"/>
                      <a:pt x="65" y="17"/>
                    </a:cubicBezTo>
                    <a:lnTo>
                      <a:pt x="8" y="17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97" name="Freeform 76"/>
              <p:cNvSpPr>
                <a:spLocks/>
              </p:cNvSpPr>
              <p:nvPr/>
            </p:nvSpPr>
            <p:spPr bwMode="auto">
              <a:xfrm>
                <a:off x="12471388" y="5971232"/>
                <a:ext cx="421488" cy="45405"/>
              </a:xfrm>
              <a:custGeom>
                <a:avLst/>
                <a:gdLst>
                  <a:gd name="T0" fmla="*/ 65 w 65"/>
                  <a:gd name="T1" fmla="*/ 4 h 7"/>
                  <a:gd name="T2" fmla="*/ 61 w 65"/>
                  <a:gd name="T3" fmla="*/ 7 h 7"/>
                  <a:gd name="T4" fmla="*/ 4 w 65"/>
                  <a:gd name="T5" fmla="*/ 7 h 7"/>
                  <a:gd name="T6" fmla="*/ 0 w 65"/>
                  <a:gd name="T7" fmla="*/ 4 h 7"/>
                  <a:gd name="T8" fmla="*/ 4 w 65"/>
                  <a:gd name="T9" fmla="*/ 0 h 7"/>
                  <a:gd name="T10" fmla="*/ 61 w 65"/>
                  <a:gd name="T11" fmla="*/ 0 h 7"/>
                  <a:gd name="T12" fmla="*/ 65 w 65"/>
                  <a:gd name="T13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7">
                    <a:moveTo>
                      <a:pt x="65" y="4"/>
                    </a:moveTo>
                    <a:cubicBezTo>
                      <a:pt x="65" y="6"/>
                      <a:pt x="63" y="7"/>
                      <a:pt x="61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2" y="7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3" y="0"/>
                      <a:pt x="65" y="2"/>
                      <a:pt x="65" y="4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98" name="Oval 77"/>
              <p:cNvSpPr>
                <a:spLocks noChangeArrowheads="1"/>
              </p:cNvSpPr>
              <p:nvPr/>
            </p:nvSpPr>
            <p:spPr bwMode="auto">
              <a:xfrm>
                <a:off x="12289824" y="5958259"/>
                <a:ext cx="71331" cy="7134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</p:grpSp>
        <p:pic>
          <p:nvPicPr>
            <p:cNvPr id="99" name="圖片 98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011" y="2579216"/>
              <a:ext cx="1901621" cy="3370641"/>
            </a:xfrm>
            <a:prstGeom prst="rect">
              <a:avLst/>
            </a:prstGeom>
          </p:spPr>
        </p:pic>
      </p:grpSp>
      <p:grpSp>
        <p:nvGrpSpPr>
          <p:cNvPr id="4" name="群組 3"/>
          <p:cNvGrpSpPr/>
          <p:nvPr/>
        </p:nvGrpSpPr>
        <p:grpSpPr>
          <a:xfrm>
            <a:off x="3252691" y="2128688"/>
            <a:ext cx="2110866" cy="4382085"/>
            <a:chOff x="3800196" y="1935576"/>
            <a:chExt cx="2203889" cy="4575197"/>
          </a:xfrm>
        </p:grpSpPr>
        <p:grpSp>
          <p:nvGrpSpPr>
            <p:cNvPr id="101" name="Group 31"/>
            <p:cNvGrpSpPr/>
            <p:nvPr/>
          </p:nvGrpSpPr>
          <p:grpSpPr>
            <a:xfrm>
              <a:off x="3800196" y="1935576"/>
              <a:ext cx="2203889" cy="4575197"/>
              <a:chOff x="11310677" y="5484773"/>
              <a:chExt cx="2665090" cy="5532633"/>
            </a:xfrm>
          </p:grpSpPr>
          <p:sp>
            <p:nvSpPr>
              <p:cNvPr id="102" name="Freeform 59"/>
              <p:cNvSpPr>
                <a:spLocks/>
              </p:cNvSpPr>
              <p:nvPr/>
            </p:nvSpPr>
            <p:spPr bwMode="auto">
              <a:xfrm>
                <a:off x="11310677" y="5484773"/>
                <a:ext cx="2665090" cy="5532633"/>
              </a:xfrm>
              <a:custGeom>
                <a:avLst/>
                <a:gdLst>
                  <a:gd name="T0" fmla="*/ 411 w 411"/>
                  <a:gd name="T1" fmla="*/ 811 h 853"/>
                  <a:gd name="T2" fmla="*/ 370 w 411"/>
                  <a:gd name="T3" fmla="*/ 853 h 853"/>
                  <a:gd name="T4" fmla="*/ 42 w 411"/>
                  <a:gd name="T5" fmla="*/ 853 h 853"/>
                  <a:gd name="T6" fmla="*/ 0 w 411"/>
                  <a:gd name="T7" fmla="*/ 811 h 853"/>
                  <a:gd name="T8" fmla="*/ 0 w 411"/>
                  <a:gd name="T9" fmla="*/ 42 h 853"/>
                  <a:gd name="T10" fmla="*/ 42 w 411"/>
                  <a:gd name="T11" fmla="*/ 0 h 853"/>
                  <a:gd name="T12" fmla="*/ 370 w 411"/>
                  <a:gd name="T13" fmla="*/ 0 h 853"/>
                  <a:gd name="T14" fmla="*/ 411 w 411"/>
                  <a:gd name="T15" fmla="*/ 42 h 853"/>
                  <a:gd name="T16" fmla="*/ 411 w 411"/>
                  <a:gd name="T17" fmla="*/ 811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1" h="853">
                    <a:moveTo>
                      <a:pt x="411" y="811"/>
                    </a:moveTo>
                    <a:cubicBezTo>
                      <a:pt x="411" y="834"/>
                      <a:pt x="392" y="853"/>
                      <a:pt x="370" y="853"/>
                    </a:cubicBezTo>
                    <a:cubicBezTo>
                      <a:pt x="42" y="853"/>
                      <a:pt x="42" y="853"/>
                      <a:pt x="42" y="853"/>
                    </a:cubicBezTo>
                    <a:cubicBezTo>
                      <a:pt x="19" y="853"/>
                      <a:pt x="0" y="834"/>
                      <a:pt x="0" y="811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19"/>
                      <a:pt x="19" y="0"/>
                      <a:pt x="42" y="0"/>
                    </a:cubicBezTo>
                    <a:cubicBezTo>
                      <a:pt x="370" y="0"/>
                      <a:pt x="370" y="0"/>
                      <a:pt x="370" y="0"/>
                    </a:cubicBezTo>
                    <a:cubicBezTo>
                      <a:pt x="392" y="0"/>
                      <a:pt x="411" y="19"/>
                      <a:pt x="411" y="42"/>
                    </a:cubicBezTo>
                    <a:lnTo>
                      <a:pt x="411" y="811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03" name="Oval 61"/>
              <p:cNvSpPr>
                <a:spLocks noChangeArrowheads="1"/>
              </p:cNvSpPr>
              <p:nvPr/>
            </p:nvSpPr>
            <p:spPr bwMode="auto">
              <a:xfrm>
                <a:off x="12607558" y="5750705"/>
                <a:ext cx="77812" cy="7783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04" name="Oval 62"/>
              <p:cNvSpPr>
                <a:spLocks noChangeArrowheads="1"/>
              </p:cNvSpPr>
              <p:nvPr/>
            </p:nvSpPr>
            <p:spPr bwMode="auto">
              <a:xfrm>
                <a:off x="12633495" y="5776649"/>
                <a:ext cx="19455" cy="1946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05" name="Oval 63"/>
              <p:cNvSpPr>
                <a:spLocks noChangeArrowheads="1"/>
              </p:cNvSpPr>
              <p:nvPr/>
            </p:nvSpPr>
            <p:spPr bwMode="auto">
              <a:xfrm>
                <a:off x="12607558" y="5744216"/>
                <a:ext cx="77812" cy="7783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06" name="Oval 64"/>
              <p:cNvSpPr>
                <a:spLocks noChangeArrowheads="1"/>
              </p:cNvSpPr>
              <p:nvPr/>
            </p:nvSpPr>
            <p:spPr bwMode="auto">
              <a:xfrm>
                <a:off x="12633495" y="5770161"/>
                <a:ext cx="19455" cy="1946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07" name="Oval 65"/>
              <p:cNvSpPr>
                <a:spLocks noChangeArrowheads="1"/>
              </p:cNvSpPr>
              <p:nvPr/>
            </p:nvSpPr>
            <p:spPr bwMode="auto">
              <a:xfrm>
                <a:off x="12620526" y="5757189"/>
                <a:ext cx="51875" cy="5188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08" name="Oval 66"/>
              <p:cNvSpPr>
                <a:spLocks noChangeArrowheads="1"/>
              </p:cNvSpPr>
              <p:nvPr/>
            </p:nvSpPr>
            <p:spPr bwMode="auto">
              <a:xfrm>
                <a:off x="12620526" y="5757189"/>
                <a:ext cx="51875" cy="5188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09" name="Oval 67"/>
              <p:cNvSpPr>
                <a:spLocks noChangeArrowheads="1"/>
              </p:cNvSpPr>
              <p:nvPr/>
            </p:nvSpPr>
            <p:spPr bwMode="auto">
              <a:xfrm>
                <a:off x="12633495" y="5770161"/>
                <a:ext cx="25937" cy="2594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10" name="Oval 68"/>
              <p:cNvSpPr>
                <a:spLocks noChangeArrowheads="1"/>
              </p:cNvSpPr>
              <p:nvPr/>
            </p:nvSpPr>
            <p:spPr bwMode="auto">
              <a:xfrm>
                <a:off x="12633495" y="5770161"/>
                <a:ext cx="25937" cy="2594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11" name="Freeform 69"/>
              <p:cNvSpPr>
                <a:spLocks/>
              </p:cNvSpPr>
              <p:nvPr/>
            </p:nvSpPr>
            <p:spPr bwMode="auto">
              <a:xfrm>
                <a:off x="12639982" y="5776649"/>
                <a:ext cx="6486" cy="6488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1 h 1"/>
                  <a:gd name="T6" fmla="*/ 1 w 1"/>
                  <a:gd name="T7" fmla="*/ 0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lnTo>
                      <a:pt x="1" y="1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12" name="Freeform 70"/>
              <p:cNvSpPr>
                <a:spLocks/>
              </p:cNvSpPr>
              <p:nvPr/>
            </p:nvSpPr>
            <p:spPr bwMode="auto">
              <a:xfrm>
                <a:off x="12639982" y="5776649"/>
                <a:ext cx="6486" cy="6488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1 h 1"/>
                  <a:gd name="T6" fmla="*/ 1 w 1"/>
                  <a:gd name="T7" fmla="*/ 0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lnTo>
                      <a:pt x="1" y="1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50" name="Oval 71"/>
              <p:cNvSpPr>
                <a:spLocks noChangeArrowheads="1"/>
              </p:cNvSpPr>
              <p:nvPr/>
            </p:nvSpPr>
            <p:spPr bwMode="auto">
              <a:xfrm>
                <a:off x="12432481" y="10433658"/>
                <a:ext cx="421488" cy="42159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51" name="Freeform 72"/>
              <p:cNvSpPr>
                <a:spLocks/>
              </p:cNvSpPr>
              <p:nvPr/>
            </p:nvSpPr>
            <p:spPr bwMode="auto">
              <a:xfrm>
                <a:off x="12536231" y="10537435"/>
                <a:ext cx="213987" cy="214043"/>
              </a:xfrm>
              <a:custGeom>
                <a:avLst/>
                <a:gdLst>
                  <a:gd name="T0" fmla="*/ 31 w 33"/>
                  <a:gd name="T1" fmla="*/ 22 h 33"/>
                  <a:gd name="T2" fmla="*/ 29 w 33"/>
                  <a:gd name="T3" fmla="*/ 22 h 33"/>
                  <a:gd name="T4" fmla="*/ 22 w 33"/>
                  <a:gd name="T5" fmla="*/ 29 h 33"/>
                  <a:gd name="T6" fmla="*/ 11 w 33"/>
                  <a:gd name="T7" fmla="*/ 29 h 33"/>
                  <a:gd name="T8" fmla="*/ 4 w 33"/>
                  <a:gd name="T9" fmla="*/ 22 h 33"/>
                  <a:gd name="T10" fmla="*/ 4 w 33"/>
                  <a:gd name="T11" fmla="*/ 11 h 33"/>
                  <a:gd name="T12" fmla="*/ 11 w 33"/>
                  <a:gd name="T13" fmla="*/ 4 h 33"/>
                  <a:gd name="T14" fmla="*/ 22 w 33"/>
                  <a:gd name="T15" fmla="*/ 4 h 33"/>
                  <a:gd name="T16" fmla="*/ 29 w 33"/>
                  <a:gd name="T17" fmla="*/ 11 h 33"/>
                  <a:gd name="T18" fmla="*/ 29 w 33"/>
                  <a:gd name="T19" fmla="*/ 22 h 33"/>
                  <a:gd name="T20" fmla="*/ 31 w 33"/>
                  <a:gd name="T21" fmla="*/ 22 h 33"/>
                  <a:gd name="T22" fmla="*/ 33 w 33"/>
                  <a:gd name="T23" fmla="*/ 22 h 33"/>
                  <a:gd name="T24" fmla="*/ 33 w 33"/>
                  <a:gd name="T25" fmla="*/ 11 h 33"/>
                  <a:gd name="T26" fmla="*/ 22 w 33"/>
                  <a:gd name="T27" fmla="*/ 0 h 33"/>
                  <a:gd name="T28" fmla="*/ 11 w 33"/>
                  <a:gd name="T29" fmla="*/ 0 h 33"/>
                  <a:gd name="T30" fmla="*/ 0 w 33"/>
                  <a:gd name="T31" fmla="*/ 11 h 33"/>
                  <a:gd name="T32" fmla="*/ 0 w 33"/>
                  <a:gd name="T33" fmla="*/ 22 h 33"/>
                  <a:gd name="T34" fmla="*/ 11 w 33"/>
                  <a:gd name="T35" fmla="*/ 33 h 33"/>
                  <a:gd name="T36" fmla="*/ 22 w 33"/>
                  <a:gd name="T37" fmla="*/ 33 h 33"/>
                  <a:gd name="T38" fmla="*/ 33 w 33"/>
                  <a:gd name="T39" fmla="*/ 22 h 33"/>
                  <a:gd name="T40" fmla="*/ 31 w 33"/>
                  <a:gd name="T41" fmla="*/ 22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3" h="33">
                    <a:moveTo>
                      <a:pt x="31" y="22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6"/>
                      <a:pt x="26" y="29"/>
                      <a:pt x="22" y="29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7" y="29"/>
                      <a:pt x="4" y="26"/>
                      <a:pt x="4" y="2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7"/>
                      <a:pt x="7" y="4"/>
                      <a:pt x="11" y="4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6" y="4"/>
                      <a:pt x="29" y="7"/>
                      <a:pt x="29" y="11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3" y="22"/>
                      <a:pt x="33" y="22"/>
                      <a:pt x="33" y="22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33" y="5"/>
                      <a:pt x="28" y="0"/>
                      <a:pt x="2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8"/>
                      <a:pt x="5" y="33"/>
                      <a:pt x="11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8" y="33"/>
                      <a:pt x="33" y="28"/>
                      <a:pt x="33" y="22"/>
                    </a:cubicBezTo>
                    <a:lnTo>
                      <a:pt x="31" y="22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71" name="Rectangle 73"/>
              <p:cNvSpPr>
                <a:spLocks noChangeArrowheads="1"/>
              </p:cNvSpPr>
              <p:nvPr/>
            </p:nvSpPr>
            <p:spPr bwMode="auto">
              <a:xfrm>
                <a:off x="11505210" y="6302020"/>
                <a:ext cx="2282509" cy="400191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72" name="Freeform 75"/>
              <p:cNvSpPr>
                <a:spLocks/>
              </p:cNvSpPr>
              <p:nvPr/>
            </p:nvSpPr>
            <p:spPr bwMode="auto">
              <a:xfrm>
                <a:off x="12445450" y="5938799"/>
                <a:ext cx="473364" cy="110266"/>
              </a:xfrm>
              <a:custGeom>
                <a:avLst/>
                <a:gdLst>
                  <a:gd name="T0" fmla="*/ 8 w 73"/>
                  <a:gd name="T1" fmla="*/ 17 h 17"/>
                  <a:gd name="T2" fmla="*/ 0 w 73"/>
                  <a:gd name="T3" fmla="*/ 9 h 17"/>
                  <a:gd name="T4" fmla="*/ 8 w 73"/>
                  <a:gd name="T5" fmla="*/ 0 h 17"/>
                  <a:gd name="T6" fmla="*/ 65 w 73"/>
                  <a:gd name="T7" fmla="*/ 0 h 17"/>
                  <a:gd name="T8" fmla="*/ 73 w 73"/>
                  <a:gd name="T9" fmla="*/ 9 h 17"/>
                  <a:gd name="T10" fmla="*/ 65 w 73"/>
                  <a:gd name="T11" fmla="*/ 17 h 17"/>
                  <a:gd name="T12" fmla="*/ 8 w 73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17">
                    <a:moveTo>
                      <a:pt x="8" y="17"/>
                    </a:moveTo>
                    <a:cubicBezTo>
                      <a:pt x="3" y="17"/>
                      <a:pt x="0" y="13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70" y="0"/>
                      <a:pt x="73" y="4"/>
                      <a:pt x="73" y="9"/>
                    </a:cubicBezTo>
                    <a:cubicBezTo>
                      <a:pt x="73" y="13"/>
                      <a:pt x="70" y="17"/>
                      <a:pt x="65" y="17"/>
                    </a:cubicBezTo>
                    <a:lnTo>
                      <a:pt x="8" y="17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73" name="Freeform 76"/>
              <p:cNvSpPr>
                <a:spLocks/>
              </p:cNvSpPr>
              <p:nvPr/>
            </p:nvSpPr>
            <p:spPr bwMode="auto">
              <a:xfrm>
                <a:off x="12471388" y="5971232"/>
                <a:ext cx="421488" cy="45405"/>
              </a:xfrm>
              <a:custGeom>
                <a:avLst/>
                <a:gdLst>
                  <a:gd name="T0" fmla="*/ 65 w 65"/>
                  <a:gd name="T1" fmla="*/ 4 h 7"/>
                  <a:gd name="T2" fmla="*/ 61 w 65"/>
                  <a:gd name="T3" fmla="*/ 7 h 7"/>
                  <a:gd name="T4" fmla="*/ 4 w 65"/>
                  <a:gd name="T5" fmla="*/ 7 h 7"/>
                  <a:gd name="T6" fmla="*/ 0 w 65"/>
                  <a:gd name="T7" fmla="*/ 4 h 7"/>
                  <a:gd name="T8" fmla="*/ 4 w 65"/>
                  <a:gd name="T9" fmla="*/ 0 h 7"/>
                  <a:gd name="T10" fmla="*/ 61 w 65"/>
                  <a:gd name="T11" fmla="*/ 0 h 7"/>
                  <a:gd name="T12" fmla="*/ 65 w 65"/>
                  <a:gd name="T13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7">
                    <a:moveTo>
                      <a:pt x="65" y="4"/>
                    </a:moveTo>
                    <a:cubicBezTo>
                      <a:pt x="65" y="6"/>
                      <a:pt x="63" y="7"/>
                      <a:pt x="61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2" y="7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3" y="0"/>
                      <a:pt x="65" y="2"/>
                      <a:pt x="65" y="4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74" name="Oval 77"/>
              <p:cNvSpPr>
                <a:spLocks noChangeArrowheads="1"/>
              </p:cNvSpPr>
              <p:nvPr/>
            </p:nvSpPr>
            <p:spPr bwMode="auto">
              <a:xfrm>
                <a:off x="12289824" y="5958259"/>
                <a:ext cx="71331" cy="7134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</p:grpSp>
        <p:pic>
          <p:nvPicPr>
            <p:cNvPr id="175" name="圖片 174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1065" y="2579215"/>
              <a:ext cx="1887515" cy="3363010"/>
            </a:xfrm>
            <a:prstGeom prst="rect">
              <a:avLst/>
            </a:prstGeom>
          </p:spPr>
        </p:pic>
      </p:grpSp>
      <p:grpSp>
        <p:nvGrpSpPr>
          <p:cNvPr id="5" name="群組 4"/>
          <p:cNvGrpSpPr/>
          <p:nvPr/>
        </p:nvGrpSpPr>
        <p:grpSpPr>
          <a:xfrm>
            <a:off x="5488328" y="2128687"/>
            <a:ext cx="2110866" cy="4382085"/>
            <a:chOff x="5734576" y="1935575"/>
            <a:chExt cx="2203889" cy="4575197"/>
          </a:xfrm>
        </p:grpSpPr>
        <p:grpSp>
          <p:nvGrpSpPr>
            <p:cNvPr id="176" name="Group 31"/>
            <p:cNvGrpSpPr/>
            <p:nvPr/>
          </p:nvGrpSpPr>
          <p:grpSpPr>
            <a:xfrm>
              <a:off x="5734576" y="1935575"/>
              <a:ext cx="2203889" cy="4575197"/>
              <a:chOff x="11310677" y="5484773"/>
              <a:chExt cx="2665090" cy="5532633"/>
            </a:xfrm>
          </p:grpSpPr>
          <p:sp>
            <p:nvSpPr>
              <p:cNvPr id="177" name="Freeform 59"/>
              <p:cNvSpPr>
                <a:spLocks/>
              </p:cNvSpPr>
              <p:nvPr/>
            </p:nvSpPr>
            <p:spPr bwMode="auto">
              <a:xfrm>
                <a:off x="11310677" y="5484773"/>
                <a:ext cx="2665090" cy="5532633"/>
              </a:xfrm>
              <a:custGeom>
                <a:avLst/>
                <a:gdLst>
                  <a:gd name="T0" fmla="*/ 411 w 411"/>
                  <a:gd name="T1" fmla="*/ 811 h 853"/>
                  <a:gd name="T2" fmla="*/ 370 w 411"/>
                  <a:gd name="T3" fmla="*/ 853 h 853"/>
                  <a:gd name="T4" fmla="*/ 42 w 411"/>
                  <a:gd name="T5" fmla="*/ 853 h 853"/>
                  <a:gd name="T6" fmla="*/ 0 w 411"/>
                  <a:gd name="T7" fmla="*/ 811 h 853"/>
                  <a:gd name="T8" fmla="*/ 0 w 411"/>
                  <a:gd name="T9" fmla="*/ 42 h 853"/>
                  <a:gd name="T10" fmla="*/ 42 w 411"/>
                  <a:gd name="T11" fmla="*/ 0 h 853"/>
                  <a:gd name="T12" fmla="*/ 370 w 411"/>
                  <a:gd name="T13" fmla="*/ 0 h 853"/>
                  <a:gd name="T14" fmla="*/ 411 w 411"/>
                  <a:gd name="T15" fmla="*/ 42 h 853"/>
                  <a:gd name="T16" fmla="*/ 411 w 411"/>
                  <a:gd name="T17" fmla="*/ 811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1" h="853">
                    <a:moveTo>
                      <a:pt x="411" y="811"/>
                    </a:moveTo>
                    <a:cubicBezTo>
                      <a:pt x="411" y="834"/>
                      <a:pt x="392" y="853"/>
                      <a:pt x="370" y="853"/>
                    </a:cubicBezTo>
                    <a:cubicBezTo>
                      <a:pt x="42" y="853"/>
                      <a:pt x="42" y="853"/>
                      <a:pt x="42" y="853"/>
                    </a:cubicBezTo>
                    <a:cubicBezTo>
                      <a:pt x="19" y="853"/>
                      <a:pt x="0" y="834"/>
                      <a:pt x="0" y="811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19"/>
                      <a:pt x="19" y="0"/>
                      <a:pt x="42" y="0"/>
                    </a:cubicBezTo>
                    <a:cubicBezTo>
                      <a:pt x="370" y="0"/>
                      <a:pt x="370" y="0"/>
                      <a:pt x="370" y="0"/>
                    </a:cubicBezTo>
                    <a:cubicBezTo>
                      <a:pt x="392" y="0"/>
                      <a:pt x="411" y="19"/>
                      <a:pt x="411" y="42"/>
                    </a:cubicBezTo>
                    <a:lnTo>
                      <a:pt x="411" y="811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78" name="Oval 61"/>
              <p:cNvSpPr>
                <a:spLocks noChangeArrowheads="1"/>
              </p:cNvSpPr>
              <p:nvPr/>
            </p:nvSpPr>
            <p:spPr bwMode="auto">
              <a:xfrm>
                <a:off x="12607558" y="5750705"/>
                <a:ext cx="77812" cy="7783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79" name="Oval 62"/>
              <p:cNvSpPr>
                <a:spLocks noChangeArrowheads="1"/>
              </p:cNvSpPr>
              <p:nvPr/>
            </p:nvSpPr>
            <p:spPr bwMode="auto">
              <a:xfrm>
                <a:off x="12633495" y="5776649"/>
                <a:ext cx="19455" cy="1946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80" name="Oval 63"/>
              <p:cNvSpPr>
                <a:spLocks noChangeArrowheads="1"/>
              </p:cNvSpPr>
              <p:nvPr/>
            </p:nvSpPr>
            <p:spPr bwMode="auto">
              <a:xfrm>
                <a:off x="12607558" y="5744216"/>
                <a:ext cx="77812" cy="7783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81" name="Oval 64"/>
              <p:cNvSpPr>
                <a:spLocks noChangeArrowheads="1"/>
              </p:cNvSpPr>
              <p:nvPr/>
            </p:nvSpPr>
            <p:spPr bwMode="auto">
              <a:xfrm>
                <a:off x="12633495" y="5770161"/>
                <a:ext cx="19455" cy="1946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82" name="Oval 65"/>
              <p:cNvSpPr>
                <a:spLocks noChangeArrowheads="1"/>
              </p:cNvSpPr>
              <p:nvPr/>
            </p:nvSpPr>
            <p:spPr bwMode="auto">
              <a:xfrm>
                <a:off x="12620526" y="5757189"/>
                <a:ext cx="51875" cy="5188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83" name="Oval 66"/>
              <p:cNvSpPr>
                <a:spLocks noChangeArrowheads="1"/>
              </p:cNvSpPr>
              <p:nvPr/>
            </p:nvSpPr>
            <p:spPr bwMode="auto">
              <a:xfrm>
                <a:off x="12620526" y="5757189"/>
                <a:ext cx="51875" cy="5188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84" name="Oval 67"/>
              <p:cNvSpPr>
                <a:spLocks noChangeArrowheads="1"/>
              </p:cNvSpPr>
              <p:nvPr/>
            </p:nvSpPr>
            <p:spPr bwMode="auto">
              <a:xfrm>
                <a:off x="12633495" y="5770161"/>
                <a:ext cx="25937" cy="2594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85" name="Oval 68"/>
              <p:cNvSpPr>
                <a:spLocks noChangeArrowheads="1"/>
              </p:cNvSpPr>
              <p:nvPr/>
            </p:nvSpPr>
            <p:spPr bwMode="auto">
              <a:xfrm>
                <a:off x="12633495" y="5770161"/>
                <a:ext cx="25937" cy="2594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86" name="Freeform 69"/>
              <p:cNvSpPr>
                <a:spLocks/>
              </p:cNvSpPr>
              <p:nvPr/>
            </p:nvSpPr>
            <p:spPr bwMode="auto">
              <a:xfrm>
                <a:off x="12639982" y="5776649"/>
                <a:ext cx="6486" cy="6488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1 h 1"/>
                  <a:gd name="T6" fmla="*/ 1 w 1"/>
                  <a:gd name="T7" fmla="*/ 0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lnTo>
                      <a:pt x="1" y="1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87" name="Freeform 70"/>
              <p:cNvSpPr>
                <a:spLocks/>
              </p:cNvSpPr>
              <p:nvPr/>
            </p:nvSpPr>
            <p:spPr bwMode="auto">
              <a:xfrm>
                <a:off x="12639982" y="5776649"/>
                <a:ext cx="6486" cy="6488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1 h 1"/>
                  <a:gd name="T6" fmla="*/ 1 w 1"/>
                  <a:gd name="T7" fmla="*/ 0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lnTo>
                      <a:pt x="1" y="1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88" name="Oval 71"/>
              <p:cNvSpPr>
                <a:spLocks noChangeArrowheads="1"/>
              </p:cNvSpPr>
              <p:nvPr/>
            </p:nvSpPr>
            <p:spPr bwMode="auto">
              <a:xfrm>
                <a:off x="12432481" y="10433658"/>
                <a:ext cx="421488" cy="42159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89" name="Freeform 72"/>
              <p:cNvSpPr>
                <a:spLocks/>
              </p:cNvSpPr>
              <p:nvPr/>
            </p:nvSpPr>
            <p:spPr bwMode="auto">
              <a:xfrm>
                <a:off x="12536231" y="10537435"/>
                <a:ext cx="213987" cy="214043"/>
              </a:xfrm>
              <a:custGeom>
                <a:avLst/>
                <a:gdLst>
                  <a:gd name="T0" fmla="*/ 31 w 33"/>
                  <a:gd name="T1" fmla="*/ 22 h 33"/>
                  <a:gd name="T2" fmla="*/ 29 w 33"/>
                  <a:gd name="T3" fmla="*/ 22 h 33"/>
                  <a:gd name="T4" fmla="*/ 22 w 33"/>
                  <a:gd name="T5" fmla="*/ 29 h 33"/>
                  <a:gd name="T6" fmla="*/ 11 w 33"/>
                  <a:gd name="T7" fmla="*/ 29 h 33"/>
                  <a:gd name="T8" fmla="*/ 4 w 33"/>
                  <a:gd name="T9" fmla="*/ 22 h 33"/>
                  <a:gd name="T10" fmla="*/ 4 w 33"/>
                  <a:gd name="T11" fmla="*/ 11 h 33"/>
                  <a:gd name="T12" fmla="*/ 11 w 33"/>
                  <a:gd name="T13" fmla="*/ 4 h 33"/>
                  <a:gd name="T14" fmla="*/ 22 w 33"/>
                  <a:gd name="T15" fmla="*/ 4 h 33"/>
                  <a:gd name="T16" fmla="*/ 29 w 33"/>
                  <a:gd name="T17" fmla="*/ 11 h 33"/>
                  <a:gd name="T18" fmla="*/ 29 w 33"/>
                  <a:gd name="T19" fmla="*/ 22 h 33"/>
                  <a:gd name="T20" fmla="*/ 31 w 33"/>
                  <a:gd name="T21" fmla="*/ 22 h 33"/>
                  <a:gd name="T22" fmla="*/ 33 w 33"/>
                  <a:gd name="T23" fmla="*/ 22 h 33"/>
                  <a:gd name="T24" fmla="*/ 33 w 33"/>
                  <a:gd name="T25" fmla="*/ 11 h 33"/>
                  <a:gd name="T26" fmla="*/ 22 w 33"/>
                  <a:gd name="T27" fmla="*/ 0 h 33"/>
                  <a:gd name="T28" fmla="*/ 11 w 33"/>
                  <a:gd name="T29" fmla="*/ 0 h 33"/>
                  <a:gd name="T30" fmla="*/ 0 w 33"/>
                  <a:gd name="T31" fmla="*/ 11 h 33"/>
                  <a:gd name="T32" fmla="*/ 0 w 33"/>
                  <a:gd name="T33" fmla="*/ 22 h 33"/>
                  <a:gd name="T34" fmla="*/ 11 w 33"/>
                  <a:gd name="T35" fmla="*/ 33 h 33"/>
                  <a:gd name="T36" fmla="*/ 22 w 33"/>
                  <a:gd name="T37" fmla="*/ 33 h 33"/>
                  <a:gd name="T38" fmla="*/ 33 w 33"/>
                  <a:gd name="T39" fmla="*/ 22 h 33"/>
                  <a:gd name="T40" fmla="*/ 31 w 33"/>
                  <a:gd name="T41" fmla="*/ 22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3" h="33">
                    <a:moveTo>
                      <a:pt x="31" y="22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6"/>
                      <a:pt x="26" y="29"/>
                      <a:pt x="22" y="29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7" y="29"/>
                      <a:pt x="4" y="26"/>
                      <a:pt x="4" y="2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7"/>
                      <a:pt x="7" y="4"/>
                      <a:pt x="11" y="4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6" y="4"/>
                      <a:pt x="29" y="7"/>
                      <a:pt x="29" y="11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3" y="22"/>
                      <a:pt x="33" y="22"/>
                      <a:pt x="33" y="22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33" y="5"/>
                      <a:pt x="28" y="0"/>
                      <a:pt x="2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8"/>
                      <a:pt x="5" y="33"/>
                      <a:pt x="11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8" y="33"/>
                      <a:pt x="33" y="28"/>
                      <a:pt x="33" y="22"/>
                    </a:cubicBezTo>
                    <a:lnTo>
                      <a:pt x="31" y="22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90" name="Rectangle 73"/>
              <p:cNvSpPr>
                <a:spLocks noChangeArrowheads="1"/>
              </p:cNvSpPr>
              <p:nvPr/>
            </p:nvSpPr>
            <p:spPr bwMode="auto">
              <a:xfrm>
                <a:off x="11505210" y="6302020"/>
                <a:ext cx="2282509" cy="400191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91" name="Freeform 75"/>
              <p:cNvSpPr>
                <a:spLocks/>
              </p:cNvSpPr>
              <p:nvPr/>
            </p:nvSpPr>
            <p:spPr bwMode="auto">
              <a:xfrm>
                <a:off x="12445450" y="5938799"/>
                <a:ext cx="473364" cy="110266"/>
              </a:xfrm>
              <a:custGeom>
                <a:avLst/>
                <a:gdLst>
                  <a:gd name="T0" fmla="*/ 8 w 73"/>
                  <a:gd name="T1" fmla="*/ 17 h 17"/>
                  <a:gd name="T2" fmla="*/ 0 w 73"/>
                  <a:gd name="T3" fmla="*/ 9 h 17"/>
                  <a:gd name="T4" fmla="*/ 8 w 73"/>
                  <a:gd name="T5" fmla="*/ 0 h 17"/>
                  <a:gd name="T6" fmla="*/ 65 w 73"/>
                  <a:gd name="T7" fmla="*/ 0 h 17"/>
                  <a:gd name="T8" fmla="*/ 73 w 73"/>
                  <a:gd name="T9" fmla="*/ 9 h 17"/>
                  <a:gd name="T10" fmla="*/ 65 w 73"/>
                  <a:gd name="T11" fmla="*/ 17 h 17"/>
                  <a:gd name="T12" fmla="*/ 8 w 73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17">
                    <a:moveTo>
                      <a:pt x="8" y="17"/>
                    </a:moveTo>
                    <a:cubicBezTo>
                      <a:pt x="3" y="17"/>
                      <a:pt x="0" y="13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70" y="0"/>
                      <a:pt x="73" y="4"/>
                      <a:pt x="73" y="9"/>
                    </a:cubicBezTo>
                    <a:cubicBezTo>
                      <a:pt x="73" y="13"/>
                      <a:pt x="70" y="17"/>
                      <a:pt x="65" y="17"/>
                    </a:cubicBezTo>
                    <a:lnTo>
                      <a:pt x="8" y="17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92" name="Freeform 76"/>
              <p:cNvSpPr>
                <a:spLocks/>
              </p:cNvSpPr>
              <p:nvPr/>
            </p:nvSpPr>
            <p:spPr bwMode="auto">
              <a:xfrm>
                <a:off x="12471388" y="5971232"/>
                <a:ext cx="421488" cy="45405"/>
              </a:xfrm>
              <a:custGeom>
                <a:avLst/>
                <a:gdLst>
                  <a:gd name="T0" fmla="*/ 65 w 65"/>
                  <a:gd name="T1" fmla="*/ 4 h 7"/>
                  <a:gd name="T2" fmla="*/ 61 w 65"/>
                  <a:gd name="T3" fmla="*/ 7 h 7"/>
                  <a:gd name="T4" fmla="*/ 4 w 65"/>
                  <a:gd name="T5" fmla="*/ 7 h 7"/>
                  <a:gd name="T6" fmla="*/ 0 w 65"/>
                  <a:gd name="T7" fmla="*/ 4 h 7"/>
                  <a:gd name="T8" fmla="*/ 4 w 65"/>
                  <a:gd name="T9" fmla="*/ 0 h 7"/>
                  <a:gd name="T10" fmla="*/ 61 w 65"/>
                  <a:gd name="T11" fmla="*/ 0 h 7"/>
                  <a:gd name="T12" fmla="*/ 65 w 65"/>
                  <a:gd name="T13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7">
                    <a:moveTo>
                      <a:pt x="65" y="4"/>
                    </a:moveTo>
                    <a:cubicBezTo>
                      <a:pt x="65" y="6"/>
                      <a:pt x="63" y="7"/>
                      <a:pt x="61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2" y="7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3" y="0"/>
                      <a:pt x="65" y="2"/>
                      <a:pt x="65" y="4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93" name="Oval 77"/>
              <p:cNvSpPr>
                <a:spLocks noChangeArrowheads="1"/>
              </p:cNvSpPr>
              <p:nvPr/>
            </p:nvSpPr>
            <p:spPr bwMode="auto">
              <a:xfrm>
                <a:off x="12289824" y="5958259"/>
                <a:ext cx="71331" cy="7134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</p:grpSp>
        <p:pic>
          <p:nvPicPr>
            <p:cNvPr id="194" name="圖片 193"/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8958" y="2611395"/>
              <a:ext cx="1894001" cy="3348454"/>
            </a:xfrm>
            <a:prstGeom prst="rect">
              <a:avLst/>
            </a:prstGeom>
          </p:spPr>
        </p:pic>
      </p:grpSp>
      <p:grpSp>
        <p:nvGrpSpPr>
          <p:cNvPr id="6" name="群組 5"/>
          <p:cNvGrpSpPr/>
          <p:nvPr/>
        </p:nvGrpSpPr>
        <p:grpSpPr>
          <a:xfrm>
            <a:off x="7718289" y="2128687"/>
            <a:ext cx="2110866" cy="4382085"/>
            <a:chOff x="7718289" y="2128687"/>
            <a:chExt cx="2110866" cy="4382085"/>
          </a:xfrm>
        </p:grpSpPr>
        <p:grpSp>
          <p:nvGrpSpPr>
            <p:cNvPr id="195" name="Group 31"/>
            <p:cNvGrpSpPr/>
            <p:nvPr/>
          </p:nvGrpSpPr>
          <p:grpSpPr>
            <a:xfrm>
              <a:off x="7718289" y="2128687"/>
              <a:ext cx="2110866" cy="4382085"/>
              <a:chOff x="11310677" y="5484773"/>
              <a:chExt cx="2665090" cy="5532633"/>
            </a:xfrm>
          </p:grpSpPr>
          <p:sp>
            <p:nvSpPr>
              <p:cNvPr id="196" name="Freeform 59"/>
              <p:cNvSpPr>
                <a:spLocks/>
              </p:cNvSpPr>
              <p:nvPr/>
            </p:nvSpPr>
            <p:spPr bwMode="auto">
              <a:xfrm>
                <a:off x="11310677" y="5484773"/>
                <a:ext cx="2665090" cy="5532633"/>
              </a:xfrm>
              <a:custGeom>
                <a:avLst/>
                <a:gdLst>
                  <a:gd name="T0" fmla="*/ 411 w 411"/>
                  <a:gd name="T1" fmla="*/ 811 h 853"/>
                  <a:gd name="T2" fmla="*/ 370 w 411"/>
                  <a:gd name="T3" fmla="*/ 853 h 853"/>
                  <a:gd name="T4" fmla="*/ 42 w 411"/>
                  <a:gd name="T5" fmla="*/ 853 h 853"/>
                  <a:gd name="T6" fmla="*/ 0 w 411"/>
                  <a:gd name="T7" fmla="*/ 811 h 853"/>
                  <a:gd name="T8" fmla="*/ 0 w 411"/>
                  <a:gd name="T9" fmla="*/ 42 h 853"/>
                  <a:gd name="T10" fmla="*/ 42 w 411"/>
                  <a:gd name="T11" fmla="*/ 0 h 853"/>
                  <a:gd name="T12" fmla="*/ 370 w 411"/>
                  <a:gd name="T13" fmla="*/ 0 h 853"/>
                  <a:gd name="T14" fmla="*/ 411 w 411"/>
                  <a:gd name="T15" fmla="*/ 42 h 853"/>
                  <a:gd name="T16" fmla="*/ 411 w 411"/>
                  <a:gd name="T17" fmla="*/ 811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1" h="853">
                    <a:moveTo>
                      <a:pt x="411" y="811"/>
                    </a:moveTo>
                    <a:cubicBezTo>
                      <a:pt x="411" y="834"/>
                      <a:pt x="392" y="853"/>
                      <a:pt x="370" y="853"/>
                    </a:cubicBezTo>
                    <a:cubicBezTo>
                      <a:pt x="42" y="853"/>
                      <a:pt x="42" y="853"/>
                      <a:pt x="42" y="853"/>
                    </a:cubicBezTo>
                    <a:cubicBezTo>
                      <a:pt x="19" y="853"/>
                      <a:pt x="0" y="834"/>
                      <a:pt x="0" y="811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19"/>
                      <a:pt x="19" y="0"/>
                      <a:pt x="42" y="0"/>
                    </a:cubicBezTo>
                    <a:cubicBezTo>
                      <a:pt x="370" y="0"/>
                      <a:pt x="370" y="0"/>
                      <a:pt x="370" y="0"/>
                    </a:cubicBezTo>
                    <a:cubicBezTo>
                      <a:pt x="392" y="0"/>
                      <a:pt x="411" y="19"/>
                      <a:pt x="411" y="42"/>
                    </a:cubicBezTo>
                    <a:lnTo>
                      <a:pt x="411" y="811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97" name="Oval 61"/>
              <p:cNvSpPr>
                <a:spLocks noChangeArrowheads="1"/>
              </p:cNvSpPr>
              <p:nvPr/>
            </p:nvSpPr>
            <p:spPr bwMode="auto">
              <a:xfrm>
                <a:off x="12607558" y="5750705"/>
                <a:ext cx="77812" cy="7783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98" name="Oval 62"/>
              <p:cNvSpPr>
                <a:spLocks noChangeArrowheads="1"/>
              </p:cNvSpPr>
              <p:nvPr/>
            </p:nvSpPr>
            <p:spPr bwMode="auto">
              <a:xfrm>
                <a:off x="12633495" y="5776649"/>
                <a:ext cx="19455" cy="1946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99" name="Oval 63"/>
              <p:cNvSpPr>
                <a:spLocks noChangeArrowheads="1"/>
              </p:cNvSpPr>
              <p:nvPr/>
            </p:nvSpPr>
            <p:spPr bwMode="auto">
              <a:xfrm>
                <a:off x="12607558" y="5744216"/>
                <a:ext cx="77812" cy="7783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200" name="Oval 64"/>
              <p:cNvSpPr>
                <a:spLocks noChangeArrowheads="1"/>
              </p:cNvSpPr>
              <p:nvPr/>
            </p:nvSpPr>
            <p:spPr bwMode="auto">
              <a:xfrm>
                <a:off x="12633495" y="5770161"/>
                <a:ext cx="19455" cy="1946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201" name="Oval 65"/>
              <p:cNvSpPr>
                <a:spLocks noChangeArrowheads="1"/>
              </p:cNvSpPr>
              <p:nvPr/>
            </p:nvSpPr>
            <p:spPr bwMode="auto">
              <a:xfrm>
                <a:off x="12620526" y="5757189"/>
                <a:ext cx="51875" cy="5188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202" name="Oval 66"/>
              <p:cNvSpPr>
                <a:spLocks noChangeArrowheads="1"/>
              </p:cNvSpPr>
              <p:nvPr/>
            </p:nvSpPr>
            <p:spPr bwMode="auto">
              <a:xfrm>
                <a:off x="12620526" y="5757189"/>
                <a:ext cx="51875" cy="5188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203" name="Oval 67"/>
              <p:cNvSpPr>
                <a:spLocks noChangeArrowheads="1"/>
              </p:cNvSpPr>
              <p:nvPr/>
            </p:nvSpPr>
            <p:spPr bwMode="auto">
              <a:xfrm>
                <a:off x="12633495" y="5770161"/>
                <a:ext cx="25937" cy="2594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204" name="Oval 68"/>
              <p:cNvSpPr>
                <a:spLocks noChangeArrowheads="1"/>
              </p:cNvSpPr>
              <p:nvPr/>
            </p:nvSpPr>
            <p:spPr bwMode="auto">
              <a:xfrm>
                <a:off x="12633495" y="5770161"/>
                <a:ext cx="25937" cy="2594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205" name="Freeform 69"/>
              <p:cNvSpPr>
                <a:spLocks/>
              </p:cNvSpPr>
              <p:nvPr/>
            </p:nvSpPr>
            <p:spPr bwMode="auto">
              <a:xfrm>
                <a:off x="12639982" y="5776649"/>
                <a:ext cx="6486" cy="6488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1 h 1"/>
                  <a:gd name="T6" fmla="*/ 1 w 1"/>
                  <a:gd name="T7" fmla="*/ 0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lnTo>
                      <a:pt x="1" y="1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206" name="Freeform 70"/>
              <p:cNvSpPr>
                <a:spLocks/>
              </p:cNvSpPr>
              <p:nvPr/>
            </p:nvSpPr>
            <p:spPr bwMode="auto">
              <a:xfrm>
                <a:off x="12639982" y="5776649"/>
                <a:ext cx="6486" cy="6488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1 h 1"/>
                  <a:gd name="T6" fmla="*/ 1 w 1"/>
                  <a:gd name="T7" fmla="*/ 0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lnTo>
                      <a:pt x="1" y="1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207" name="Oval 71"/>
              <p:cNvSpPr>
                <a:spLocks noChangeArrowheads="1"/>
              </p:cNvSpPr>
              <p:nvPr/>
            </p:nvSpPr>
            <p:spPr bwMode="auto">
              <a:xfrm>
                <a:off x="12432481" y="10433658"/>
                <a:ext cx="421488" cy="42159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208" name="Freeform 72"/>
              <p:cNvSpPr>
                <a:spLocks/>
              </p:cNvSpPr>
              <p:nvPr/>
            </p:nvSpPr>
            <p:spPr bwMode="auto">
              <a:xfrm>
                <a:off x="12536231" y="10537435"/>
                <a:ext cx="213987" cy="214043"/>
              </a:xfrm>
              <a:custGeom>
                <a:avLst/>
                <a:gdLst>
                  <a:gd name="T0" fmla="*/ 31 w 33"/>
                  <a:gd name="T1" fmla="*/ 22 h 33"/>
                  <a:gd name="T2" fmla="*/ 29 w 33"/>
                  <a:gd name="T3" fmla="*/ 22 h 33"/>
                  <a:gd name="T4" fmla="*/ 22 w 33"/>
                  <a:gd name="T5" fmla="*/ 29 h 33"/>
                  <a:gd name="T6" fmla="*/ 11 w 33"/>
                  <a:gd name="T7" fmla="*/ 29 h 33"/>
                  <a:gd name="T8" fmla="*/ 4 w 33"/>
                  <a:gd name="T9" fmla="*/ 22 h 33"/>
                  <a:gd name="T10" fmla="*/ 4 w 33"/>
                  <a:gd name="T11" fmla="*/ 11 h 33"/>
                  <a:gd name="T12" fmla="*/ 11 w 33"/>
                  <a:gd name="T13" fmla="*/ 4 h 33"/>
                  <a:gd name="T14" fmla="*/ 22 w 33"/>
                  <a:gd name="T15" fmla="*/ 4 h 33"/>
                  <a:gd name="T16" fmla="*/ 29 w 33"/>
                  <a:gd name="T17" fmla="*/ 11 h 33"/>
                  <a:gd name="T18" fmla="*/ 29 w 33"/>
                  <a:gd name="T19" fmla="*/ 22 h 33"/>
                  <a:gd name="T20" fmla="*/ 31 w 33"/>
                  <a:gd name="T21" fmla="*/ 22 h 33"/>
                  <a:gd name="T22" fmla="*/ 33 w 33"/>
                  <a:gd name="T23" fmla="*/ 22 h 33"/>
                  <a:gd name="T24" fmla="*/ 33 w 33"/>
                  <a:gd name="T25" fmla="*/ 11 h 33"/>
                  <a:gd name="T26" fmla="*/ 22 w 33"/>
                  <a:gd name="T27" fmla="*/ 0 h 33"/>
                  <a:gd name="T28" fmla="*/ 11 w 33"/>
                  <a:gd name="T29" fmla="*/ 0 h 33"/>
                  <a:gd name="T30" fmla="*/ 0 w 33"/>
                  <a:gd name="T31" fmla="*/ 11 h 33"/>
                  <a:gd name="T32" fmla="*/ 0 w 33"/>
                  <a:gd name="T33" fmla="*/ 22 h 33"/>
                  <a:gd name="T34" fmla="*/ 11 w 33"/>
                  <a:gd name="T35" fmla="*/ 33 h 33"/>
                  <a:gd name="T36" fmla="*/ 22 w 33"/>
                  <a:gd name="T37" fmla="*/ 33 h 33"/>
                  <a:gd name="T38" fmla="*/ 33 w 33"/>
                  <a:gd name="T39" fmla="*/ 22 h 33"/>
                  <a:gd name="T40" fmla="*/ 31 w 33"/>
                  <a:gd name="T41" fmla="*/ 22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3" h="33">
                    <a:moveTo>
                      <a:pt x="31" y="22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6"/>
                      <a:pt x="26" y="29"/>
                      <a:pt x="22" y="29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7" y="29"/>
                      <a:pt x="4" y="26"/>
                      <a:pt x="4" y="2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7"/>
                      <a:pt x="7" y="4"/>
                      <a:pt x="11" y="4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6" y="4"/>
                      <a:pt x="29" y="7"/>
                      <a:pt x="29" y="11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3" y="22"/>
                      <a:pt x="33" y="22"/>
                      <a:pt x="33" y="22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33" y="5"/>
                      <a:pt x="28" y="0"/>
                      <a:pt x="2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8"/>
                      <a:pt x="5" y="33"/>
                      <a:pt x="11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8" y="33"/>
                      <a:pt x="33" y="28"/>
                      <a:pt x="33" y="22"/>
                    </a:cubicBezTo>
                    <a:lnTo>
                      <a:pt x="31" y="22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209" name="Rectangle 73"/>
              <p:cNvSpPr>
                <a:spLocks noChangeArrowheads="1"/>
              </p:cNvSpPr>
              <p:nvPr/>
            </p:nvSpPr>
            <p:spPr bwMode="auto">
              <a:xfrm>
                <a:off x="11505210" y="6302020"/>
                <a:ext cx="2282509" cy="400191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210" name="Freeform 75"/>
              <p:cNvSpPr>
                <a:spLocks/>
              </p:cNvSpPr>
              <p:nvPr/>
            </p:nvSpPr>
            <p:spPr bwMode="auto">
              <a:xfrm>
                <a:off x="12445450" y="5938799"/>
                <a:ext cx="473364" cy="110266"/>
              </a:xfrm>
              <a:custGeom>
                <a:avLst/>
                <a:gdLst>
                  <a:gd name="T0" fmla="*/ 8 w 73"/>
                  <a:gd name="T1" fmla="*/ 17 h 17"/>
                  <a:gd name="T2" fmla="*/ 0 w 73"/>
                  <a:gd name="T3" fmla="*/ 9 h 17"/>
                  <a:gd name="T4" fmla="*/ 8 w 73"/>
                  <a:gd name="T5" fmla="*/ 0 h 17"/>
                  <a:gd name="T6" fmla="*/ 65 w 73"/>
                  <a:gd name="T7" fmla="*/ 0 h 17"/>
                  <a:gd name="T8" fmla="*/ 73 w 73"/>
                  <a:gd name="T9" fmla="*/ 9 h 17"/>
                  <a:gd name="T10" fmla="*/ 65 w 73"/>
                  <a:gd name="T11" fmla="*/ 17 h 17"/>
                  <a:gd name="T12" fmla="*/ 8 w 73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17">
                    <a:moveTo>
                      <a:pt x="8" y="17"/>
                    </a:moveTo>
                    <a:cubicBezTo>
                      <a:pt x="3" y="17"/>
                      <a:pt x="0" y="13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70" y="0"/>
                      <a:pt x="73" y="4"/>
                      <a:pt x="73" y="9"/>
                    </a:cubicBezTo>
                    <a:cubicBezTo>
                      <a:pt x="73" y="13"/>
                      <a:pt x="70" y="17"/>
                      <a:pt x="65" y="17"/>
                    </a:cubicBezTo>
                    <a:lnTo>
                      <a:pt x="8" y="17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211" name="Freeform 76"/>
              <p:cNvSpPr>
                <a:spLocks/>
              </p:cNvSpPr>
              <p:nvPr/>
            </p:nvSpPr>
            <p:spPr bwMode="auto">
              <a:xfrm>
                <a:off x="12471388" y="5971232"/>
                <a:ext cx="421488" cy="45405"/>
              </a:xfrm>
              <a:custGeom>
                <a:avLst/>
                <a:gdLst>
                  <a:gd name="T0" fmla="*/ 65 w 65"/>
                  <a:gd name="T1" fmla="*/ 4 h 7"/>
                  <a:gd name="T2" fmla="*/ 61 w 65"/>
                  <a:gd name="T3" fmla="*/ 7 h 7"/>
                  <a:gd name="T4" fmla="*/ 4 w 65"/>
                  <a:gd name="T5" fmla="*/ 7 h 7"/>
                  <a:gd name="T6" fmla="*/ 0 w 65"/>
                  <a:gd name="T7" fmla="*/ 4 h 7"/>
                  <a:gd name="T8" fmla="*/ 4 w 65"/>
                  <a:gd name="T9" fmla="*/ 0 h 7"/>
                  <a:gd name="T10" fmla="*/ 61 w 65"/>
                  <a:gd name="T11" fmla="*/ 0 h 7"/>
                  <a:gd name="T12" fmla="*/ 65 w 65"/>
                  <a:gd name="T13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7">
                    <a:moveTo>
                      <a:pt x="65" y="4"/>
                    </a:moveTo>
                    <a:cubicBezTo>
                      <a:pt x="65" y="6"/>
                      <a:pt x="63" y="7"/>
                      <a:pt x="61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2" y="7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3" y="0"/>
                      <a:pt x="65" y="2"/>
                      <a:pt x="65" y="4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212" name="Oval 77"/>
              <p:cNvSpPr>
                <a:spLocks noChangeArrowheads="1"/>
              </p:cNvSpPr>
              <p:nvPr/>
            </p:nvSpPr>
            <p:spPr bwMode="auto">
              <a:xfrm>
                <a:off x="12289824" y="5958259"/>
                <a:ext cx="71331" cy="7134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</p:grpSp>
        <p:pic>
          <p:nvPicPr>
            <p:cNvPr id="213" name="圖片 212" descr="C:\Users\ZN\Desktop\drive-download-20191025T142656Z-001\Screenshot_20191025-222254_Video Player.jpg"/>
            <p:cNvPicPr/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8733" y="2775981"/>
              <a:ext cx="1811479" cy="322040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" name="群組 6"/>
          <p:cNvGrpSpPr/>
          <p:nvPr/>
        </p:nvGrpSpPr>
        <p:grpSpPr>
          <a:xfrm>
            <a:off x="9948250" y="2128690"/>
            <a:ext cx="2110866" cy="4382085"/>
            <a:chOff x="9948250" y="2128690"/>
            <a:chExt cx="2110866" cy="4382085"/>
          </a:xfrm>
        </p:grpSpPr>
        <p:grpSp>
          <p:nvGrpSpPr>
            <p:cNvPr id="152" name="Group 31"/>
            <p:cNvGrpSpPr/>
            <p:nvPr/>
          </p:nvGrpSpPr>
          <p:grpSpPr>
            <a:xfrm>
              <a:off x="9948250" y="2128690"/>
              <a:ext cx="2110866" cy="4382085"/>
              <a:chOff x="11310677" y="5484773"/>
              <a:chExt cx="2665090" cy="5532633"/>
            </a:xfrm>
          </p:grpSpPr>
          <p:sp>
            <p:nvSpPr>
              <p:cNvPr id="153" name="Freeform 59"/>
              <p:cNvSpPr>
                <a:spLocks/>
              </p:cNvSpPr>
              <p:nvPr/>
            </p:nvSpPr>
            <p:spPr bwMode="auto">
              <a:xfrm>
                <a:off x="11310677" y="5484773"/>
                <a:ext cx="2665090" cy="5532633"/>
              </a:xfrm>
              <a:custGeom>
                <a:avLst/>
                <a:gdLst>
                  <a:gd name="T0" fmla="*/ 411 w 411"/>
                  <a:gd name="T1" fmla="*/ 811 h 853"/>
                  <a:gd name="T2" fmla="*/ 370 w 411"/>
                  <a:gd name="T3" fmla="*/ 853 h 853"/>
                  <a:gd name="T4" fmla="*/ 42 w 411"/>
                  <a:gd name="T5" fmla="*/ 853 h 853"/>
                  <a:gd name="T6" fmla="*/ 0 w 411"/>
                  <a:gd name="T7" fmla="*/ 811 h 853"/>
                  <a:gd name="T8" fmla="*/ 0 w 411"/>
                  <a:gd name="T9" fmla="*/ 42 h 853"/>
                  <a:gd name="T10" fmla="*/ 42 w 411"/>
                  <a:gd name="T11" fmla="*/ 0 h 853"/>
                  <a:gd name="T12" fmla="*/ 370 w 411"/>
                  <a:gd name="T13" fmla="*/ 0 h 853"/>
                  <a:gd name="T14" fmla="*/ 411 w 411"/>
                  <a:gd name="T15" fmla="*/ 42 h 853"/>
                  <a:gd name="T16" fmla="*/ 411 w 411"/>
                  <a:gd name="T17" fmla="*/ 811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1" h="853">
                    <a:moveTo>
                      <a:pt x="411" y="811"/>
                    </a:moveTo>
                    <a:cubicBezTo>
                      <a:pt x="411" y="834"/>
                      <a:pt x="392" y="853"/>
                      <a:pt x="370" y="853"/>
                    </a:cubicBezTo>
                    <a:cubicBezTo>
                      <a:pt x="42" y="853"/>
                      <a:pt x="42" y="853"/>
                      <a:pt x="42" y="853"/>
                    </a:cubicBezTo>
                    <a:cubicBezTo>
                      <a:pt x="19" y="853"/>
                      <a:pt x="0" y="834"/>
                      <a:pt x="0" y="811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19"/>
                      <a:pt x="19" y="0"/>
                      <a:pt x="42" y="0"/>
                    </a:cubicBezTo>
                    <a:cubicBezTo>
                      <a:pt x="370" y="0"/>
                      <a:pt x="370" y="0"/>
                      <a:pt x="370" y="0"/>
                    </a:cubicBezTo>
                    <a:cubicBezTo>
                      <a:pt x="392" y="0"/>
                      <a:pt x="411" y="19"/>
                      <a:pt x="411" y="42"/>
                    </a:cubicBezTo>
                    <a:lnTo>
                      <a:pt x="411" y="811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54" name="Oval 61"/>
              <p:cNvSpPr>
                <a:spLocks noChangeArrowheads="1"/>
              </p:cNvSpPr>
              <p:nvPr/>
            </p:nvSpPr>
            <p:spPr bwMode="auto">
              <a:xfrm>
                <a:off x="12607558" y="5750705"/>
                <a:ext cx="77812" cy="7783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55" name="Oval 62"/>
              <p:cNvSpPr>
                <a:spLocks noChangeArrowheads="1"/>
              </p:cNvSpPr>
              <p:nvPr/>
            </p:nvSpPr>
            <p:spPr bwMode="auto">
              <a:xfrm>
                <a:off x="12633495" y="5776649"/>
                <a:ext cx="19455" cy="1946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56" name="Oval 63"/>
              <p:cNvSpPr>
                <a:spLocks noChangeArrowheads="1"/>
              </p:cNvSpPr>
              <p:nvPr/>
            </p:nvSpPr>
            <p:spPr bwMode="auto">
              <a:xfrm>
                <a:off x="12607558" y="5744216"/>
                <a:ext cx="77812" cy="7783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57" name="Oval 64"/>
              <p:cNvSpPr>
                <a:spLocks noChangeArrowheads="1"/>
              </p:cNvSpPr>
              <p:nvPr/>
            </p:nvSpPr>
            <p:spPr bwMode="auto">
              <a:xfrm>
                <a:off x="12633495" y="5770161"/>
                <a:ext cx="19455" cy="1946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58" name="Oval 65"/>
              <p:cNvSpPr>
                <a:spLocks noChangeArrowheads="1"/>
              </p:cNvSpPr>
              <p:nvPr/>
            </p:nvSpPr>
            <p:spPr bwMode="auto">
              <a:xfrm>
                <a:off x="12620526" y="5757189"/>
                <a:ext cx="51875" cy="5188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59" name="Oval 66"/>
              <p:cNvSpPr>
                <a:spLocks noChangeArrowheads="1"/>
              </p:cNvSpPr>
              <p:nvPr/>
            </p:nvSpPr>
            <p:spPr bwMode="auto">
              <a:xfrm>
                <a:off x="12620526" y="5757189"/>
                <a:ext cx="51875" cy="5188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60" name="Oval 67"/>
              <p:cNvSpPr>
                <a:spLocks noChangeArrowheads="1"/>
              </p:cNvSpPr>
              <p:nvPr/>
            </p:nvSpPr>
            <p:spPr bwMode="auto">
              <a:xfrm>
                <a:off x="12633495" y="5770161"/>
                <a:ext cx="25937" cy="2594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61" name="Oval 68"/>
              <p:cNvSpPr>
                <a:spLocks noChangeArrowheads="1"/>
              </p:cNvSpPr>
              <p:nvPr/>
            </p:nvSpPr>
            <p:spPr bwMode="auto">
              <a:xfrm>
                <a:off x="12633495" y="5770161"/>
                <a:ext cx="25937" cy="2594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62" name="Freeform 69"/>
              <p:cNvSpPr>
                <a:spLocks/>
              </p:cNvSpPr>
              <p:nvPr/>
            </p:nvSpPr>
            <p:spPr bwMode="auto">
              <a:xfrm>
                <a:off x="12639982" y="5776649"/>
                <a:ext cx="6486" cy="6488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1 h 1"/>
                  <a:gd name="T6" fmla="*/ 1 w 1"/>
                  <a:gd name="T7" fmla="*/ 0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lnTo>
                      <a:pt x="1" y="1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63" name="Freeform 70"/>
              <p:cNvSpPr>
                <a:spLocks/>
              </p:cNvSpPr>
              <p:nvPr/>
            </p:nvSpPr>
            <p:spPr bwMode="auto">
              <a:xfrm>
                <a:off x="12639982" y="5776649"/>
                <a:ext cx="6486" cy="6488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1 h 1"/>
                  <a:gd name="T6" fmla="*/ 1 w 1"/>
                  <a:gd name="T7" fmla="*/ 0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lnTo>
                      <a:pt x="1" y="1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64" name="Oval 71"/>
              <p:cNvSpPr>
                <a:spLocks noChangeArrowheads="1"/>
              </p:cNvSpPr>
              <p:nvPr/>
            </p:nvSpPr>
            <p:spPr bwMode="auto">
              <a:xfrm>
                <a:off x="12432481" y="10433658"/>
                <a:ext cx="421488" cy="42159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65" name="Freeform 72"/>
              <p:cNvSpPr>
                <a:spLocks/>
              </p:cNvSpPr>
              <p:nvPr/>
            </p:nvSpPr>
            <p:spPr bwMode="auto">
              <a:xfrm>
                <a:off x="12536231" y="10537435"/>
                <a:ext cx="213987" cy="214043"/>
              </a:xfrm>
              <a:custGeom>
                <a:avLst/>
                <a:gdLst>
                  <a:gd name="T0" fmla="*/ 31 w 33"/>
                  <a:gd name="T1" fmla="*/ 22 h 33"/>
                  <a:gd name="T2" fmla="*/ 29 w 33"/>
                  <a:gd name="T3" fmla="*/ 22 h 33"/>
                  <a:gd name="T4" fmla="*/ 22 w 33"/>
                  <a:gd name="T5" fmla="*/ 29 h 33"/>
                  <a:gd name="T6" fmla="*/ 11 w 33"/>
                  <a:gd name="T7" fmla="*/ 29 h 33"/>
                  <a:gd name="T8" fmla="*/ 4 w 33"/>
                  <a:gd name="T9" fmla="*/ 22 h 33"/>
                  <a:gd name="T10" fmla="*/ 4 w 33"/>
                  <a:gd name="T11" fmla="*/ 11 h 33"/>
                  <a:gd name="T12" fmla="*/ 11 w 33"/>
                  <a:gd name="T13" fmla="*/ 4 h 33"/>
                  <a:gd name="T14" fmla="*/ 22 w 33"/>
                  <a:gd name="T15" fmla="*/ 4 h 33"/>
                  <a:gd name="T16" fmla="*/ 29 w 33"/>
                  <a:gd name="T17" fmla="*/ 11 h 33"/>
                  <a:gd name="T18" fmla="*/ 29 w 33"/>
                  <a:gd name="T19" fmla="*/ 22 h 33"/>
                  <a:gd name="T20" fmla="*/ 31 w 33"/>
                  <a:gd name="T21" fmla="*/ 22 h 33"/>
                  <a:gd name="T22" fmla="*/ 33 w 33"/>
                  <a:gd name="T23" fmla="*/ 22 h 33"/>
                  <a:gd name="T24" fmla="*/ 33 w 33"/>
                  <a:gd name="T25" fmla="*/ 11 h 33"/>
                  <a:gd name="T26" fmla="*/ 22 w 33"/>
                  <a:gd name="T27" fmla="*/ 0 h 33"/>
                  <a:gd name="T28" fmla="*/ 11 w 33"/>
                  <a:gd name="T29" fmla="*/ 0 h 33"/>
                  <a:gd name="T30" fmla="*/ 0 w 33"/>
                  <a:gd name="T31" fmla="*/ 11 h 33"/>
                  <a:gd name="T32" fmla="*/ 0 w 33"/>
                  <a:gd name="T33" fmla="*/ 22 h 33"/>
                  <a:gd name="T34" fmla="*/ 11 w 33"/>
                  <a:gd name="T35" fmla="*/ 33 h 33"/>
                  <a:gd name="T36" fmla="*/ 22 w 33"/>
                  <a:gd name="T37" fmla="*/ 33 h 33"/>
                  <a:gd name="T38" fmla="*/ 33 w 33"/>
                  <a:gd name="T39" fmla="*/ 22 h 33"/>
                  <a:gd name="T40" fmla="*/ 31 w 33"/>
                  <a:gd name="T41" fmla="*/ 22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3" h="33">
                    <a:moveTo>
                      <a:pt x="31" y="22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6"/>
                      <a:pt x="26" y="29"/>
                      <a:pt x="22" y="29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7" y="29"/>
                      <a:pt x="4" y="26"/>
                      <a:pt x="4" y="2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7"/>
                      <a:pt x="7" y="4"/>
                      <a:pt x="11" y="4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6" y="4"/>
                      <a:pt x="29" y="7"/>
                      <a:pt x="29" y="11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3" y="22"/>
                      <a:pt x="33" y="22"/>
                      <a:pt x="33" y="22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33" y="5"/>
                      <a:pt x="28" y="0"/>
                      <a:pt x="2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8"/>
                      <a:pt x="5" y="33"/>
                      <a:pt x="11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8" y="33"/>
                      <a:pt x="33" y="28"/>
                      <a:pt x="33" y="22"/>
                    </a:cubicBezTo>
                    <a:lnTo>
                      <a:pt x="31" y="22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66" name="Rectangle 73"/>
              <p:cNvSpPr>
                <a:spLocks noChangeArrowheads="1"/>
              </p:cNvSpPr>
              <p:nvPr/>
            </p:nvSpPr>
            <p:spPr bwMode="auto">
              <a:xfrm>
                <a:off x="11505210" y="6302020"/>
                <a:ext cx="2282509" cy="400191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67" name="Freeform 75"/>
              <p:cNvSpPr>
                <a:spLocks/>
              </p:cNvSpPr>
              <p:nvPr/>
            </p:nvSpPr>
            <p:spPr bwMode="auto">
              <a:xfrm>
                <a:off x="12445450" y="5938799"/>
                <a:ext cx="473364" cy="110266"/>
              </a:xfrm>
              <a:custGeom>
                <a:avLst/>
                <a:gdLst>
                  <a:gd name="T0" fmla="*/ 8 w 73"/>
                  <a:gd name="T1" fmla="*/ 17 h 17"/>
                  <a:gd name="T2" fmla="*/ 0 w 73"/>
                  <a:gd name="T3" fmla="*/ 9 h 17"/>
                  <a:gd name="T4" fmla="*/ 8 w 73"/>
                  <a:gd name="T5" fmla="*/ 0 h 17"/>
                  <a:gd name="T6" fmla="*/ 65 w 73"/>
                  <a:gd name="T7" fmla="*/ 0 h 17"/>
                  <a:gd name="T8" fmla="*/ 73 w 73"/>
                  <a:gd name="T9" fmla="*/ 9 h 17"/>
                  <a:gd name="T10" fmla="*/ 65 w 73"/>
                  <a:gd name="T11" fmla="*/ 17 h 17"/>
                  <a:gd name="T12" fmla="*/ 8 w 73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17">
                    <a:moveTo>
                      <a:pt x="8" y="17"/>
                    </a:moveTo>
                    <a:cubicBezTo>
                      <a:pt x="3" y="17"/>
                      <a:pt x="0" y="13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70" y="0"/>
                      <a:pt x="73" y="4"/>
                      <a:pt x="73" y="9"/>
                    </a:cubicBezTo>
                    <a:cubicBezTo>
                      <a:pt x="73" y="13"/>
                      <a:pt x="70" y="17"/>
                      <a:pt x="65" y="17"/>
                    </a:cubicBezTo>
                    <a:lnTo>
                      <a:pt x="8" y="17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68" name="Freeform 76"/>
              <p:cNvSpPr>
                <a:spLocks/>
              </p:cNvSpPr>
              <p:nvPr/>
            </p:nvSpPr>
            <p:spPr bwMode="auto">
              <a:xfrm>
                <a:off x="12471388" y="5971232"/>
                <a:ext cx="421488" cy="45405"/>
              </a:xfrm>
              <a:custGeom>
                <a:avLst/>
                <a:gdLst>
                  <a:gd name="T0" fmla="*/ 65 w 65"/>
                  <a:gd name="T1" fmla="*/ 4 h 7"/>
                  <a:gd name="T2" fmla="*/ 61 w 65"/>
                  <a:gd name="T3" fmla="*/ 7 h 7"/>
                  <a:gd name="T4" fmla="*/ 4 w 65"/>
                  <a:gd name="T5" fmla="*/ 7 h 7"/>
                  <a:gd name="T6" fmla="*/ 0 w 65"/>
                  <a:gd name="T7" fmla="*/ 4 h 7"/>
                  <a:gd name="T8" fmla="*/ 4 w 65"/>
                  <a:gd name="T9" fmla="*/ 0 h 7"/>
                  <a:gd name="T10" fmla="*/ 61 w 65"/>
                  <a:gd name="T11" fmla="*/ 0 h 7"/>
                  <a:gd name="T12" fmla="*/ 65 w 65"/>
                  <a:gd name="T13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7">
                    <a:moveTo>
                      <a:pt x="65" y="4"/>
                    </a:moveTo>
                    <a:cubicBezTo>
                      <a:pt x="65" y="6"/>
                      <a:pt x="63" y="7"/>
                      <a:pt x="61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2" y="7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3" y="0"/>
                      <a:pt x="65" y="2"/>
                      <a:pt x="65" y="4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69" name="Oval 77"/>
              <p:cNvSpPr>
                <a:spLocks noChangeArrowheads="1"/>
              </p:cNvSpPr>
              <p:nvPr/>
            </p:nvSpPr>
            <p:spPr bwMode="auto">
              <a:xfrm>
                <a:off x="12289824" y="5958259"/>
                <a:ext cx="71331" cy="7134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</p:grpSp>
        <p:pic>
          <p:nvPicPr>
            <p:cNvPr id="214" name="圖片 213" descr="C:\Users\ZN\Desktop\drive-download-20191025T142656Z-001\Screenshot_20191025-222314_Video Player.jpg"/>
            <p:cNvPicPr/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02328" y="2775980"/>
              <a:ext cx="1807845" cy="3213947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633359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5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5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 30"/>
          <p:cNvSpPr/>
          <p:nvPr/>
        </p:nvSpPr>
        <p:spPr>
          <a:xfrm>
            <a:off x="1019075" y="303754"/>
            <a:ext cx="1299101" cy="1299101"/>
          </a:xfrm>
          <a:prstGeom prst="ellipse">
            <a:avLst/>
          </a:pr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821781" y="1040074"/>
            <a:ext cx="524547" cy="524547"/>
          </a:xfrm>
          <a:prstGeom prst="ellipse">
            <a:avLst/>
          </a:prstGeom>
          <a:solidFill>
            <a:srgbClr val="EDD1CF"/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1604910" y="654576"/>
            <a:ext cx="29466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3600" dirty="0" smtClean="0">
                <a:solidFill>
                  <a:srgbClr val="4F392B"/>
                </a:solidFill>
                <a:latin typeface="微软雅黑" charset="0"/>
                <a:ea typeface="微软雅黑" charset="0"/>
                <a:cs typeface="微软雅黑" charset="0"/>
              </a:rPr>
              <a:t>App</a:t>
            </a:r>
            <a:r>
              <a:rPr lang="zh-TW" altLang="en-US" sz="3600" dirty="0" smtClean="0">
                <a:solidFill>
                  <a:srgbClr val="4F392B"/>
                </a:solidFill>
                <a:latin typeface="微软雅黑" charset="0"/>
                <a:ea typeface="微软雅黑" charset="0"/>
                <a:cs typeface="微软雅黑" charset="0"/>
              </a:rPr>
              <a:t>關懷系統</a:t>
            </a:r>
            <a:endParaRPr lang="en-US" altLang="zh-CN" sz="3600" dirty="0">
              <a:solidFill>
                <a:srgbClr val="4F392B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5217861" y="939965"/>
            <a:ext cx="2541245" cy="5275536"/>
            <a:chOff x="4541587" y="1833415"/>
            <a:chExt cx="2110866" cy="4382085"/>
          </a:xfrm>
        </p:grpSpPr>
        <p:grpSp>
          <p:nvGrpSpPr>
            <p:cNvPr id="152" name="Group 31"/>
            <p:cNvGrpSpPr/>
            <p:nvPr/>
          </p:nvGrpSpPr>
          <p:grpSpPr>
            <a:xfrm>
              <a:off x="4541587" y="1833415"/>
              <a:ext cx="2110866" cy="4382085"/>
              <a:chOff x="11310675" y="5484773"/>
              <a:chExt cx="2665089" cy="5532633"/>
            </a:xfrm>
          </p:grpSpPr>
          <p:sp>
            <p:nvSpPr>
              <p:cNvPr id="153" name="Freeform 59"/>
              <p:cNvSpPr>
                <a:spLocks/>
              </p:cNvSpPr>
              <p:nvPr/>
            </p:nvSpPr>
            <p:spPr bwMode="auto">
              <a:xfrm>
                <a:off x="11310675" y="5484773"/>
                <a:ext cx="2665089" cy="5532633"/>
              </a:xfrm>
              <a:custGeom>
                <a:avLst/>
                <a:gdLst>
                  <a:gd name="T0" fmla="*/ 411 w 411"/>
                  <a:gd name="T1" fmla="*/ 811 h 853"/>
                  <a:gd name="T2" fmla="*/ 370 w 411"/>
                  <a:gd name="T3" fmla="*/ 853 h 853"/>
                  <a:gd name="T4" fmla="*/ 42 w 411"/>
                  <a:gd name="T5" fmla="*/ 853 h 853"/>
                  <a:gd name="T6" fmla="*/ 0 w 411"/>
                  <a:gd name="T7" fmla="*/ 811 h 853"/>
                  <a:gd name="T8" fmla="*/ 0 w 411"/>
                  <a:gd name="T9" fmla="*/ 42 h 853"/>
                  <a:gd name="T10" fmla="*/ 42 w 411"/>
                  <a:gd name="T11" fmla="*/ 0 h 853"/>
                  <a:gd name="T12" fmla="*/ 370 w 411"/>
                  <a:gd name="T13" fmla="*/ 0 h 853"/>
                  <a:gd name="T14" fmla="*/ 411 w 411"/>
                  <a:gd name="T15" fmla="*/ 42 h 853"/>
                  <a:gd name="T16" fmla="*/ 411 w 411"/>
                  <a:gd name="T17" fmla="*/ 811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1" h="853">
                    <a:moveTo>
                      <a:pt x="411" y="811"/>
                    </a:moveTo>
                    <a:cubicBezTo>
                      <a:pt x="411" y="834"/>
                      <a:pt x="392" y="853"/>
                      <a:pt x="370" y="853"/>
                    </a:cubicBezTo>
                    <a:cubicBezTo>
                      <a:pt x="42" y="853"/>
                      <a:pt x="42" y="853"/>
                      <a:pt x="42" y="853"/>
                    </a:cubicBezTo>
                    <a:cubicBezTo>
                      <a:pt x="19" y="853"/>
                      <a:pt x="0" y="834"/>
                      <a:pt x="0" y="811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19"/>
                      <a:pt x="19" y="0"/>
                      <a:pt x="42" y="0"/>
                    </a:cubicBezTo>
                    <a:cubicBezTo>
                      <a:pt x="370" y="0"/>
                      <a:pt x="370" y="0"/>
                      <a:pt x="370" y="0"/>
                    </a:cubicBezTo>
                    <a:cubicBezTo>
                      <a:pt x="392" y="0"/>
                      <a:pt x="411" y="19"/>
                      <a:pt x="411" y="42"/>
                    </a:cubicBezTo>
                    <a:lnTo>
                      <a:pt x="411" y="811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54" name="Oval 61"/>
              <p:cNvSpPr>
                <a:spLocks noChangeArrowheads="1"/>
              </p:cNvSpPr>
              <p:nvPr/>
            </p:nvSpPr>
            <p:spPr bwMode="auto">
              <a:xfrm>
                <a:off x="12607558" y="5750705"/>
                <a:ext cx="77812" cy="7783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55" name="Oval 62"/>
              <p:cNvSpPr>
                <a:spLocks noChangeArrowheads="1"/>
              </p:cNvSpPr>
              <p:nvPr/>
            </p:nvSpPr>
            <p:spPr bwMode="auto">
              <a:xfrm>
                <a:off x="12633495" y="5776649"/>
                <a:ext cx="19455" cy="1946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56" name="Oval 63"/>
              <p:cNvSpPr>
                <a:spLocks noChangeArrowheads="1"/>
              </p:cNvSpPr>
              <p:nvPr/>
            </p:nvSpPr>
            <p:spPr bwMode="auto">
              <a:xfrm>
                <a:off x="12607558" y="5744216"/>
                <a:ext cx="77812" cy="7783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57" name="Oval 64"/>
              <p:cNvSpPr>
                <a:spLocks noChangeArrowheads="1"/>
              </p:cNvSpPr>
              <p:nvPr/>
            </p:nvSpPr>
            <p:spPr bwMode="auto">
              <a:xfrm>
                <a:off x="12633495" y="5770161"/>
                <a:ext cx="19455" cy="1946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58" name="Oval 65"/>
              <p:cNvSpPr>
                <a:spLocks noChangeArrowheads="1"/>
              </p:cNvSpPr>
              <p:nvPr/>
            </p:nvSpPr>
            <p:spPr bwMode="auto">
              <a:xfrm>
                <a:off x="12620526" y="5757189"/>
                <a:ext cx="51875" cy="5188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59" name="Oval 66"/>
              <p:cNvSpPr>
                <a:spLocks noChangeArrowheads="1"/>
              </p:cNvSpPr>
              <p:nvPr/>
            </p:nvSpPr>
            <p:spPr bwMode="auto">
              <a:xfrm>
                <a:off x="12620526" y="5757189"/>
                <a:ext cx="51875" cy="5188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60" name="Oval 67"/>
              <p:cNvSpPr>
                <a:spLocks noChangeArrowheads="1"/>
              </p:cNvSpPr>
              <p:nvPr/>
            </p:nvSpPr>
            <p:spPr bwMode="auto">
              <a:xfrm>
                <a:off x="12633495" y="5770161"/>
                <a:ext cx="25937" cy="2594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61" name="Oval 68"/>
              <p:cNvSpPr>
                <a:spLocks noChangeArrowheads="1"/>
              </p:cNvSpPr>
              <p:nvPr/>
            </p:nvSpPr>
            <p:spPr bwMode="auto">
              <a:xfrm>
                <a:off x="12633495" y="5770161"/>
                <a:ext cx="25937" cy="2594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62" name="Freeform 69"/>
              <p:cNvSpPr>
                <a:spLocks/>
              </p:cNvSpPr>
              <p:nvPr/>
            </p:nvSpPr>
            <p:spPr bwMode="auto">
              <a:xfrm>
                <a:off x="12639982" y="5776649"/>
                <a:ext cx="6486" cy="6488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1 h 1"/>
                  <a:gd name="T6" fmla="*/ 1 w 1"/>
                  <a:gd name="T7" fmla="*/ 0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lnTo>
                      <a:pt x="1" y="1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63" name="Freeform 70"/>
              <p:cNvSpPr>
                <a:spLocks/>
              </p:cNvSpPr>
              <p:nvPr/>
            </p:nvSpPr>
            <p:spPr bwMode="auto">
              <a:xfrm>
                <a:off x="12639982" y="5776649"/>
                <a:ext cx="6486" cy="6488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1 h 1"/>
                  <a:gd name="T6" fmla="*/ 1 w 1"/>
                  <a:gd name="T7" fmla="*/ 0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lnTo>
                      <a:pt x="1" y="1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64" name="Oval 71"/>
              <p:cNvSpPr>
                <a:spLocks noChangeArrowheads="1"/>
              </p:cNvSpPr>
              <p:nvPr/>
            </p:nvSpPr>
            <p:spPr bwMode="auto">
              <a:xfrm>
                <a:off x="12432481" y="10433658"/>
                <a:ext cx="421488" cy="42159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65" name="Freeform 72"/>
              <p:cNvSpPr>
                <a:spLocks/>
              </p:cNvSpPr>
              <p:nvPr/>
            </p:nvSpPr>
            <p:spPr bwMode="auto">
              <a:xfrm>
                <a:off x="12536231" y="10537435"/>
                <a:ext cx="213987" cy="214043"/>
              </a:xfrm>
              <a:custGeom>
                <a:avLst/>
                <a:gdLst>
                  <a:gd name="T0" fmla="*/ 31 w 33"/>
                  <a:gd name="T1" fmla="*/ 22 h 33"/>
                  <a:gd name="T2" fmla="*/ 29 w 33"/>
                  <a:gd name="T3" fmla="*/ 22 h 33"/>
                  <a:gd name="T4" fmla="*/ 22 w 33"/>
                  <a:gd name="T5" fmla="*/ 29 h 33"/>
                  <a:gd name="T6" fmla="*/ 11 w 33"/>
                  <a:gd name="T7" fmla="*/ 29 h 33"/>
                  <a:gd name="T8" fmla="*/ 4 w 33"/>
                  <a:gd name="T9" fmla="*/ 22 h 33"/>
                  <a:gd name="T10" fmla="*/ 4 w 33"/>
                  <a:gd name="T11" fmla="*/ 11 h 33"/>
                  <a:gd name="T12" fmla="*/ 11 w 33"/>
                  <a:gd name="T13" fmla="*/ 4 h 33"/>
                  <a:gd name="T14" fmla="*/ 22 w 33"/>
                  <a:gd name="T15" fmla="*/ 4 h 33"/>
                  <a:gd name="T16" fmla="*/ 29 w 33"/>
                  <a:gd name="T17" fmla="*/ 11 h 33"/>
                  <a:gd name="T18" fmla="*/ 29 w 33"/>
                  <a:gd name="T19" fmla="*/ 22 h 33"/>
                  <a:gd name="T20" fmla="*/ 31 w 33"/>
                  <a:gd name="T21" fmla="*/ 22 h 33"/>
                  <a:gd name="T22" fmla="*/ 33 w 33"/>
                  <a:gd name="T23" fmla="*/ 22 h 33"/>
                  <a:gd name="T24" fmla="*/ 33 w 33"/>
                  <a:gd name="T25" fmla="*/ 11 h 33"/>
                  <a:gd name="T26" fmla="*/ 22 w 33"/>
                  <a:gd name="T27" fmla="*/ 0 h 33"/>
                  <a:gd name="T28" fmla="*/ 11 w 33"/>
                  <a:gd name="T29" fmla="*/ 0 h 33"/>
                  <a:gd name="T30" fmla="*/ 0 w 33"/>
                  <a:gd name="T31" fmla="*/ 11 h 33"/>
                  <a:gd name="T32" fmla="*/ 0 w 33"/>
                  <a:gd name="T33" fmla="*/ 22 h 33"/>
                  <a:gd name="T34" fmla="*/ 11 w 33"/>
                  <a:gd name="T35" fmla="*/ 33 h 33"/>
                  <a:gd name="T36" fmla="*/ 22 w 33"/>
                  <a:gd name="T37" fmla="*/ 33 h 33"/>
                  <a:gd name="T38" fmla="*/ 33 w 33"/>
                  <a:gd name="T39" fmla="*/ 22 h 33"/>
                  <a:gd name="T40" fmla="*/ 31 w 33"/>
                  <a:gd name="T41" fmla="*/ 22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3" h="33">
                    <a:moveTo>
                      <a:pt x="31" y="22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6"/>
                      <a:pt x="26" y="29"/>
                      <a:pt x="22" y="29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7" y="29"/>
                      <a:pt x="4" y="26"/>
                      <a:pt x="4" y="2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7"/>
                      <a:pt x="7" y="4"/>
                      <a:pt x="11" y="4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6" y="4"/>
                      <a:pt x="29" y="7"/>
                      <a:pt x="29" y="11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3" y="22"/>
                      <a:pt x="33" y="22"/>
                      <a:pt x="33" y="22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33" y="5"/>
                      <a:pt x="28" y="0"/>
                      <a:pt x="2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8"/>
                      <a:pt x="5" y="33"/>
                      <a:pt x="11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8" y="33"/>
                      <a:pt x="33" y="28"/>
                      <a:pt x="33" y="22"/>
                    </a:cubicBezTo>
                    <a:lnTo>
                      <a:pt x="31" y="22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66" name="Rectangle 73"/>
              <p:cNvSpPr>
                <a:spLocks noChangeArrowheads="1"/>
              </p:cNvSpPr>
              <p:nvPr/>
            </p:nvSpPr>
            <p:spPr bwMode="auto">
              <a:xfrm>
                <a:off x="11505210" y="6302020"/>
                <a:ext cx="2282509" cy="400191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67" name="Freeform 75"/>
              <p:cNvSpPr>
                <a:spLocks/>
              </p:cNvSpPr>
              <p:nvPr/>
            </p:nvSpPr>
            <p:spPr bwMode="auto">
              <a:xfrm>
                <a:off x="12445450" y="5938799"/>
                <a:ext cx="473364" cy="110266"/>
              </a:xfrm>
              <a:custGeom>
                <a:avLst/>
                <a:gdLst>
                  <a:gd name="T0" fmla="*/ 8 w 73"/>
                  <a:gd name="T1" fmla="*/ 17 h 17"/>
                  <a:gd name="T2" fmla="*/ 0 w 73"/>
                  <a:gd name="T3" fmla="*/ 9 h 17"/>
                  <a:gd name="T4" fmla="*/ 8 w 73"/>
                  <a:gd name="T5" fmla="*/ 0 h 17"/>
                  <a:gd name="T6" fmla="*/ 65 w 73"/>
                  <a:gd name="T7" fmla="*/ 0 h 17"/>
                  <a:gd name="T8" fmla="*/ 73 w 73"/>
                  <a:gd name="T9" fmla="*/ 9 h 17"/>
                  <a:gd name="T10" fmla="*/ 65 w 73"/>
                  <a:gd name="T11" fmla="*/ 17 h 17"/>
                  <a:gd name="T12" fmla="*/ 8 w 73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17">
                    <a:moveTo>
                      <a:pt x="8" y="17"/>
                    </a:moveTo>
                    <a:cubicBezTo>
                      <a:pt x="3" y="17"/>
                      <a:pt x="0" y="13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70" y="0"/>
                      <a:pt x="73" y="4"/>
                      <a:pt x="73" y="9"/>
                    </a:cubicBezTo>
                    <a:cubicBezTo>
                      <a:pt x="73" y="13"/>
                      <a:pt x="70" y="17"/>
                      <a:pt x="65" y="17"/>
                    </a:cubicBezTo>
                    <a:lnTo>
                      <a:pt x="8" y="17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68" name="Freeform 76"/>
              <p:cNvSpPr>
                <a:spLocks/>
              </p:cNvSpPr>
              <p:nvPr/>
            </p:nvSpPr>
            <p:spPr bwMode="auto">
              <a:xfrm>
                <a:off x="12471388" y="5971232"/>
                <a:ext cx="421488" cy="45405"/>
              </a:xfrm>
              <a:custGeom>
                <a:avLst/>
                <a:gdLst>
                  <a:gd name="T0" fmla="*/ 65 w 65"/>
                  <a:gd name="T1" fmla="*/ 4 h 7"/>
                  <a:gd name="T2" fmla="*/ 61 w 65"/>
                  <a:gd name="T3" fmla="*/ 7 h 7"/>
                  <a:gd name="T4" fmla="*/ 4 w 65"/>
                  <a:gd name="T5" fmla="*/ 7 h 7"/>
                  <a:gd name="T6" fmla="*/ 0 w 65"/>
                  <a:gd name="T7" fmla="*/ 4 h 7"/>
                  <a:gd name="T8" fmla="*/ 4 w 65"/>
                  <a:gd name="T9" fmla="*/ 0 h 7"/>
                  <a:gd name="T10" fmla="*/ 61 w 65"/>
                  <a:gd name="T11" fmla="*/ 0 h 7"/>
                  <a:gd name="T12" fmla="*/ 65 w 65"/>
                  <a:gd name="T13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7">
                    <a:moveTo>
                      <a:pt x="65" y="4"/>
                    </a:moveTo>
                    <a:cubicBezTo>
                      <a:pt x="65" y="6"/>
                      <a:pt x="63" y="7"/>
                      <a:pt x="61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2" y="7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3" y="0"/>
                      <a:pt x="65" y="2"/>
                      <a:pt x="65" y="4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69" name="Oval 77"/>
              <p:cNvSpPr>
                <a:spLocks noChangeArrowheads="1"/>
              </p:cNvSpPr>
              <p:nvPr/>
            </p:nvSpPr>
            <p:spPr bwMode="auto">
              <a:xfrm>
                <a:off x="12289824" y="5958259"/>
                <a:ext cx="71331" cy="7134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</p:grpSp>
        <p:pic>
          <p:nvPicPr>
            <p:cNvPr id="113" name="圖片 112" descr="Screenshot_20191025-222355_Video Player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6384" y="2470437"/>
              <a:ext cx="1807129" cy="323300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" name="群組 7"/>
          <p:cNvGrpSpPr/>
          <p:nvPr/>
        </p:nvGrpSpPr>
        <p:grpSpPr>
          <a:xfrm>
            <a:off x="8894512" y="935303"/>
            <a:ext cx="2573588" cy="5342680"/>
            <a:chOff x="8180137" y="1895897"/>
            <a:chExt cx="2110866" cy="4382085"/>
          </a:xfrm>
        </p:grpSpPr>
        <p:grpSp>
          <p:nvGrpSpPr>
            <p:cNvPr id="114" name="Group 31"/>
            <p:cNvGrpSpPr/>
            <p:nvPr/>
          </p:nvGrpSpPr>
          <p:grpSpPr>
            <a:xfrm>
              <a:off x="8180137" y="1895897"/>
              <a:ext cx="2110866" cy="4382085"/>
              <a:chOff x="11310675" y="5484773"/>
              <a:chExt cx="2665089" cy="5532633"/>
            </a:xfrm>
          </p:grpSpPr>
          <p:sp>
            <p:nvSpPr>
              <p:cNvPr id="115" name="Freeform 59"/>
              <p:cNvSpPr>
                <a:spLocks/>
              </p:cNvSpPr>
              <p:nvPr/>
            </p:nvSpPr>
            <p:spPr bwMode="auto">
              <a:xfrm>
                <a:off x="11310675" y="5484773"/>
                <a:ext cx="2665089" cy="5532633"/>
              </a:xfrm>
              <a:custGeom>
                <a:avLst/>
                <a:gdLst>
                  <a:gd name="T0" fmla="*/ 411 w 411"/>
                  <a:gd name="T1" fmla="*/ 811 h 853"/>
                  <a:gd name="T2" fmla="*/ 370 w 411"/>
                  <a:gd name="T3" fmla="*/ 853 h 853"/>
                  <a:gd name="T4" fmla="*/ 42 w 411"/>
                  <a:gd name="T5" fmla="*/ 853 h 853"/>
                  <a:gd name="T6" fmla="*/ 0 w 411"/>
                  <a:gd name="T7" fmla="*/ 811 h 853"/>
                  <a:gd name="T8" fmla="*/ 0 w 411"/>
                  <a:gd name="T9" fmla="*/ 42 h 853"/>
                  <a:gd name="T10" fmla="*/ 42 w 411"/>
                  <a:gd name="T11" fmla="*/ 0 h 853"/>
                  <a:gd name="T12" fmla="*/ 370 w 411"/>
                  <a:gd name="T13" fmla="*/ 0 h 853"/>
                  <a:gd name="T14" fmla="*/ 411 w 411"/>
                  <a:gd name="T15" fmla="*/ 42 h 853"/>
                  <a:gd name="T16" fmla="*/ 411 w 411"/>
                  <a:gd name="T17" fmla="*/ 811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1" h="853">
                    <a:moveTo>
                      <a:pt x="411" y="811"/>
                    </a:moveTo>
                    <a:cubicBezTo>
                      <a:pt x="411" y="834"/>
                      <a:pt x="392" y="853"/>
                      <a:pt x="370" y="853"/>
                    </a:cubicBezTo>
                    <a:cubicBezTo>
                      <a:pt x="42" y="853"/>
                      <a:pt x="42" y="853"/>
                      <a:pt x="42" y="853"/>
                    </a:cubicBezTo>
                    <a:cubicBezTo>
                      <a:pt x="19" y="853"/>
                      <a:pt x="0" y="834"/>
                      <a:pt x="0" y="811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19"/>
                      <a:pt x="19" y="0"/>
                      <a:pt x="42" y="0"/>
                    </a:cubicBezTo>
                    <a:cubicBezTo>
                      <a:pt x="370" y="0"/>
                      <a:pt x="370" y="0"/>
                      <a:pt x="370" y="0"/>
                    </a:cubicBezTo>
                    <a:cubicBezTo>
                      <a:pt x="392" y="0"/>
                      <a:pt x="411" y="19"/>
                      <a:pt x="411" y="42"/>
                    </a:cubicBezTo>
                    <a:lnTo>
                      <a:pt x="411" y="811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16" name="Oval 61"/>
              <p:cNvSpPr>
                <a:spLocks noChangeArrowheads="1"/>
              </p:cNvSpPr>
              <p:nvPr/>
            </p:nvSpPr>
            <p:spPr bwMode="auto">
              <a:xfrm>
                <a:off x="12607558" y="5750705"/>
                <a:ext cx="77812" cy="7783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17" name="Oval 62"/>
              <p:cNvSpPr>
                <a:spLocks noChangeArrowheads="1"/>
              </p:cNvSpPr>
              <p:nvPr/>
            </p:nvSpPr>
            <p:spPr bwMode="auto">
              <a:xfrm>
                <a:off x="12633495" y="5776649"/>
                <a:ext cx="19455" cy="1946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18" name="Oval 63"/>
              <p:cNvSpPr>
                <a:spLocks noChangeArrowheads="1"/>
              </p:cNvSpPr>
              <p:nvPr/>
            </p:nvSpPr>
            <p:spPr bwMode="auto">
              <a:xfrm>
                <a:off x="12607558" y="5744216"/>
                <a:ext cx="77812" cy="7783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19" name="Oval 64"/>
              <p:cNvSpPr>
                <a:spLocks noChangeArrowheads="1"/>
              </p:cNvSpPr>
              <p:nvPr/>
            </p:nvSpPr>
            <p:spPr bwMode="auto">
              <a:xfrm>
                <a:off x="12633495" y="5770161"/>
                <a:ext cx="19455" cy="1946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20" name="Oval 65"/>
              <p:cNvSpPr>
                <a:spLocks noChangeArrowheads="1"/>
              </p:cNvSpPr>
              <p:nvPr/>
            </p:nvSpPr>
            <p:spPr bwMode="auto">
              <a:xfrm>
                <a:off x="12620526" y="5757189"/>
                <a:ext cx="51875" cy="5188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21" name="Oval 66"/>
              <p:cNvSpPr>
                <a:spLocks noChangeArrowheads="1"/>
              </p:cNvSpPr>
              <p:nvPr/>
            </p:nvSpPr>
            <p:spPr bwMode="auto">
              <a:xfrm>
                <a:off x="12620526" y="5757189"/>
                <a:ext cx="51875" cy="5188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22" name="Oval 67"/>
              <p:cNvSpPr>
                <a:spLocks noChangeArrowheads="1"/>
              </p:cNvSpPr>
              <p:nvPr/>
            </p:nvSpPr>
            <p:spPr bwMode="auto">
              <a:xfrm>
                <a:off x="12633495" y="5770161"/>
                <a:ext cx="25937" cy="2594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23" name="Oval 68"/>
              <p:cNvSpPr>
                <a:spLocks noChangeArrowheads="1"/>
              </p:cNvSpPr>
              <p:nvPr/>
            </p:nvSpPr>
            <p:spPr bwMode="auto">
              <a:xfrm>
                <a:off x="12633495" y="5770161"/>
                <a:ext cx="25937" cy="2594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24" name="Freeform 69"/>
              <p:cNvSpPr>
                <a:spLocks/>
              </p:cNvSpPr>
              <p:nvPr/>
            </p:nvSpPr>
            <p:spPr bwMode="auto">
              <a:xfrm>
                <a:off x="12639982" y="5776649"/>
                <a:ext cx="6486" cy="6488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1 h 1"/>
                  <a:gd name="T6" fmla="*/ 1 w 1"/>
                  <a:gd name="T7" fmla="*/ 0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lnTo>
                      <a:pt x="1" y="1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25" name="Freeform 70"/>
              <p:cNvSpPr>
                <a:spLocks/>
              </p:cNvSpPr>
              <p:nvPr/>
            </p:nvSpPr>
            <p:spPr bwMode="auto">
              <a:xfrm>
                <a:off x="12639982" y="5776649"/>
                <a:ext cx="6486" cy="6488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1 h 1"/>
                  <a:gd name="T6" fmla="*/ 1 w 1"/>
                  <a:gd name="T7" fmla="*/ 0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lnTo>
                      <a:pt x="1" y="1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26" name="Oval 71"/>
              <p:cNvSpPr>
                <a:spLocks noChangeArrowheads="1"/>
              </p:cNvSpPr>
              <p:nvPr/>
            </p:nvSpPr>
            <p:spPr bwMode="auto">
              <a:xfrm>
                <a:off x="12432481" y="10433658"/>
                <a:ext cx="421488" cy="42159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27" name="Freeform 72"/>
              <p:cNvSpPr>
                <a:spLocks/>
              </p:cNvSpPr>
              <p:nvPr/>
            </p:nvSpPr>
            <p:spPr bwMode="auto">
              <a:xfrm>
                <a:off x="12536231" y="10537435"/>
                <a:ext cx="213987" cy="214043"/>
              </a:xfrm>
              <a:custGeom>
                <a:avLst/>
                <a:gdLst>
                  <a:gd name="T0" fmla="*/ 31 w 33"/>
                  <a:gd name="T1" fmla="*/ 22 h 33"/>
                  <a:gd name="T2" fmla="*/ 29 w 33"/>
                  <a:gd name="T3" fmla="*/ 22 h 33"/>
                  <a:gd name="T4" fmla="*/ 22 w 33"/>
                  <a:gd name="T5" fmla="*/ 29 h 33"/>
                  <a:gd name="T6" fmla="*/ 11 w 33"/>
                  <a:gd name="T7" fmla="*/ 29 h 33"/>
                  <a:gd name="T8" fmla="*/ 4 w 33"/>
                  <a:gd name="T9" fmla="*/ 22 h 33"/>
                  <a:gd name="T10" fmla="*/ 4 w 33"/>
                  <a:gd name="T11" fmla="*/ 11 h 33"/>
                  <a:gd name="T12" fmla="*/ 11 w 33"/>
                  <a:gd name="T13" fmla="*/ 4 h 33"/>
                  <a:gd name="T14" fmla="*/ 22 w 33"/>
                  <a:gd name="T15" fmla="*/ 4 h 33"/>
                  <a:gd name="T16" fmla="*/ 29 w 33"/>
                  <a:gd name="T17" fmla="*/ 11 h 33"/>
                  <a:gd name="T18" fmla="*/ 29 w 33"/>
                  <a:gd name="T19" fmla="*/ 22 h 33"/>
                  <a:gd name="T20" fmla="*/ 31 w 33"/>
                  <a:gd name="T21" fmla="*/ 22 h 33"/>
                  <a:gd name="T22" fmla="*/ 33 w 33"/>
                  <a:gd name="T23" fmla="*/ 22 h 33"/>
                  <a:gd name="T24" fmla="*/ 33 w 33"/>
                  <a:gd name="T25" fmla="*/ 11 h 33"/>
                  <a:gd name="T26" fmla="*/ 22 w 33"/>
                  <a:gd name="T27" fmla="*/ 0 h 33"/>
                  <a:gd name="T28" fmla="*/ 11 w 33"/>
                  <a:gd name="T29" fmla="*/ 0 h 33"/>
                  <a:gd name="T30" fmla="*/ 0 w 33"/>
                  <a:gd name="T31" fmla="*/ 11 h 33"/>
                  <a:gd name="T32" fmla="*/ 0 w 33"/>
                  <a:gd name="T33" fmla="*/ 22 h 33"/>
                  <a:gd name="T34" fmla="*/ 11 w 33"/>
                  <a:gd name="T35" fmla="*/ 33 h 33"/>
                  <a:gd name="T36" fmla="*/ 22 w 33"/>
                  <a:gd name="T37" fmla="*/ 33 h 33"/>
                  <a:gd name="T38" fmla="*/ 33 w 33"/>
                  <a:gd name="T39" fmla="*/ 22 h 33"/>
                  <a:gd name="T40" fmla="*/ 31 w 33"/>
                  <a:gd name="T41" fmla="*/ 22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3" h="33">
                    <a:moveTo>
                      <a:pt x="31" y="22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6"/>
                      <a:pt x="26" y="29"/>
                      <a:pt x="22" y="29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7" y="29"/>
                      <a:pt x="4" y="26"/>
                      <a:pt x="4" y="2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7"/>
                      <a:pt x="7" y="4"/>
                      <a:pt x="11" y="4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6" y="4"/>
                      <a:pt x="29" y="7"/>
                      <a:pt x="29" y="11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3" y="22"/>
                      <a:pt x="33" y="22"/>
                      <a:pt x="33" y="22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33" y="5"/>
                      <a:pt x="28" y="0"/>
                      <a:pt x="2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8"/>
                      <a:pt x="5" y="33"/>
                      <a:pt x="11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8" y="33"/>
                      <a:pt x="33" y="28"/>
                      <a:pt x="33" y="22"/>
                    </a:cubicBezTo>
                    <a:lnTo>
                      <a:pt x="31" y="22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28" name="Rectangle 73"/>
              <p:cNvSpPr>
                <a:spLocks noChangeArrowheads="1"/>
              </p:cNvSpPr>
              <p:nvPr/>
            </p:nvSpPr>
            <p:spPr bwMode="auto">
              <a:xfrm>
                <a:off x="11505210" y="6302020"/>
                <a:ext cx="2282509" cy="400191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29" name="Freeform 75"/>
              <p:cNvSpPr>
                <a:spLocks/>
              </p:cNvSpPr>
              <p:nvPr/>
            </p:nvSpPr>
            <p:spPr bwMode="auto">
              <a:xfrm>
                <a:off x="12445450" y="5938799"/>
                <a:ext cx="473364" cy="110266"/>
              </a:xfrm>
              <a:custGeom>
                <a:avLst/>
                <a:gdLst>
                  <a:gd name="T0" fmla="*/ 8 w 73"/>
                  <a:gd name="T1" fmla="*/ 17 h 17"/>
                  <a:gd name="T2" fmla="*/ 0 w 73"/>
                  <a:gd name="T3" fmla="*/ 9 h 17"/>
                  <a:gd name="T4" fmla="*/ 8 w 73"/>
                  <a:gd name="T5" fmla="*/ 0 h 17"/>
                  <a:gd name="T6" fmla="*/ 65 w 73"/>
                  <a:gd name="T7" fmla="*/ 0 h 17"/>
                  <a:gd name="T8" fmla="*/ 73 w 73"/>
                  <a:gd name="T9" fmla="*/ 9 h 17"/>
                  <a:gd name="T10" fmla="*/ 65 w 73"/>
                  <a:gd name="T11" fmla="*/ 17 h 17"/>
                  <a:gd name="T12" fmla="*/ 8 w 73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17">
                    <a:moveTo>
                      <a:pt x="8" y="17"/>
                    </a:moveTo>
                    <a:cubicBezTo>
                      <a:pt x="3" y="17"/>
                      <a:pt x="0" y="13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70" y="0"/>
                      <a:pt x="73" y="4"/>
                      <a:pt x="73" y="9"/>
                    </a:cubicBezTo>
                    <a:cubicBezTo>
                      <a:pt x="73" y="13"/>
                      <a:pt x="70" y="17"/>
                      <a:pt x="65" y="17"/>
                    </a:cubicBezTo>
                    <a:lnTo>
                      <a:pt x="8" y="17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30" name="Freeform 76"/>
              <p:cNvSpPr>
                <a:spLocks/>
              </p:cNvSpPr>
              <p:nvPr/>
            </p:nvSpPr>
            <p:spPr bwMode="auto">
              <a:xfrm>
                <a:off x="12471388" y="5971232"/>
                <a:ext cx="421488" cy="45405"/>
              </a:xfrm>
              <a:custGeom>
                <a:avLst/>
                <a:gdLst>
                  <a:gd name="T0" fmla="*/ 65 w 65"/>
                  <a:gd name="T1" fmla="*/ 4 h 7"/>
                  <a:gd name="T2" fmla="*/ 61 w 65"/>
                  <a:gd name="T3" fmla="*/ 7 h 7"/>
                  <a:gd name="T4" fmla="*/ 4 w 65"/>
                  <a:gd name="T5" fmla="*/ 7 h 7"/>
                  <a:gd name="T6" fmla="*/ 0 w 65"/>
                  <a:gd name="T7" fmla="*/ 4 h 7"/>
                  <a:gd name="T8" fmla="*/ 4 w 65"/>
                  <a:gd name="T9" fmla="*/ 0 h 7"/>
                  <a:gd name="T10" fmla="*/ 61 w 65"/>
                  <a:gd name="T11" fmla="*/ 0 h 7"/>
                  <a:gd name="T12" fmla="*/ 65 w 65"/>
                  <a:gd name="T13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7">
                    <a:moveTo>
                      <a:pt x="65" y="4"/>
                    </a:moveTo>
                    <a:cubicBezTo>
                      <a:pt x="65" y="6"/>
                      <a:pt x="63" y="7"/>
                      <a:pt x="61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2" y="7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3" y="0"/>
                      <a:pt x="65" y="2"/>
                      <a:pt x="65" y="4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31" name="Oval 77"/>
              <p:cNvSpPr>
                <a:spLocks noChangeArrowheads="1"/>
              </p:cNvSpPr>
              <p:nvPr/>
            </p:nvSpPr>
            <p:spPr bwMode="auto">
              <a:xfrm>
                <a:off x="12289824" y="5958259"/>
                <a:ext cx="71331" cy="7134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</p:grpSp>
        <p:pic>
          <p:nvPicPr>
            <p:cNvPr id="132" name="圖片 131" descr="C:\Users\ZN\Desktop\drive-download-20191025T142656Z-001\Screenshot_20191025-222403_Video Player.jpg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34217" y="2532919"/>
              <a:ext cx="1807846" cy="3213763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760942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 30"/>
          <p:cNvSpPr/>
          <p:nvPr/>
        </p:nvSpPr>
        <p:spPr>
          <a:xfrm>
            <a:off x="1019075" y="303754"/>
            <a:ext cx="1299101" cy="1299101"/>
          </a:xfrm>
          <a:prstGeom prst="ellipse">
            <a:avLst/>
          </a:pr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821781" y="1040074"/>
            <a:ext cx="524547" cy="524547"/>
          </a:xfrm>
          <a:prstGeom prst="ellipse">
            <a:avLst/>
          </a:prstGeom>
          <a:solidFill>
            <a:srgbClr val="EDD1CF"/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1604910" y="654576"/>
            <a:ext cx="29466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3600" dirty="0" smtClean="0">
                <a:solidFill>
                  <a:srgbClr val="4F392B"/>
                </a:solidFill>
                <a:latin typeface="微软雅黑" charset="0"/>
                <a:ea typeface="微软雅黑" charset="0"/>
                <a:cs typeface="微软雅黑" charset="0"/>
              </a:rPr>
              <a:t>App</a:t>
            </a:r>
            <a:r>
              <a:rPr lang="zh-TW" altLang="en-US" sz="3600" dirty="0" smtClean="0">
                <a:solidFill>
                  <a:srgbClr val="4F392B"/>
                </a:solidFill>
                <a:latin typeface="微软雅黑" charset="0"/>
                <a:ea typeface="微软雅黑" charset="0"/>
                <a:cs typeface="微软雅黑" charset="0"/>
              </a:rPr>
              <a:t>圖表紀錄</a:t>
            </a:r>
            <a:endParaRPr lang="en-US" altLang="zh-CN" sz="3600" dirty="0">
              <a:solidFill>
                <a:srgbClr val="4F392B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7799136" y="874061"/>
            <a:ext cx="2621214" cy="5441549"/>
            <a:chOff x="5217861" y="939965"/>
            <a:chExt cx="2541245" cy="5275536"/>
          </a:xfrm>
        </p:grpSpPr>
        <p:grpSp>
          <p:nvGrpSpPr>
            <p:cNvPr id="152" name="Group 31"/>
            <p:cNvGrpSpPr/>
            <p:nvPr/>
          </p:nvGrpSpPr>
          <p:grpSpPr>
            <a:xfrm>
              <a:off x="5217861" y="939965"/>
              <a:ext cx="2541245" cy="5275536"/>
              <a:chOff x="11310675" y="5484773"/>
              <a:chExt cx="2665089" cy="5532633"/>
            </a:xfrm>
          </p:grpSpPr>
          <p:sp>
            <p:nvSpPr>
              <p:cNvPr id="153" name="Freeform 59"/>
              <p:cNvSpPr>
                <a:spLocks/>
              </p:cNvSpPr>
              <p:nvPr/>
            </p:nvSpPr>
            <p:spPr bwMode="auto">
              <a:xfrm>
                <a:off x="11310675" y="5484773"/>
                <a:ext cx="2665089" cy="5532633"/>
              </a:xfrm>
              <a:custGeom>
                <a:avLst/>
                <a:gdLst>
                  <a:gd name="T0" fmla="*/ 411 w 411"/>
                  <a:gd name="T1" fmla="*/ 811 h 853"/>
                  <a:gd name="T2" fmla="*/ 370 w 411"/>
                  <a:gd name="T3" fmla="*/ 853 h 853"/>
                  <a:gd name="T4" fmla="*/ 42 w 411"/>
                  <a:gd name="T5" fmla="*/ 853 h 853"/>
                  <a:gd name="T6" fmla="*/ 0 w 411"/>
                  <a:gd name="T7" fmla="*/ 811 h 853"/>
                  <a:gd name="T8" fmla="*/ 0 w 411"/>
                  <a:gd name="T9" fmla="*/ 42 h 853"/>
                  <a:gd name="T10" fmla="*/ 42 w 411"/>
                  <a:gd name="T11" fmla="*/ 0 h 853"/>
                  <a:gd name="T12" fmla="*/ 370 w 411"/>
                  <a:gd name="T13" fmla="*/ 0 h 853"/>
                  <a:gd name="T14" fmla="*/ 411 w 411"/>
                  <a:gd name="T15" fmla="*/ 42 h 853"/>
                  <a:gd name="T16" fmla="*/ 411 w 411"/>
                  <a:gd name="T17" fmla="*/ 811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1" h="853">
                    <a:moveTo>
                      <a:pt x="411" y="811"/>
                    </a:moveTo>
                    <a:cubicBezTo>
                      <a:pt x="411" y="834"/>
                      <a:pt x="392" y="853"/>
                      <a:pt x="370" y="853"/>
                    </a:cubicBezTo>
                    <a:cubicBezTo>
                      <a:pt x="42" y="853"/>
                      <a:pt x="42" y="853"/>
                      <a:pt x="42" y="853"/>
                    </a:cubicBezTo>
                    <a:cubicBezTo>
                      <a:pt x="19" y="853"/>
                      <a:pt x="0" y="834"/>
                      <a:pt x="0" y="811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19"/>
                      <a:pt x="19" y="0"/>
                      <a:pt x="42" y="0"/>
                    </a:cubicBezTo>
                    <a:cubicBezTo>
                      <a:pt x="370" y="0"/>
                      <a:pt x="370" y="0"/>
                      <a:pt x="370" y="0"/>
                    </a:cubicBezTo>
                    <a:cubicBezTo>
                      <a:pt x="392" y="0"/>
                      <a:pt x="411" y="19"/>
                      <a:pt x="411" y="42"/>
                    </a:cubicBezTo>
                    <a:lnTo>
                      <a:pt x="411" y="811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54" name="Oval 61"/>
              <p:cNvSpPr>
                <a:spLocks noChangeArrowheads="1"/>
              </p:cNvSpPr>
              <p:nvPr/>
            </p:nvSpPr>
            <p:spPr bwMode="auto">
              <a:xfrm>
                <a:off x="12607558" y="5750705"/>
                <a:ext cx="77812" cy="7783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55" name="Oval 62"/>
              <p:cNvSpPr>
                <a:spLocks noChangeArrowheads="1"/>
              </p:cNvSpPr>
              <p:nvPr/>
            </p:nvSpPr>
            <p:spPr bwMode="auto">
              <a:xfrm>
                <a:off x="12633495" y="5776649"/>
                <a:ext cx="19455" cy="1946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56" name="Oval 63"/>
              <p:cNvSpPr>
                <a:spLocks noChangeArrowheads="1"/>
              </p:cNvSpPr>
              <p:nvPr/>
            </p:nvSpPr>
            <p:spPr bwMode="auto">
              <a:xfrm>
                <a:off x="12607558" y="5744216"/>
                <a:ext cx="77812" cy="7783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57" name="Oval 64"/>
              <p:cNvSpPr>
                <a:spLocks noChangeArrowheads="1"/>
              </p:cNvSpPr>
              <p:nvPr/>
            </p:nvSpPr>
            <p:spPr bwMode="auto">
              <a:xfrm>
                <a:off x="12633495" y="5770161"/>
                <a:ext cx="19455" cy="1946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58" name="Oval 65"/>
              <p:cNvSpPr>
                <a:spLocks noChangeArrowheads="1"/>
              </p:cNvSpPr>
              <p:nvPr/>
            </p:nvSpPr>
            <p:spPr bwMode="auto">
              <a:xfrm>
                <a:off x="12620526" y="5757189"/>
                <a:ext cx="51875" cy="5188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59" name="Oval 66"/>
              <p:cNvSpPr>
                <a:spLocks noChangeArrowheads="1"/>
              </p:cNvSpPr>
              <p:nvPr/>
            </p:nvSpPr>
            <p:spPr bwMode="auto">
              <a:xfrm>
                <a:off x="12620526" y="5757189"/>
                <a:ext cx="51875" cy="5188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60" name="Oval 67"/>
              <p:cNvSpPr>
                <a:spLocks noChangeArrowheads="1"/>
              </p:cNvSpPr>
              <p:nvPr/>
            </p:nvSpPr>
            <p:spPr bwMode="auto">
              <a:xfrm>
                <a:off x="12633495" y="5770161"/>
                <a:ext cx="25937" cy="2594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61" name="Oval 68"/>
              <p:cNvSpPr>
                <a:spLocks noChangeArrowheads="1"/>
              </p:cNvSpPr>
              <p:nvPr/>
            </p:nvSpPr>
            <p:spPr bwMode="auto">
              <a:xfrm>
                <a:off x="12633495" y="5770161"/>
                <a:ext cx="25937" cy="2594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62" name="Freeform 69"/>
              <p:cNvSpPr>
                <a:spLocks/>
              </p:cNvSpPr>
              <p:nvPr/>
            </p:nvSpPr>
            <p:spPr bwMode="auto">
              <a:xfrm>
                <a:off x="12639982" y="5776649"/>
                <a:ext cx="6486" cy="6488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1 h 1"/>
                  <a:gd name="T6" fmla="*/ 1 w 1"/>
                  <a:gd name="T7" fmla="*/ 0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lnTo>
                      <a:pt x="1" y="1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63" name="Freeform 70"/>
              <p:cNvSpPr>
                <a:spLocks/>
              </p:cNvSpPr>
              <p:nvPr/>
            </p:nvSpPr>
            <p:spPr bwMode="auto">
              <a:xfrm>
                <a:off x="12639982" y="5776649"/>
                <a:ext cx="6486" cy="6488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1 h 1"/>
                  <a:gd name="T6" fmla="*/ 1 w 1"/>
                  <a:gd name="T7" fmla="*/ 0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lnTo>
                      <a:pt x="1" y="1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64" name="Oval 71"/>
              <p:cNvSpPr>
                <a:spLocks noChangeArrowheads="1"/>
              </p:cNvSpPr>
              <p:nvPr/>
            </p:nvSpPr>
            <p:spPr bwMode="auto">
              <a:xfrm>
                <a:off x="12432481" y="10433658"/>
                <a:ext cx="421488" cy="42159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65" name="Freeform 72"/>
              <p:cNvSpPr>
                <a:spLocks/>
              </p:cNvSpPr>
              <p:nvPr/>
            </p:nvSpPr>
            <p:spPr bwMode="auto">
              <a:xfrm>
                <a:off x="12536231" y="10537435"/>
                <a:ext cx="213987" cy="214043"/>
              </a:xfrm>
              <a:custGeom>
                <a:avLst/>
                <a:gdLst>
                  <a:gd name="T0" fmla="*/ 31 w 33"/>
                  <a:gd name="T1" fmla="*/ 22 h 33"/>
                  <a:gd name="T2" fmla="*/ 29 w 33"/>
                  <a:gd name="T3" fmla="*/ 22 h 33"/>
                  <a:gd name="T4" fmla="*/ 22 w 33"/>
                  <a:gd name="T5" fmla="*/ 29 h 33"/>
                  <a:gd name="T6" fmla="*/ 11 w 33"/>
                  <a:gd name="T7" fmla="*/ 29 h 33"/>
                  <a:gd name="T8" fmla="*/ 4 w 33"/>
                  <a:gd name="T9" fmla="*/ 22 h 33"/>
                  <a:gd name="T10" fmla="*/ 4 w 33"/>
                  <a:gd name="T11" fmla="*/ 11 h 33"/>
                  <a:gd name="T12" fmla="*/ 11 w 33"/>
                  <a:gd name="T13" fmla="*/ 4 h 33"/>
                  <a:gd name="T14" fmla="*/ 22 w 33"/>
                  <a:gd name="T15" fmla="*/ 4 h 33"/>
                  <a:gd name="T16" fmla="*/ 29 w 33"/>
                  <a:gd name="T17" fmla="*/ 11 h 33"/>
                  <a:gd name="T18" fmla="*/ 29 w 33"/>
                  <a:gd name="T19" fmla="*/ 22 h 33"/>
                  <a:gd name="T20" fmla="*/ 31 w 33"/>
                  <a:gd name="T21" fmla="*/ 22 h 33"/>
                  <a:gd name="T22" fmla="*/ 33 w 33"/>
                  <a:gd name="T23" fmla="*/ 22 h 33"/>
                  <a:gd name="T24" fmla="*/ 33 w 33"/>
                  <a:gd name="T25" fmla="*/ 11 h 33"/>
                  <a:gd name="T26" fmla="*/ 22 w 33"/>
                  <a:gd name="T27" fmla="*/ 0 h 33"/>
                  <a:gd name="T28" fmla="*/ 11 w 33"/>
                  <a:gd name="T29" fmla="*/ 0 h 33"/>
                  <a:gd name="T30" fmla="*/ 0 w 33"/>
                  <a:gd name="T31" fmla="*/ 11 h 33"/>
                  <a:gd name="T32" fmla="*/ 0 w 33"/>
                  <a:gd name="T33" fmla="*/ 22 h 33"/>
                  <a:gd name="T34" fmla="*/ 11 w 33"/>
                  <a:gd name="T35" fmla="*/ 33 h 33"/>
                  <a:gd name="T36" fmla="*/ 22 w 33"/>
                  <a:gd name="T37" fmla="*/ 33 h 33"/>
                  <a:gd name="T38" fmla="*/ 33 w 33"/>
                  <a:gd name="T39" fmla="*/ 22 h 33"/>
                  <a:gd name="T40" fmla="*/ 31 w 33"/>
                  <a:gd name="T41" fmla="*/ 22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3" h="33">
                    <a:moveTo>
                      <a:pt x="31" y="22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6"/>
                      <a:pt x="26" y="29"/>
                      <a:pt x="22" y="29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7" y="29"/>
                      <a:pt x="4" y="26"/>
                      <a:pt x="4" y="2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7"/>
                      <a:pt x="7" y="4"/>
                      <a:pt x="11" y="4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6" y="4"/>
                      <a:pt x="29" y="7"/>
                      <a:pt x="29" y="11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3" y="22"/>
                      <a:pt x="33" y="22"/>
                      <a:pt x="33" y="22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33" y="5"/>
                      <a:pt x="28" y="0"/>
                      <a:pt x="2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8"/>
                      <a:pt x="5" y="33"/>
                      <a:pt x="11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8" y="33"/>
                      <a:pt x="33" y="28"/>
                      <a:pt x="33" y="22"/>
                    </a:cubicBezTo>
                    <a:lnTo>
                      <a:pt x="31" y="22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66" name="Rectangle 73"/>
              <p:cNvSpPr>
                <a:spLocks noChangeArrowheads="1"/>
              </p:cNvSpPr>
              <p:nvPr/>
            </p:nvSpPr>
            <p:spPr bwMode="auto">
              <a:xfrm>
                <a:off x="11505210" y="6302020"/>
                <a:ext cx="2282509" cy="400191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67" name="Freeform 75"/>
              <p:cNvSpPr>
                <a:spLocks/>
              </p:cNvSpPr>
              <p:nvPr/>
            </p:nvSpPr>
            <p:spPr bwMode="auto">
              <a:xfrm>
                <a:off x="12445450" y="5938799"/>
                <a:ext cx="473364" cy="110266"/>
              </a:xfrm>
              <a:custGeom>
                <a:avLst/>
                <a:gdLst>
                  <a:gd name="T0" fmla="*/ 8 w 73"/>
                  <a:gd name="T1" fmla="*/ 17 h 17"/>
                  <a:gd name="T2" fmla="*/ 0 w 73"/>
                  <a:gd name="T3" fmla="*/ 9 h 17"/>
                  <a:gd name="T4" fmla="*/ 8 w 73"/>
                  <a:gd name="T5" fmla="*/ 0 h 17"/>
                  <a:gd name="T6" fmla="*/ 65 w 73"/>
                  <a:gd name="T7" fmla="*/ 0 h 17"/>
                  <a:gd name="T8" fmla="*/ 73 w 73"/>
                  <a:gd name="T9" fmla="*/ 9 h 17"/>
                  <a:gd name="T10" fmla="*/ 65 w 73"/>
                  <a:gd name="T11" fmla="*/ 17 h 17"/>
                  <a:gd name="T12" fmla="*/ 8 w 73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17">
                    <a:moveTo>
                      <a:pt x="8" y="17"/>
                    </a:moveTo>
                    <a:cubicBezTo>
                      <a:pt x="3" y="17"/>
                      <a:pt x="0" y="13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70" y="0"/>
                      <a:pt x="73" y="4"/>
                      <a:pt x="73" y="9"/>
                    </a:cubicBezTo>
                    <a:cubicBezTo>
                      <a:pt x="73" y="13"/>
                      <a:pt x="70" y="17"/>
                      <a:pt x="65" y="17"/>
                    </a:cubicBezTo>
                    <a:lnTo>
                      <a:pt x="8" y="17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68" name="Freeform 76"/>
              <p:cNvSpPr>
                <a:spLocks/>
              </p:cNvSpPr>
              <p:nvPr/>
            </p:nvSpPr>
            <p:spPr bwMode="auto">
              <a:xfrm>
                <a:off x="12471388" y="5971232"/>
                <a:ext cx="421488" cy="45405"/>
              </a:xfrm>
              <a:custGeom>
                <a:avLst/>
                <a:gdLst>
                  <a:gd name="T0" fmla="*/ 65 w 65"/>
                  <a:gd name="T1" fmla="*/ 4 h 7"/>
                  <a:gd name="T2" fmla="*/ 61 w 65"/>
                  <a:gd name="T3" fmla="*/ 7 h 7"/>
                  <a:gd name="T4" fmla="*/ 4 w 65"/>
                  <a:gd name="T5" fmla="*/ 7 h 7"/>
                  <a:gd name="T6" fmla="*/ 0 w 65"/>
                  <a:gd name="T7" fmla="*/ 4 h 7"/>
                  <a:gd name="T8" fmla="*/ 4 w 65"/>
                  <a:gd name="T9" fmla="*/ 0 h 7"/>
                  <a:gd name="T10" fmla="*/ 61 w 65"/>
                  <a:gd name="T11" fmla="*/ 0 h 7"/>
                  <a:gd name="T12" fmla="*/ 65 w 65"/>
                  <a:gd name="T13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7">
                    <a:moveTo>
                      <a:pt x="65" y="4"/>
                    </a:moveTo>
                    <a:cubicBezTo>
                      <a:pt x="65" y="6"/>
                      <a:pt x="63" y="7"/>
                      <a:pt x="61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2" y="7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3" y="0"/>
                      <a:pt x="65" y="2"/>
                      <a:pt x="65" y="4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  <p:sp>
            <p:nvSpPr>
              <p:cNvPr id="169" name="Oval 77"/>
              <p:cNvSpPr>
                <a:spLocks noChangeArrowheads="1"/>
              </p:cNvSpPr>
              <p:nvPr/>
            </p:nvSpPr>
            <p:spPr bwMode="auto">
              <a:xfrm>
                <a:off x="12289824" y="5958259"/>
                <a:ext cx="71331" cy="7134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Roboto Light"/>
                </a:endParaRPr>
              </a:p>
            </p:txBody>
          </p:sp>
        </p:grpSp>
        <p:pic>
          <p:nvPicPr>
            <p:cNvPr id="45" name="圖片 44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8993" y="1719235"/>
              <a:ext cx="2180806" cy="38785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478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 25"/>
          <p:cNvSpPr/>
          <p:nvPr/>
        </p:nvSpPr>
        <p:spPr>
          <a:xfrm rot="10800000">
            <a:off x="0" y="0"/>
            <a:ext cx="5090160" cy="3911825"/>
          </a:xfrm>
          <a:custGeom>
            <a:avLst/>
            <a:gdLst>
              <a:gd name="connsiteX0" fmla="*/ 4052585 w 7495569"/>
              <a:gd name="connsiteY0" fmla="*/ 0 h 5760400"/>
              <a:gd name="connsiteX1" fmla="*/ 7413052 w 7495569"/>
              <a:gd name="connsiteY1" fmla="*/ 1786746 h 5760400"/>
              <a:gd name="connsiteX2" fmla="*/ 7495569 w 7495569"/>
              <a:gd name="connsiteY2" fmla="*/ 1922573 h 5760400"/>
              <a:gd name="connsiteX3" fmla="*/ 7495569 w 7495569"/>
              <a:gd name="connsiteY3" fmla="*/ 5760400 h 5760400"/>
              <a:gd name="connsiteX4" fmla="*/ 381273 w 7495569"/>
              <a:gd name="connsiteY4" fmla="*/ 5760400 h 5760400"/>
              <a:gd name="connsiteX5" fmla="*/ 318473 w 7495569"/>
              <a:gd name="connsiteY5" fmla="*/ 5630034 h 5760400"/>
              <a:gd name="connsiteX6" fmla="*/ 0 w 7495569"/>
              <a:gd name="connsiteY6" fmla="*/ 4052585 h 5760400"/>
              <a:gd name="connsiteX7" fmla="*/ 4052585 w 7495569"/>
              <a:gd name="connsiteY7" fmla="*/ 0 h 5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7043624" y="1718598"/>
            <a:ext cx="191910" cy="191910"/>
          </a:xfrm>
          <a:prstGeom prst="ellipse">
            <a:avLst/>
          </a:prstGeom>
          <a:solidFill>
            <a:srgbClr val="F8ED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23A2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6349731" y="992816"/>
            <a:ext cx="952500" cy="952500"/>
          </a:xfrm>
          <a:prstGeom prst="ellipse">
            <a:avLst/>
          </a:prstGeom>
          <a:solidFill>
            <a:srgbClr val="EDD1CF"/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23A2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884920" y="203684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 smtClean="0">
                <a:solidFill>
                  <a:srgbClr val="523A2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研究背景與動機</a:t>
            </a:r>
            <a:endParaRPr lang="zh-CN" altLang="en-US" dirty="0">
              <a:solidFill>
                <a:srgbClr val="523A2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851622" y="20181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 smtClean="0">
                <a:solidFill>
                  <a:srgbClr val="523A2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研究流程</a:t>
            </a:r>
            <a:endParaRPr lang="zh-CN" altLang="en-US" dirty="0">
              <a:solidFill>
                <a:srgbClr val="523A2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789236" y="5153156"/>
            <a:ext cx="2358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523A2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系統介面設計</a:t>
            </a:r>
            <a:r>
              <a:rPr lang="en-US" altLang="zh-TW" dirty="0" smtClean="0">
                <a:solidFill>
                  <a:srgbClr val="523A2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(UI)</a:t>
            </a:r>
          </a:p>
          <a:p>
            <a:r>
              <a:rPr lang="zh-TW" altLang="en-US" dirty="0" smtClean="0">
                <a:solidFill>
                  <a:srgbClr val="523A2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使用者體驗設計</a:t>
            </a:r>
            <a:r>
              <a:rPr lang="en-US" altLang="zh-TW" dirty="0" smtClean="0">
                <a:solidFill>
                  <a:srgbClr val="523A2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(UX)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9125976" y="517824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523A2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Demo</a:t>
            </a:r>
            <a:endParaRPr lang="zh-CN" altLang="en-US" dirty="0">
              <a:solidFill>
                <a:srgbClr val="523A2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469227" y="3480927"/>
            <a:ext cx="908689" cy="908689"/>
          </a:xfrm>
          <a:prstGeom prst="ellipse">
            <a:avLst/>
          </a:prstGeom>
          <a:solidFill>
            <a:srgbClr val="EDD1CF"/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893541" y="1011551"/>
            <a:ext cx="952500" cy="952500"/>
          </a:xfrm>
          <a:prstGeom prst="ellipse">
            <a:avLst/>
          </a:pr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23A2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9601581" y="1718598"/>
            <a:ext cx="191910" cy="191910"/>
          </a:xfrm>
          <a:prstGeom prst="ellipse">
            <a:avLst/>
          </a:prstGeom>
          <a:solidFill>
            <a:srgbClr val="EDD1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23A2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440299" y="4132580"/>
            <a:ext cx="952500" cy="952500"/>
          </a:xfrm>
          <a:prstGeom prst="ellipse">
            <a:avLst/>
          </a:pr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23A2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7181521" y="4869771"/>
            <a:ext cx="191910" cy="191910"/>
          </a:xfrm>
          <a:prstGeom prst="ellipse">
            <a:avLst/>
          </a:prstGeom>
          <a:solidFill>
            <a:srgbClr val="EDD1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23A2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8984109" y="4107496"/>
            <a:ext cx="952500" cy="952500"/>
          </a:xfrm>
          <a:prstGeom prst="ellipse">
            <a:avLst/>
          </a:prstGeom>
          <a:solidFill>
            <a:srgbClr val="EDD1CF"/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23A2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9699415" y="4839627"/>
            <a:ext cx="191910" cy="191910"/>
          </a:xfrm>
          <a:prstGeom prst="ellipse">
            <a:avLst/>
          </a:prstGeom>
          <a:solidFill>
            <a:srgbClr val="F8ED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23A2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7" name="MH_Others_1"/>
          <p:cNvSpPr txBox="1"/>
          <p:nvPr>
            <p:custDataLst>
              <p:tags r:id="rId1"/>
            </p:custDataLst>
          </p:nvPr>
        </p:nvSpPr>
        <p:spPr>
          <a:xfrm>
            <a:off x="6549545" y="1035095"/>
            <a:ext cx="427382" cy="955985"/>
          </a:xfrm>
          <a:prstGeom prst="rect">
            <a:avLst/>
          </a:prstGeom>
          <a:noFill/>
          <a:effectLst>
            <a:reflection endPos="0" dist="50800" dir="5400000" sy="-100000" algn="bl" rotWithShape="0"/>
          </a:effectLst>
        </p:spPr>
        <p:txBody>
          <a:bodyPr wrap="square" rtlCol="0" anchor="ctr">
            <a:noAutofit/>
          </a:bodyPr>
          <a:lstStyle>
            <a:defPPr>
              <a:defRPr lang="zh-CN"/>
            </a:defPPr>
            <a:lvl1pPr algn="ctr">
              <a:defRPr sz="37500">
                <a:solidFill>
                  <a:schemeClr val="bg1"/>
                </a:solidFill>
                <a:latin typeface="ISOCP" panose="00000400000000000000" pitchFamily="2" charset="0"/>
                <a:ea typeface="造字工房悦黑（非商用）常规体" pitchFamily="50" charset="-122"/>
                <a:cs typeface="ISOCP" panose="00000400000000000000" pitchFamily="2" charset="0"/>
              </a:defRPr>
            </a:lvl1pPr>
          </a:lstStyle>
          <a:p>
            <a:r>
              <a:rPr lang="en-US" altLang="zh-CN" sz="6000" dirty="0">
                <a:solidFill>
                  <a:srgbClr val="523A2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endParaRPr lang="zh-CN" altLang="en-US" sz="6000" dirty="0">
              <a:solidFill>
                <a:srgbClr val="523A2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MH_Others_1"/>
          <p:cNvSpPr txBox="1"/>
          <p:nvPr>
            <p:custDataLst>
              <p:tags r:id="rId2"/>
            </p:custDataLst>
          </p:nvPr>
        </p:nvSpPr>
        <p:spPr>
          <a:xfrm>
            <a:off x="9165971" y="1062493"/>
            <a:ext cx="427382" cy="955985"/>
          </a:xfrm>
          <a:prstGeom prst="rect">
            <a:avLst/>
          </a:prstGeom>
          <a:noFill/>
          <a:effectLst>
            <a:reflection endPos="0" dist="50800" dir="5400000" sy="-100000" algn="bl" rotWithShape="0"/>
          </a:effectLst>
        </p:spPr>
        <p:txBody>
          <a:bodyPr wrap="square" rtlCol="0" anchor="ctr">
            <a:noAutofit/>
          </a:bodyPr>
          <a:lstStyle>
            <a:defPPr>
              <a:defRPr lang="zh-CN"/>
            </a:defPPr>
            <a:lvl1pPr algn="ctr">
              <a:defRPr sz="37500">
                <a:solidFill>
                  <a:schemeClr val="bg1"/>
                </a:solidFill>
                <a:latin typeface="ISOCP" panose="00000400000000000000" pitchFamily="2" charset="0"/>
                <a:ea typeface="造字工房悦黑（非商用）常规体" pitchFamily="50" charset="-122"/>
                <a:cs typeface="ISOCP" panose="00000400000000000000" pitchFamily="2" charset="0"/>
              </a:defRPr>
            </a:lvl1pPr>
          </a:lstStyle>
          <a:p>
            <a:r>
              <a:rPr lang="en-US" altLang="zh-CN" sz="6000" dirty="0" smtClean="0">
                <a:solidFill>
                  <a:srgbClr val="523A2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endParaRPr lang="zh-CN" altLang="en-US" sz="6000" dirty="0">
              <a:solidFill>
                <a:srgbClr val="523A2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9" name="MH_Others_1"/>
          <p:cNvSpPr txBox="1"/>
          <p:nvPr>
            <p:custDataLst>
              <p:tags r:id="rId3"/>
            </p:custDataLst>
          </p:nvPr>
        </p:nvSpPr>
        <p:spPr>
          <a:xfrm>
            <a:off x="6722738" y="4196949"/>
            <a:ext cx="427382" cy="955985"/>
          </a:xfrm>
          <a:prstGeom prst="rect">
            <a:avLst/>
          </a:prstGeom>
          <a:noFill/>
          <a:effectLst>
            <a:reflection endPos="0" dist="50800" dir="5400000" sy="-100000" algn="bl" rotWithShape="0"/>
          </a:effectLst>
        </p:spPr>
        <p:txBody>
          <a:bodyPr wrap="square" rtlCol="0" anchor="ctr">
            <a:noAutofit/>
          </a:bodyPr>
          <a:lstStyle>
            <a:defPPr>
              <a:defRPr lang="zh-CN"/>
            </a:defPPr>
            <a:lvl1pPr algn="ctr">
              <a:defRPr sz="37500">
                <a:solidFill>
                  <a:schemeClr val="bg1"/>
                </a:solidFill>
                <a:latin typeface="ISOCP" panose="00000400000000000000" pitchFamily="2" charset="0"/>
                <a:ea typeface="造字工房悦黑（非商用）常规体" pitchFamily="50" charset="-122"/>
                <a:cs typeface="ISOCP" panose="00000400000000000000" pitchFamily="2" charset="0"/>
              </a:defRPr>
            </a:lvl1pPr>
          </a:lstStyle>
          <a:p>
            <a:r>
              <a:rPr lang="en-US" altLang="zh-CN" sz="6000" dirty="0" smtClean="0">
                <a:solidFill>
                  <a:srgbClr val="523A2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endParaRPr lang="zh-CN" altLang="en-US" sz="6000" dirty="0">
              <a:solidFill>
                <a:srgbClr val="523A2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0" name="MH_Others_1"/>
          <p:cNvSpPr txBox="1"/>
          <p:nvPr>
            <p:custDataLst>
              <p:tags r:id="rId4"/>
            </p:custDataLst>
          </p:nvPr>
        </p:nvSpPr>
        <p:spPr>
          <a:xfrm>
            <a:off x="9270154" y="4181755"/>
            <a:ext cx="427382" cy="955985"/>
          </a:xfrm>
          <a:prstGeom prst="rect">
            <a:avLst/>
          </a:prstGeom>
          <a:noFill/>
          <a:effectLst>
            <a:reflection endPos="0" dist="50800" dir="5400000" sy="-100000" algn="bl" rotWithShape="0"/>
          </a:effectLst>
        </p:spPr>
        <p:txBody>
          <a:bodyPr wrap="square" rtlCol="0" anchor="ctr">
            <a:noAutofit/>
          </a:bodyPr>
          <a:lstStyle>
            <a:defPPr>
              <a:defRPr lang="zh-CN"/>
            </a:defPPr>
            <a:lvl1pPr algn="ctr">
              <a:defRPr sz="37500">
                <a:solidFill>
                  <a:schemeClr val="bg1"/>
                </a:solidFill>
                <a:latin typeface="ISOCP" panose="00000400000000000000" pitchFamily="2" charset="0"/>
                <a:ea typeface="造字工房悦黑（非商用）常规体" pitchFamily="50" charset="-122"/>
                <a:cs typeface="ISOCP" panose="00000400000000000000" pitchFamily="2" charset="0"/>
              </a:defRPr>
            </a:lvl1pPr>
          </a:lstStyle>
          <a:p>
            <a:r>
              <a:rPr lang="en-US" altLang="zh-CN" sz="6000" dirty="0" smtClean="0">
                <a:solidFill>
                  <a:srgbClr val="523A2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4</a:t>
            </a:r>
            <a:endParaRPr lang="zh-CN" altLang="en-US" sz="6000" dirty="0">
              <a:solidFill>
                <a:srgbClr val="523A2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" name="任意多边形 30"/>
          <p:cNvSpPr/>
          <p:nvPr/>
        </p:nvSpPr>
        <p:spPr>
          <a:xfrm rot="10800000">
            <a:off x="-8229" y="0"/>
            <a:ext cx="4799018" cy="3688080"/>
          </a:xfrm>
          <a:custGeom>
            <a:avLst/>
            <a:gdLst>
              <a:gd name="connsiteX0" fmla="*/ 4052585 w 7495569"/>
              <a:gd name="connsiteY0" fmla="*/ 0 h 5760400"/>
              <a:gd name="connsiteX1" fmla="*/ 7413052 w 7495569"/>
              <a:gd name="connsiteY1" fmla="*/ 1786746 h 5760400"/>
              <a:gd name="connsiteX2" fmla="*/ 7495569 w 7495569"/>
              <a:gd name="connsiteY2" fmla="*/ 1922573 h 5760400"/>
              <a:gd name="connsiteX3" fmla="*/ 7495569 w 7495569"/>
              <a:gd name="connsiteY3" fmla="*/ 5760400 h 5760400"/>
              <a:gd name="connsiteX4" fmla="*/ 381273 w 7495569"/>
              <a:gd name="connsiteY4" fmla="*/ 5760400 h 5760400"/>
              <a:gd name="connsiteX5" fmla="*/ 318473 w 7495569"/>
              <a:gd name="connsiteY5" fmla="*/ 5630034 h 5760400"/>
              <a:gd name="connsiteX6" fmla="*/ 0 w 7495569"/>
              <a:gd name="connsiteY6" fmla="*/ 4052585 h 5760400"/>
              <a:gd name="connsiteX7" fmla="*/ 4052585 w 7495569"/>
              <a:gd name="connsiteY7" fmla="*/ 0 h 5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EDD1CF"/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MH_Others_1"/>
          <p:cNvSpPr txBox="1"/>
          <p:nvPr>
            <p:custDataLst>
              <p:tags r:id="rId5"/>
            </p:custDataLst>
          </p:nvPr>
        </p:nvSpPr>
        <p:spPr>
          <a:xfrm>
            <a:off x="-60413" y="1373573"/>
            <a:ext cx="5427212" cy="847938"/>
          </a:xfrm>
          <a:prstGeom prst="rect">
            <a:avLst/>
          </a:prstGeom>
          <a:noFill/>
          <a:effectLst>
            <a:reflection endPos="0" dist="50800" dir="5400000" sy="-100000" algn="bl" rotWithShape="0"/>
          </a:effectLst>
        </p:spPr>
        <p:txBody>
          <a:bodyPr wrap="square" rtlCol="0" anchor="ctr">
            <a:noAutofit/>
          </a:bodyPr>
          <a:lstStyle>
            <a:defPPr>
              <a:defRPr lang="zh-CN"/>
            </a:defPPr>
            <a:lvl1pPr algn="ctr">
              <a:defRPr sz="9600" b="1">
                <a:solidFill>
                  <a:schemeClr val="bg1"/>
                </a:solidFill>
                <a:latin typeface="ISOCP" panose="00000400000000000000" pitchFamily="2" charset="0"/>
                <a:ea typeface="造字工房悦黑（非商用）常规体" pitchFamily="50" charset="-122"/>
                <a:cs typeface="ISOCP" panose="00000400000000000000" pitchFamily="2" charset="0"/>
              </a:defRPr>
            </a:lvl1pPr>
          </a:lstStyle>
          <a:p>
            <a:r>
              <a:rPr lang="zh-TW" altLang="en-US" sz="6600" b="0" spc="-300" dirty="0" smtClean="0">
                <a:solidFill>
                  <a:srgbClr val="523A2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報告內</a:t>
            </a:r>
            <a:r>
              <a:rPr lang="zh-TW" altLang="en-US" sz="6600" b="0" spc="-300" dirty="0">
                <a:solidFill>
                  <a:srgbClr val="523A2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容</a:t>
            </a:r>
            <a:endParaRPr lang="zh-CN" altLang="en-US" sz="6600" b="0" spc="-300" dirty="0">
              <a:solidFill>
                <a:srgbClr val="523A2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6032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2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7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25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75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5" grpId="0" animBg="1"/>
      <p:bldP spid="4" grpId="0" animBg="1"/>
      <p:bldP spid="6" grpId="0"/>
      <p:bldP spid="11" grpId="0"/>
      <p:bldP spid="16" grpId="0"/>
      <p:bldP spid="21" grpId="0"/>
      <p:bldP spid="23" grpId="0" animBg="1"/>
      <p:bldP spid="9" grpId="0" animBg="1"/>
      <p:bldP spid="33" grpId="0" animBg="1"/>
      <p:bldP spid="14" grpId="0" animBg="1"/>
      <p:bldP spid="34" grpId="0" animBg="1"/>
      <p:bldP spid="19" grpId="0" animBg="1"/>
      <p:bldP spid="35" grpId="0" animBg="1"/>
      <p:bldP spid="27" grpId="0"/>
      <p:bldP spid="28" grpId="0"/>
      <p:bldP spid="29" grpId="0"/>
      <p:bldP spid="30" grpId="0"/>
      <p:bldP spid="31" grpId="0" animBg="1"/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 rot="10800000" flipH="1" flipV="1">
            <a:off x="6461760" y="2773680"/>
            <a:ext cx="5730240" cy="4084319"/>
          </a:xfrm>
          <a:custGeom>
            <a:avLst/>
            <a:gdLst>
              <a:gd name="connsiteX0" fmla="*/ 4052585 w 7495569"/>
              <a:gd name="connsiteY0" fmla="*/ 0 h 5760400"/>
              <a:gd name="connsiteX1" fmla="*/ 7413052 w 7495569"/>
              <a:gd name="connsiteY1" fmla="*/ 1786746 h 5760400"/>
              <a:gd name="connsiteX2" fmla="*/ 7495569 w 7495569"/>
              <a:gd name="connsiteY2" fmla="*/ 1922573 h 5760400"/>
              <a:gd name="connsiteX3" fmla="*/ 7495569 w 7495569"/>
              <a:gd name="connsiteY3" fmla="*/ 5760400 h 5760400"/>
              <a:gd name="connsiteX4" fmla="*/ 381273 w 7495569"/>
              <a:gd name="connsiteY4" fmla="*/ 5760400 h 5760400"/>
              <a:gd name="connsiteX5" fmla="*/ 318473 w 7495569"/>
              <a:gd name="connsiteY5" fmla="*/ 5630034 h 5760400"/>
              <a:gd name="connsiteX6" fmla="*/ 0 w 7495569"/>
              <a:gd name="connsiteY6" fmla="*/ 4052585 h 5760400"/>
              <a:gd name="connsiteX7" fmla="*/ 4052585 w 7495569"/>
              <a:gd name="connsiteY7" fmla="*/ 0 h 5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191309" y="1713587"/>
            <a:ext cx="3301902" cy="3301902"/>
          </a:xfrm>
          <a:prstGeom prst="ellipse">
            <a:avLst/>
          </a:pr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23A2C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1499326" y="4709055"/>
            <a:ext cx="636165" cy="636165"/>
          </a:xfrm>
          <a:prstGeom prst="ellipse">
            <a:avLst/>
          </a:prstGeom>
          <a:solidFill>
            <a:srgbClr val="EDD1CF"/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23A2C"/>
              </a:solidFill>
            </a:endParaRPr>
          </a:p>
        </p:txBody>
      </p:sp>
      <p:sp>
        <p:nvSpPr>
          <p:cNvPr id="6" name="MH_Others_1"/>
          <p:cNvSpPr txBox="1"/>
          <p:nvPr>
            <p:custDataLst>
              <p:tags r:id="rId1"/>
            </p:custDataLst>
          </p:nvPr>
        </p:nvSpPr>
        <p:spPr>
          <a:xfrm>
            <a:off x="2360237" y="2015357"/>
            <a:ext cx="954114" cy="3139229"/>
          </a:xfrm>
          <a:prstGeom prst="rect">
            <a:avLst/>
          </a:prstGeom>
          <a:noFill/>
          <a:effectLst>
            <a:reflection endPos="0" dist="50800" dir="5400000" sy="-100000" algn="bl" rotWithShape="0"/>
          </a:effectLst>
        </p:spPr>
        <p:txBody>
          <a:bodyPr wrap="square" rtlCol="0" anchor="ctr">
            <a:noAutofit/>
          </a:bodyPr>
          <a:lstStyle>
            <a:defPPr>
              <a:defRPr lang="zh-CN"/>
            </a:defPPr>
            <a:lvl1pPr algn="ctr">
              <a:defRPr sz="37500">
                <a:solidFill>
                  <a:schemeClr val="bg1"/>
                </a:solidFill>
                <a:latin typeface="ISOCP" panose="00000400000000000000" pitchFamily="2" charset="0"/>
                <a:ea typeface="造字工房悦黑（非商用）常规体" pitchFamily="50" charset="-122"/>
                <a:cs typeface="ISOCP" panose="00000400000000000000" pitchFamily="2" charset="0"/>
              </a:defRPr>
            </a:lvl1pPr>
          </a:lstStyle>
          <a:p>
            <a:r>
              <a:rPr lang="en-US" altLang="zh-CN" sz="39000" dirty="0" smtClean="0">
                <a:solidFill>
                  <a:srgbClr val="523A2C"/>
                </a:solidFill>
              </a:rPr>
              <a:t>4</a:t>
            </a:r>
            <a:endParaRPr lang="zh-CN" altLang="en-US" sz="39000" dirty="0">
              <a:solidFill>
                <a:srgbClr val="523A2C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050190" y="2677068"/>
            <a:ext cx="13324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rgbClr val="523A2C"/>
                </a:solidFill>
              </a:rPr>
              <a:t>Demo</a:t>
            </a:r>
            <a:endParaRPr lang="zh-CN" altLang="en-US" sz="3600" b="1" dirty="0">
              <a:solidFill>
                <a:srgbClr val="523A2C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7659249" y="1102546"/>
            <a:ext cx="611041" cy="611041"/>
            <a:chOff x="9937750" y="2166942"/>
            <a:chExt cx="625475" cy="625475"/>
          </a:xfrm>
        </p:grpSpPr>
        <p:sp>
          <p:nvSpPr>
            <p:cNvPr id="12" name="椭圆 4"/>
            <p:cNvSpPr>
              <a:spLocks noChangeArrowheads="1"/>
            </p:cNvSpPr>
            <p:nvPr/>
          </p:nvSpPr>
          <p:spPr bwMode="auto">
            <a:xfrm>
              <a:off x="9937750" y="2166942"/>
              <a:ext cx="625475" cy="625475"/>
            </a:xfrm>
            <a:prstGeom prst="ellipse">
              <a:avLst/>
            </a:prstGeom>
            <a:solidFill>
              <a:srgbClr val="E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523A2C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" name="椭圆 5"/>
            <p:cNvSpPr>
              <a:spLocks noChangeArrowheads="1"/>
            </p:cNvSpPr>
            <p:nvPr/>
          </p:nvSpPr>
          <p:spPr bwMode="auto">
            <a:xfrm>
              <a:off x="10061357" y="2290549"/>
              <a:ext cx="378260" cy="378260"/>
            </a:xfrm>
            <a:prstGeom prst="ellipse">
              <a:avLst/>
            </a:prstGeom>
            <a:solidFill>
              <a:srgbClr val="D78F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523A2C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266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5" grpId="0" animBg="1"/>
      <p:bldP spid="6" grpId="0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3627117" y="550681"/>
            <a:ext cx="8564883" cy="6307319"/>
          </a:xfrm>
          <a:custGeom>
            <a:avLst/>
            <a:gdLst>
              <a:gd name="connsiteX0" fmla="*/ 4052585 w 7495569"/>
              <a:gd name="connsiteY0" fmla="*/ 0 h 5760400"/>
              <a:gd name="connsiteX1" fmla="*/ 7413052 w 7495569"/>
              <a:gd name="connsiteY1" fmla="*/ 1786746 h 5760400"/>
              <a:gd name="connsiteX2" fmla="*/ 7495569 w 7495569"/>
              <a:gd name="connsiteY2" fmla="*/ 1922573 h 5760400"/>
              <a:gd name="connsiteX3" fmla="*/ 7495569 w 7495569"/>
              <a:gd name="connsiteY3" fmla="*/ 5760400 h 5760400"/>
              <a:gd name="connsiteX4" fmla="*/ 381273 w 7495569"/>
              <a:gd name="connsiteY4" fmla="*/ 5760400 h 5760400"/>
              <a:gd name="connsiteX5" fmla="*/ 318473 w 7495569"/>
              <a:gd name="connsiteY5" fmla="*/ 5630034 h 5760400"/>
              <a:gd name="connsiteX6" fmla="*/ 0 w 7495569"/>
              <a:gd name="connsiteY6" fmla="*/ 4052585 h 5760400"/>
              <a:gd name="connsiteX7" fmla="*/ 4052585 w 7495569"/>
              <a:gd name="connsiteY7" fmla="*/ 0 h 5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D78F8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3872348" y="893373"/>
            <a:ext cx="8336282" cy="5964627"/>
          </a:xfrm>
          <a:custGeom>
            <a:avLst/>
            <a:gdLst>
              <a:gd name="connsiteX0" fmla="*/ 4052585 w 7495569"/>
              <a:gd name="connsiteY0" fmla="*/ 0 h 5760400"/>
              <a:gd name="connsiteX1" fmla="*/ 7413052 w 7495569"/>
              <a:gd name="connsiteY1" fmla="*/ 1786746 h 5760400"/>
              <a:gd name="connsiteX2" fmla="*/ 7495569 w 7495569"/>
              <a:gd name="connsiteY2" fmla="*/ 1922573 h 5760400"/>
              <a:gd name="connsiteX3" fmla="*/ 7495569 w 7495569"/>
              <a:gd name="connsiteY3" fmla="*/ 5760400 h 5760400"/>
              <a:gd name="connsiteX4" fmla="*/ 381273 w 7495569"/>
              <a:gd name="connsiteY4" fmla="*/ 5760400 h 5760400"/>
              <a:gd name="connsiteX5" fmla="*/ 318473 w 7495569"/>
              <a:gd name="connsiteY5" fmla="*/ 5630034 h 5760400"/>
              <a:gd name="connsiteX6" fmla="*/ 0 w 7495569"/>
              <a:gd name="connsiteY6" fmla="*/ 4052585 h 5760400"/>
              <a:gd name="connsiteX7" fmla="*/ 4052585 w 7495569"/>
              <a:gd name="connsiteY7" fmla="*/ 0 h 5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351986" y="550681"/>
            <a:ext cx="2305031" cy="2305031"/>
          </a:xfrm>
          <a:prstGeom prst="ellipse">
            <a:avLst/>
          </a:prstGeom>
          <a:solidFill>
            <a:srgbClr val="EDD1CF"/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031213" y="3427515"/>
            <a:ext cx="5522487" cy="1342605"/>
          </a:xfrm>
          <a:prstGeom prst="rect">
            <a:avLst/>
          </a:prstGeom>
          <a:noFill/>
          <a:effectLst>
            <a:reflection endPos="0" dist="50800" dir="5400000" sy="-100000" algn="bl" rotWithShape="0"/>
          </a:effectLst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CN" sz="9600" b="1" dirty="0" smtClean="0">
                <a:solidFill>
                  <a:srgbClr val="523A2C"/>
                </a:solidFill>
                <a:latin typeface="ISOCP" panose="00000400000000000000" pitchFamily="2" charset="0"/>
                <a:ea typeface="造字工房悦黑（非商用）常规体" pitchFamily="50" charset="-122"/>
                <a:cs typeface="ISOCP" panose="00000400000000000000" pitchFamily="2" charset="0"/>
              </a:rPr>
              <a:t>THANKS!</a:t>
            </a:r>
            <a:endParaRPr lang="zh-CN" altLang="en-US" sz="9600" b="1" dirty="0">
              <a:solidFill>
                <a:srgbClr val="523A2C"/>
              </a:solidFill>
              <a:latin typeface="ISOCP" panose="00000400000000000000" pitchFamily="2" charset="0"/>
              <a:ea typeface="造字工房悦黑（非商用）常规体" pitchFamily="50" charset="-122"/>
              <a:cs typeface="ISOCP" panose="00000400000000000000" pitchFamily="2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902638" y="2550191"/>
            <a:ext cx="611041" cy="611041"/>
            <a:chOff x="9937750" y="2166942"/>
            <a:chExt cx="625475" cy="625475"/>
          </a:xfrm>
        </p:grpSpPr>
        <p:sp>
          <p:nvSpPr>
            <p:cNvPr id="10" name="椭圆 4"/>
            <p:cNvSpPr>
              <a:spLocks noChangeArrowheads="1"/>
            </p:cNvSpPr>
            <p:nvPr/>
          </p:nvSpPr>
          <p:spPr bwMode="auto">
            <a:xfrm>
              <a:off x="9937750" y="2166942"/>
              <a:ext cx="625475" cy="625475"/>
            </a:xfrm>
            <a:prstGeom prst="ellipse">
              <a:avLst/>
            </a:prstGeom>
            <a:solidFill>
              <a:srgbClr val="E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" name="椭圆 5"/>
            <p:cNvSpPr>
              <a:spLocks noChangeArrowheads="1"/>
            </p:cNvSpPr>
            <p:nvPr/>
          </p:nvSpPr>
          <p:spPr bwMode="auto">
            <a:xfrm>
              <a:off x="10061357" y="2290549"/>
              <a:ext cx="378260" cy="378260"/>
            </a:xfrm>
            <a:prstGeom prst="ellipse">
              <a:avLst/>
            </a:prstGeom>
            <a:solidFill>
              <a:srgbClr val="D78F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566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4" fill="hold" grpId="0" nodeType="withEffect" p14:presetBounceEnd="4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4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 animBg="1"/>
          <p:bldP spid="18" grpId="0" animBg="1"/>
          <p:bldP spid="16" grpId="0" animBg="1"/>
          <p:bldP spid="1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4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4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 animBg="1"/>
          <p:bldP spid="18" grpId="0" animBg="1"/>
          <p:bldP spid="16" grpId="0" animBg="1"/>
          <p:bldP spid="11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191309" y="1728827"/>
            <a:ext cx="3301902" cy="3301902"/>
          </a:xfrm>
          <a:prstGeom prst="ellipse">
            <a:avLst/>
          </a:prstGeom>
          <a:solidFill>
            <a:srgbClr val="EDD1CF"/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23A2C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3511006" y="4480455"/>
            <a:ext cx="792585" cy="792585"/>
          </a:xfrm>
          <a:prstGeom prst="ellipse">
            <a:avLst/>
          </a:pr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23A2C"/>
              </a:solidFill>
            </a:endParaRPr>
          </a:p>
        </p:txBody>
      </p:sp>
      <p:sp>
        <p:nvSpPr>
          <p:cNvPr id="6" name="MH_Others_1"/>
          <p:cNvSpPr txBox="1"/>
          <p:nvPr>
            <p:custDataLst>
              <p:tags r:id="rId1"/>
            </p:custDataLst>
          </p:nvPr>
        </p:nvSpPr>
        <p:spPr>
          <a:xfrm>
            <a:off x="2038026" y="2068831"/>
            <a:ext cx="954114" cy="3139229"/>
          </a:xfrm>
          <a:prstGeom prst="rect">
            <a:avLst/>
          </a:prstGeom>
          <a:noFill/>
          <a:effectLst>
            <a:reflection endPos="0" dist="50800" dir="5400000" sy="-100000" algn="bl" rotWithShape="0"/>
          </a:effectLst>
        </p:spPr>
        <p:txBody>
          <a:bodyPr wrap="square" rtlCol="0" anchor="ctr">
            <a:noAutofit/>
          </a:bodyPr>
          <a:lstStyle>
            <a:defPPr>
              <a:defRPr lang="zh-CN"/>
            </a:defPPr>
            <a:lvl1pPr algn="ctr">
              <a:defRPr sz="37500">
                <a:solidFill>
                  <a:schemeClr val="bg1"/>
                </a:solidFill>
                <a:latin typeface="ISOCP" panose="00000400000000000000" pitchFamily="2" charset="0"/>
                <a:ea typeface="造字工房悦黑（非商用）常规体" pitchFamily="50" charset="-122"/>
                <a:cs typeface="ISOCP" panose="00000400000000000000" pitchFamily="2" charset="0"/>
              </a:defRPr>
            </a:lvl1pPr>
          </a:lstStyle>
          <a:p>
            <a:r>
              <a:rPr lang="en-US" altLang="zh-CN" sz="39000" dirty="0">
                <a:solidFill>
                  <a:srgbClr val="523A2C"/>
                </a:solidFill>
              </a:rPr>
              <a:t>1</a:t>
            </a:r>
            <a:endParaRPr lang="zh-CN" altLang="en-US" sz="39000" dirty="0">
              <a:solidFill>
                <a:srgbClr val="523A2C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08232" y="3851586"/>
            <a:ext cx="6973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523A2C"/>
                </a:solidFill>
              </a:rPr>
              <a:t>語言為人們重要的交流媒介之一，語音訊號中包含許多豐富的情感資訊。</a:t>
            </a:r>
            <a:endParaRPr lang="zh-CN" altLang="en-US" sz="1600" dirty="0">
              <a:solidFill>
                <a:srgbClr val="523A2C"/>
              </a:solidFill>
            </a:endParaRPr>
          </a:p>
        </p:txBody>
      </p:sp>
      <p:sp>
        <p:nvSpPr>
          <p:cNvPr id="7" name="任意多边形 6"/>
          <p:cNvSpPr/>
          <p:nvPr/>
        </p:nvSpPr>
        <p:spPr>
          <a:xfrm rot="10800000" flipH="1">
            <a:off x="6461760" y="0"/>
            <a:ext cx="5730240" cy="3911825"/>
          </a:xfrm>
          <a:custGeom>
            <a:avLst/>
            <a:gdLst>
              <a:gd name="connsiteX0" fmla="*/ 4052585 w 7495569"/>
              <a:gd name="connsiteY0" fmla="*/ 0 h 5760400"/>
              <a:gd name="connsiteX1" fmla="*/ 7413052 w 7495569"/>
              <a:gd name="connsiteY1" fmla="*/ 1786746 h 5760400"/>
              <a:gd name="connsiteX2" fmla="*/ 7495569 w 7495569"/>
              <a:gd name="connsiteY2" fmla="*/ 1922573 h 5760400"/>
              <a:gd name="connsiteX3" fmla="*/ 7495569 w 7495569"/>
              <a:gd name="connsiteY3" fmla="*/ 5760400 h 5760400"/>
              <a:gd name="connsiteX4" fmla="*/ 381273 w 7495569"/>
              <a:gd name="connsiteY4" fmla="*/ 5760400 h 5760400"/>
              <a:gd name="connsiteX5" fmla="*/ 318473 w 7495569"/>
              <a:gd name="connsiteY5" fmla="*/ 5630034 h 5760400"/>
              <a:gd name="connsiteX6" fmla="*/ 0 w 7495569"/>
              <a:gd name="connsiteY6" fmla="*/ 4052585 h 5760400"/>
              <a:gd name="connsiteX7" fmla="*/ 4052585 w 7495569"/>
              <a:gd name="connsiteY7" fmla="*/ 0 h 5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23A2C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708232" y="2879196"/>
            <a:ext cx="35060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 smtClean="0">
                <a:solidFill>
                  <a:srgbClr val="523A2C"/>
                </a:solidFill>
              </a:rPr>
              <a:t>研究背景與動</a:t>
            </a:r>
            <a:r>
              <a:rPr lang="zh-TW" altLang="en-US" sz="3600" b="1" dirty="0">
                <a:solidFill>
                  <a:srgbClr val="523A2C"/>
                </a:solidFill>
              </a:rPr>
              <a:t>機</a:t>
            </a:r>
            <a:endParaRPr lang="zh-CN" altLang="en-US" sz="3600" b="1" dirty="0">
              <a:solidFill>
                <a:srgbClr val="523A2C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7748895" y="1192192"/>
            <a:ext cx="521395" cy="521395"/>
            <a:chOff x="9937750" y="2166942"/>
            <a:chExt cx="625475" cy="625475"/>
          </a:xfrm>
        </p:grpSpPr>
        <p:sp>
          <p:nvSpPr>
            <p:cNvPr id="13" name="椭圆 4"/>
            <p:cNvSpPr>
              <a:spLocks noChangeArrowheads="1"/>
            </p:cNvSpPr>
            <p:nvPr/>
          </p:nvSpPr>
          <p:spPr bwMode="auto">
            <a:xfrm>
              <a:off x="9937750" y="2166942"/>
              <a:ext cx="625475" cy="625475"/>
            </a:xfrm>
            <a:prstGeom prst="ellipse">
              <a:avLst/>
            </a:prstGeom>
            <a:solidFill>
              <a:srgbClr val="E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" name="椭圆 5"/>
            <p:cNvSpPr>
              <a:spLocks noChangeArrowheads="1"/>
            </p:cNvSpPr>
            <p:nvPr/>
          </p:nvSpPr>
          <p:spPr bwMode="auto">
            <a:xfrm>
              <a:off x="10061357" y="2290549"/>
              <a:ext cx="378260" cy="378260"/>
            </a:xfrm>
            <a:prstGeom prst="ellipse">
              <a:avLst/>
            </a:prstGeom>
            <a:solidFill>
              <a:srgbClr val="D78F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322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5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8" grpId="0"/>
      <p:bldP spid="7" grpId="0" animBg="1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椭圆 20"/>
          <p:cNvSpPr/>
          <p:nvPr/>
        </p:nvSpPr>
        <p:spPr>
          <a:xfrm>
            <a:off x="1019075" y="303754"/>
            <a:ext cx="1299101" cy="1299101"/>
          </a:xfrm>
          <a:prstGeom prst="ellipse">
            <a:avLst/>
          </a:pr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821781" y="1040074"/>
            <a:ext cx="524547" cy="524547"/>
          </a:xfrm>
          <a:prstGeom prst="ellipse">
            <a:avLst/>
          </a:prstGeom>
          <a:solidFill>
            <a:srgbClr val="EDD1CF"/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604910" y="654576"/>
            <a:ext cx="34163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zh-TW" altLang="en-US" sz="3600" dirty="0" smtClean="0">
                <a:solidFill>
                  <a:srgbClr val="4F392B"/>
                </a:solidFill>
                <a:latin typeface="微软雅黑" charset="0"/>
                <a:ea typeface="微软雅黑" charset="0"/>
                <a:cs typeface="微软雅黑" charset="0"/>
              </a:rPr>
              <a:t>研究背景與動</a:t>
            </a:r>
            <a:r>
              <a:rPr lang="zh-TW" altLang="en-US" sz="3600" dirty="0">
                <a:solidFill>
                  <a:srgbClr val="4F392B"/>
                </a:solidFill>
                <a:latin typeface="微软雅黑" charset="0"/>
                <a:ea typeface="微软雅黑" charset="0"/>
                <a:cs typeface="微软雅黑" charset="0"/>
              </a:rPr>
              <a:t>機</a:t>
            </a:r>
            <a:endParaRPr lang="en-US" altLang="zh-CN" sz="3600" dirty="0">
              <a:solidFill>
                <a:srgbClr val="4F392B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30" name="Group 2"/>
          <p:cNvGrpSpPr/>
          <p:nvPr/>
        </p:nvGrpSpPr>
        <p:grpSpPr>
          <a:xfrm flipH="1">
            <a:off x="1000552" y="1553882"/>
            <a:ext cx="4448186" cy="4634836"/>
            <a:chOff x="6868614" y="762985"/>
            <a:chExt cx="5222153" cy="6050102"/>
          </a:xfrm>
          <a:solidFill>
            <a:schemeClr val="bg2">
              <a:lumMod val="75000"/>
            </a:schemeClr>
          </a:solidFill>
        </p:grpSpPr>
        <p:sp>
          <p:nvSpPr>
            <p:cNvPr id="31" name="Freeform 55"/>
            <p:cNvSpPr>
              <a:spLocks noEditPoints="1"/>
            </p:cNvSpPr>
            <p:nvPr/>
          </p:nvSpPr>
          <p:spPr bwMode="auto">
            <a:xfrm>
              <a:off x="11738448" y="4076742"/>
              <a:ext cx="342533" cy="319044"/>
            </a:xfrm>
            <a:custGeom>
              <a:avLst/>
              <a:gdLst>
                <a:gd name="T0" fmla="*/ 53 w 107"/>
                <a:gd name="T1" fmla="*/ 13 h 100"/>
                <a:gd name="T2" fmla="*/ 37 w 107"/>
                <a:gd name="T3" fmla="*/ 16 h 100"/>
                <a:gd name="T4" fmla="*/ 24 w 107"/>
                <a:gd name="T5" fmla="*/ 23 h 100"/>
                <a:gd name="T6" fmla="*/ 13 w 107"/>
                <a:gd name="T7" fmla="*/ 43 h 100"/>
                <a:gd name="T8" fmla="*/ 17 w 107"/>
                <a:gd name="T9" fmla="*/ 55 h 100"/>
                <a:gd name="T10" fmla="*/ 27 w 107"/>
                <a:gd name="T11" fmla="*/ 66 h 100"/>
                <a:gd name="T12" fmla="*/ 33 w 107"/>
                <a:gd name="T13" fmla="*/ 75 h 100"/>
                <a:gd name="T14" fmla="*/ 33 w 107"/>
                <a:gd name="T15" fmla="*/ 79 h 100"/>
                <a:gd name="T16" fmla="*/ 36 w 107"/>
                <a:gd name="T17" fmla="*/ 77 h 100"/>
                <a:gd name="T18" fmla="*/ 45 w 107"/>
                <a:gd name="T19" fmla="*/ 73 h 100"/>
                <a:gd name="T20" fmla="*/ 47 w 107"/>
                <a:gd name="T21" fmla="*/ 73 h 100"/>
                <a:gd name="T22" fmla="*/ 53 w 107"/>
                <a:gd name="T23" fmla="*/ 73 h 100"/>
                <a:gd name="T24" fmla="*/ 70 w 107"/>
                <a:gd name="T25" fmla="*/ 71 h 100"/>
                <a:gd name="T26" fmla="*/ 83 w 107"/>
                <a:gd name="T27" fmla="*/ 64 h 100"/>
                <a:gd name="T28" fmla="*/ 93 w 107"/>
                <a:gd name="T29" fmla="*/ 43 h 100"/>
                <a:gd name="T30" fmla="*/ 83 w 107"/>
                <a:gd name="T31" fmla="*/ 23 h 100"/>
                <a:gd name="T32" fmla="*/ 70 w 107"/>
                <a:gd name="T33" fmla="*/ 16 h 100"/>
                <a:gd name="T34" fmla="*/ 53 w 107"/>
                <a:gd name="T35" fmla="*/ 13 h 100"/>
                <a:gd name="T36" fmla="*/ 53 w 107"/>
                <a:gd name="T37" fmla="*/ 0 h 100"/>
                <a:gd name="T38" fmla="*/ 53 w 107"/>
                <a:gd name="T39" fmla="*/ 0 h 100"/>
                <a:gd name="T40" fmla="*/ 107 w 107"/>
                <a:gd name="T41" fmla="*/ 43 h 100"/>
                <a:gd name="T42" fmla="*/ 53 w 107"/>
                <a:gd name="T43" fmla="*/ 87 h 100"/>
                <a:gd name="T44" fmla="*/ 45 w 107"/>
                <a:gd name="T45" fmla="*/ 86 h 100"/>
                <a:gd name="T46" fmla="*/ 7 w 107"/>
                <a:gd name="T47" fmla="*/ 100 h 100"/>
                <a:gd name="T48" fmla="*/ 7 w 107"/>
                <a:gd name="T49" fmla="*/ 97 h 100"/>
                <a:gd name="T50" fmla="*/ 20 w 107"/>
                <a:gd name="T51" fmla="*/ 80 h 100"/>
                <a:gd name="T52" fmla="*/ 20 w 107"/>
                <a:gd name="T53" fmla="*/ 77 h 100"/>
                <a:gd name="T54" fmla="*/ 0 w 107"/>
                <a:gd name="T55" fmla="*/ 43 h 100"/>
                <a:gd name="T56" fmla="*/ 53 w 107"/>
                <a:gd name="T5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7" h="100">
                  <a:moveTo>
                    <a:pt x="53" y="13"/>
                  </a:moveTo>
                  <a:cubicBezTo>
                    <a:pt x="48" y="13"/>
                    <a:pt x="42" y="14"/>
                    <a:pt x="37" y="16"/>
                  </a:cubicBezTo>
                  <a:cubicBezTo>
                    <a:pt x="32" y="18"/>
                    <a:pt x="28" y="20"/>
                    <a:pt x="24" y="23"/>
                  </a:cubicBezTo>
                  <a:cubicBezTo>
                    <a:pt x="17" y="29"/>
                    <a:pt x="13" y="36"/>
                    <a:pt x="13" y="43"/>
                  </a:cubicBezTo>
                  <a:cubicBezTo>
                    <a:pt x="13" y="48"/>
                    <a:pt x="14" y="52"/>
                    <a:pt x="17" y="55"/>
                  </a:cubicBezTo>
                  <a:cubicBezTo>
                    <a:pt x="19" y="59"/>
                    <a:pt x="23" y="63"/>
                    <a:pt x="27" y="66"/>
                  </a:cubicBezTo>
                  <a:cubicBezTo>
                    <a:pt x="30" y="68"/>
                    <a:pt x="32" y="71"/>
                    <a:pt x="33" y="75"/>
                  </a:cubicBezTo>
                  <a:cubicBezTo>
                    <a:pt x="33" y="76"/>
                    <a:pt x="33" y="78"/>
                    <a:pt x="33" y="79"/>
                  </a:cubicBezTo>
                  <a:cubicBezTo>
                    <a:pt x="34" y="78"/>
                    <a:pt x="35" y="78"/>
                    <a:pt x="36" y="77"/>
                  </a:cubicBezTo>
                  <a:cubicBezTo>
                    <a:pt x="38" y="74"/>
                    <a:pt x="42" y="73"/>
                    <a:pt x="45" y="73"/>
                  </a:cubicBezTo>
                  <a:cubicBezTo>
                    <a:pt x="46" y="73"/>
                    <a:pt x="46" y="73"/>
                    <a:pt x="47" y="73"/>
                  </a:cubicBezTo>
                  <a:cubicBezTo>
                    <a:pt x="49" y="73"/>
                    <a:pt x="51" y="73"/>
                    <a:pt x="53" y="73"/>
                  </a:cubicBezTo>
                  <a:cubicBezTo>
                    <a:pt x="59" y="73"/>
                    <a:pt x="65" y="73"/>
                    <a:pt x="70" y="71"/>
                  </a:cubicBezTo>
                  <a:cubicBezTo>
                    <a:pt x="75" y="69"/>
                    <a:pt x="79" y="67"/>
                    <a:pt x="83" y="64"/>
                  </a:cubicBezTo>
                  <a:cubicBezTo>
                    <a:pt x="90" y="58"/>
                    <a:pt x="93" y="51"/>
                    <a:pt x="93" y="43"/>
                  </a:cubicBezTo>
                  <a:cubicBezTo>
                    <a:pt x="93" y="36"/>
                    <a:pt x="90" y="29"/>
                    <a:pt x="83" y="23"/>
                  </a:cubicBezTo>
                  <a:cubicBezTo>
                    <a:pt x="79" y="20"/>
                    <a:pt x="75" y="18"/>
                    <a:pt x="70" y="16"/>
                  </a:cubicBezTo>
                  <a:cubicBezTo>
                    <a:pt x="65" y="14"/>
                    <a:pt x="59" y="13"/>
                    <a:pt x="53" y="13"/>
                  </a:cubicBezTo>
                  <a:close/>
                  <a:moveTo>
                    <a:pt x="53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83" y="0"/>
                    <a:pt x="107" y="19"/>
                    <a:pt x="107" y="43"/>
                  </a:cubicBezTo>
                  <a:cubicBezTo>
                    <a:pt x="107" y="67"/>
                    <a:pt x="83" y="87"/>
                    <a:pt x="53" y="87"/>
                  </a:cubicBezTo>
                  <a:cubicBezTo>
                    <a:pt x="51" y="87"/>
                    <a:pt x="48" y="87"/>
                    <a:pt x="45" y="86"/>
                  </a:cubicBezTo>
                  <a:cubicBezTo>
                    <a:pt x="34" y="98"/>
                    <a:pt x="20" y="100"/>
                    <a:pt x="7" y="100"/>
                  </a:cubicBezTo>
                  <a:cubicBezTo>
                    <a:pt x="7" y="97"/>
                    <a:pt x="7" y="97"/>
                    <a:pt x="7" y="97"/>
                  </a:cubicBezTo>
                  <a:cubicBezTo>
                    <a:pt x="14" y="94"/>
                    <a:pt x="20" y="87"/>
                    <a:pt x="20" y="80"/>
                  </a:cubicBezTo>
                  <a:cubicBezTo>
                    <a:pt x="20" y="79"/>
                    <a:pt x="20" y="78"/>
                    <a:pt x="20" y="77"/>
                  </a:cubicBezTo>
                  <a:cubicBezTo>
                    <a:pt x="8" y="69"/>
                    <a:pt x="0" y="57"/>
                    <a:pt x="0" y="43"/>
                  </a:cubicBezTo>
                  <a:cubicBezTo>
                    <a:pt x="0" y="19"/>
                    <a:pt x="24" y="0"/>
                    <a:pt x="5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" name="Freeform 56"/>
            <p:cNvSpPr>
              <a:spLocks noEditPoints="1"/>
            </p:cNvSpPr>
            <p:nvPr/>
          </p:nvSpPr>
          <p:spPr bwMode="auto">
            <a:xfrm>
              <a:off x="11501612" y="4250944"/>
              <a:ext cx="215306" cy="215306"/>
            </a:xfrm>
            <a:custGeom>
              <a:avLst/>
              <a:gdLst>
                <a:gd name="T0" fmla="*/ 62 w 67"/>
                <a:gd name="T1" fmla="*/ 17 h 67"/>
                <a:gd name="T2" fmla="*/ 67 w 67"/>
                <a:gd name="T3" fmla="*/ 13 h 67"/>
                <a:gd name="T4" fmla="*/ 67 w 67"/>
                <a:gd name="T5" fmla="*/ 5 h 67"/>
                <a:gd name="T6" fmla="*/ 58 w 67"/>
                <a:gd name="T7" fmla="*/ 5 h 67"/>
                <a:gd name="T8" fmla="*/ 58 w 67"/>
                <a:gd name="T9" fmla="*/ 0 h 67"/>
                <a:gd name="T10" fmla="*/ 4 w 67"/>
                <a:gd name="T11" fmla="*/ 0 h 67"/>
                <a:gd name="T12" fmla="*/ 0 w 67"/>
                <a:gd name="T13" fmla="*/ 5 h 67"/>
                <a:gd name="T14" fmla="*/ 0 w 67"/>
                <a:gd name="T15" fmla="*/ 63 h 67"/>
                <a:gd name="T16" fmla="*/ 4 w 67"/>
                <a:gd name="T17" fmla="*/ 67 h 67"/>
                <a:gd name="T18" fmla="*/ 58 w 67"/>
                <a:gd name="T19" fmla="*/ 67 h 67"/>
                <a:gd name="T20" fmla="*/ 58 w 67"/>
                <a:gd name="T21" fmla="*/ 50 h 67"/>
                <a:gd name="T22" fmla="*/ 62 w 67"/>
                <a:gd name="T23" fmla="*/ 50 h 67"/>
                <a:gd name="T24" fmla="*/ 67 w 67"/>
                <a:gd name="T25" fmla="*/ 46 h 67"/>
                <a:gd name="T26" fmla="*/ 67 w 67"/>
                <a:gd name="T27" fmla="*/ 38 h 67"/>
                <a:gd name="T28" fmla="*/ 58 w 67"/>
                <a:gd name="T29" fmla="*/ 38 h 67"/>
                <a:gd name="T30" fmla="*/ 58 w 67"/>
                <a:gd name="T31" fmla="*/ 34 h 67"/>
                <a:gd name="T32" fmla="*/ 62 w 67"/>
                <a:gd name="T33" fmla="*/ 34 h 67"/>
                <a:gd name="T34" fmla="*/ 67 w 67"/>
                <a:gd name="T35" fmla="*/ 30 h 67"/>
                <a:gd name="T36" fmla="*/ 67 w 67"/>
                <a:gd name="T37" fmla="*/ 21 h 67"/>
                <a:gd name="T38" fmla="*/ 58 w 67"/>
                <a:gd name="T39" fmla="*/ 21 h 67"/>
                <a:gd name="T40" fmla="*/ 58 w 67"/>
                <a:gd name="T41" fmla="*/ 17 h 67"/>
                <a:gd name="T42" fmla="*/ 62 w 67"/>
                <a:gd name="T43" fmla="*/ 17 h 67"/>
                <a:gd name="T44" fmla="*/ 37 w 67"/>
                <a:gd name="T45" fmla="*/ 17 h 67"/>
                <a:gd name="T46" fmla="*/ 46 w 67"/>
                <a:gd name="T47" fmla="*/ 25 h 67"/>
                <a:gd name="T48" fmla="*/ 37 w 67"/>
                <a:gd name="T49" fmla="*/ 34 h 67"/>
                <a:gd name="T50" fmla="*/ 29 w 67"/>
                <a:gd name="T51" fmla="*/ 25 h 67"/>
                <a:gd name="T52" fmla="*/ 37 w 67"/>
                <a:gd name="T53" fmla="*/ 17 h 67"/>
                <a:gd name="T54" fmla="*/ 16 w 67"/>
                <a:gd name="T55" fmla="*/ 63 h 67"/>
                <a:gd name="T56" fmla="*/ 12 w 67"/>
                <a:gd name="T57" fmla="*/ 63 h 67"/>
                <a:gd name="T58" fmla="*/ 12 w 67"/>
                <a:gd name="T59" fmla="*/ 5 h 67"/>
                <a:gd name="T60" fmla="*/ 16 w 67"/>
                <a:gd name="T61" fmla="*/ 5 h 67"/>
                <a:gd name="T62" fmla="*/ 16 w 67"/>
                <a:gd name="T63" fmla="*/ 63 h 67"/>
                <a:gd name="T64" fmla="*/ 50 w 67"/>
                <a:gd name="T65" fmla="*/ 50 h 67"/>
                <a:gd name="T66" fmla="*/ 25 w 67"/>
                <a:gd name="T67" fmla="*/ 50 h 67"/>
                <a:gd name="T68" fmla="*/ 25 w 67"/>
                <a:gd name="T69" fmla="*/ 46 h 67"/>
                <a:gd name="T70" fmla="*/ 33 w 67"/>
                <a:gd name="T71" fmla="*/ 38 h 67"/>
                <a:gd name="T72" fmla="*/ 33 w 67"/>
                <a:gd name="T73" fmla="*/ 38 h 67"/>
                <a:gd name="T74" fmla="*/ 41 w 67"/>
                <a:gd name="T75" fmla="*/ 38 h 67"/>
                <a:gd name="T76" fmla="*/ 50 w 67"/>
                <a:gd name="T77" fmla="*/ 46 h 67"/>
                <a:gd name="T78" fmla="*/ 50 w 67"/>
                <a:gd name="T79" fmla="*/ 5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7" h="67">
                  <a:moveTo>
                    <a:pt x="62" y="17"/>
                  </a:moveTo>
                  <a:cubicBezTo>
                    <a:pt x="65" y="17"/>
                    <a:pt x="67" y="15"/>
                    <a:pt x="67" y="13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5"/>
                    <a:pt x="2" y="67"/>
                    <a:pt x="4" y="67"/>
                  </a:cubicBezTo>
                  <a:cubicBezTo>
                    <a:pt x="58" y="67"/>
                    <a:pt x="58" y="67"/>
                    <a:pt x="58" y="67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62" y="50"/>
                    <a:pt x="62" y="50"/>
                    <a:pt x="62" y="50"/>
                  </a:cubicBezTo>
                  <a:cubicBezTo>
                    <a:pt x="65" y="50"/>
                    <a:pt x="67" y="49"/>
                    <a:pt x="67" y="46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58" y="38"/>
                    <a:pt x="58" y="38"/>
                    <a:pt x="58" y="38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62" y="34"/>
                    <a:pt x="62" y="34"/>
                    <a:pt x="62" y="34"/>
                  </a:cubicBezTo>
                  <a:cubicBezTo>
                    <a:pt x="65" y="34"/>
                    <a:pt x="67" y="32"/>
                    <a:pt x="67" y="30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8" y="17"/>
                    <a:pt x="58" y="17"/>
                    <a:pt x="58" y="17"/>
                  </a:cubicBezTo>
                  <a:lnTo>
                    <a:pt x="62" y="17"/>
                  </a:lnTo>
                  <a:close/>
                  <a:moveTo>
                    <a:pt x="37" y="17"/>
                  </a:moveTo>
                  <a:cubicBezTo>
                    <a:pt x="42" y="17"/>
                    <a:pt x="46" y="21"/>
                    <a:pt x="46" y="25"/>
                  </a:cubicBezTo>
                  <a:cubicBezTo>
                    <a:pt x="46" y="30"/>
                    <a:pt x="42" y="34"/>
                    <a:pt x="37" y="34"/>
                  </a:cubicBezTo>
                  <a:cubicBezTo>
                    <a:pt x="33" y="34"/>
                    <a:pt x="29" y="30"/>
                    <a:pt x="29" y="25"/>
                  </a:cubicBezTo>
                  <a:cubicBezTo>
                    <a:pt x="29" y="21"/>
                    <a:pt x="33" y="17"/>
                    <a:pt x="37" y="17"/>
                  </a:cubicBezTo>
                  <a:close/>
                  <a:moveTo>
                    <a:pt x="16" y="63"/>
                  </a:moveTo>
                  <a:cubicBezTo>
                    <a:pt x="12" y="63"/>
                    <a:pt x="12" y="63"/>
                    <a:pt x="12" y="63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6" y="5"/>
                    <a:pt x="16" y="5"/>
                    <a:pt x="16" y="5"/>
                  </a:cubicBezTo>
                  <a:lnTo>
                    <a:pt x="16" y="63"/>
                  </a:lnTo>
                  <a:close/>
                  <a:moveTo>
                    <a:pt x="50" y="50"/>
                  </a:moveTo>
                  <a:cubicBezTo>
                    <a:pt x="25" y="50"/>
                    <a:pt x="25" y="50"/>
                    <a:pt x="25" y="50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2"/>
                    <a:pt x="28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6" y="38"/>
                    <a:pt x="50" y="42"/>
                    <a:pt x="50" y="46"/>
                  </a:cubicBezTo>
                  <a:lnTo>
                    <a:pt x="50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57"/>
            <p:cNvSpPr>
              <a:spLocks noEditPoints="1"/>
            </p:cNvSpPr>
            <p:nvPr/>
          </p:nvSpPr>
          <p:spPr bwMode="auto">
            <a:xfrm>
              <a:off x="11869589" y="3663746"/>
              <a:ext cx="185947" cy="182031"/>
            </a:xfrm>
            <a:custGeom>
              <a:avLst/>
              <a:gdLst>
                <a:gd name="T0" fmla="*/ 58 w 58"/>
                <a:gd name="T1" fmla="*/ 29 h 57"/>
                <a:gd name="T2" fmla="*/ 29 w 58"/>
                <a:gd name="T3" fmla="*/ 57 h 57"/>
                <a:gd name="T4" fmla="*/ 0 w 58"/>
                <a:gd name="T5" fmla="*/ 29 h 57"/>
                <a:gd name="T6" fmla="*/ 29 w 58"/>
                <a:gd name="T7" fmla="*/ 0 h 57"/>
                <a:gd name="T8" fmla="*/ 58 w 58"/>
                <a:gd name="T9" fmla="*/ 29 h 57"/>
                <a:gd name="T10" fmla="*/ 6 w 58"/>
                <a:gd name="T11" fmla="*/ 29 h 57"/>
                <a:gd name="T12" fmla="*/ 29 w 58"/>
                <a:gd name="T13" fmla="*/ 52 h 57"/>
                <a:gd name="T14" fmla="*/ 52 w 58"/>
                <a:gd name="T15" fmla="*/ 29 h 57"/>
                <a:gd name="T16" fmla="*/ 29 w 58"/>
                <a:gd name="T17" fmla="*/ 6 h 57"/>
                <a:gd name="T18" fmla="*/ 6 w 58"/>
                <a:gd name="T19" fmla="*/ 29 h 57"/>
                <a:gd name="T20" fmla="*/ 32 w 58"/>
                <a:gd name="T21" fmla="*/ 12 h 57"/>
                <a:gd name="T22" fmla="*/ 46 w 58"/>
                <a:gd name="T23" fmla="*/ 26 h 57"/>
                <a:gd name="T24" fmla="*/ 46 w 58"/>
                <a:gd name="T25" fmla="*/ 31 h 57"/>
                <a:gd name="T26" fmla="*/ 41 w 58"/>
                <a:gd name="T27" fmla="*/ 31 h 57"/>
                <a:gd name="T28" fmla="*/ 33 w 58"/>
                <a:gd name="T29" fmla="*/ 23 h 57"/>
                <a:gd name="T30" fmla="*/ 33 w 58"/>
                <a:gd name="T31" fmla="*/ 43 h 57"/>
                <a:gd name="T32" fmla="*/ 29 w 58"/>
                <a:gd name="T33" fmla="*/ 47 h 57"/>
                <a:gd name="T34" fmla="*/ 25 w 58"/>
                <a:gd name="T35" fmla="*/ 43 h 57"/>
                <a:gd name="T36" fmla="*/ 25 w 58"/>
                <a:gd name="T37" fmla="*/ 23 h 57"/>
                <a:gd name="T38" fmla="*/ 17 w 58"/>
                <a:gd name="T39" fmla="*/ 31 h 57"/>
                <a:gd name="T40" fmla="*/ 12 w 58"/>
                <a:gd name="T41" fmla="*/ 31 h 57"/>
                <a:gd name="T42" fmla="*/ 11 w 58"/>
                <a:gd name="T43" fmla="*/ 29 h 57"/>
                <a:gd name="T44" fmla="*/ 12 w 58"/>
                <a:gd name="T45" fmla="*/ 26 h 57"/>
                <a:gd name="T46" fmla="*/ 27 w 58"/>
                <a:gd name="T47" fmla="*/ 12 h 57"/>
                <a:gd name="T48" fmla="*/ 32 w 58"/>
                <a:gd name="T49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8" h="57">
                  <a:moveTo>
                    <a:pt x="58" y="29"/>
                  </a:moveTo>
                  <a:cubicBezTo>
                    <a:pt x="58" y="45"/>
                    <a:pt x="45" y="57"/>
                    <a:pt x="29" y="57"/>
                  </a:cubicBezTo>
                  <a:cubicBezTo>
                    <a:pt x="13" y="57"/>
                    <a:pt x="0" y="45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5" y="0"/>
                    <a:pt x="58" y="13"/>
                    <a:pt x="58" y="29"/>
                  </a:cubicBezTo>
                  <a:close/>
                  <a:moveTo>
                    <a:pt x="6" y="29"/>
                  </a:moveTo>
                  <a:cubicBezTo>
                    <a:pt x="6" y="42"/>
                    <a:pt x="16" y="52"/>
                    <a:pt x="29" y="52"/>
                  </a:cubicBezTo>
                  <a:cubicBezTo>
                    <a:pt x="42" y="52"/>
                    <a:pt x="52" y="42"/>
                    <a:pt x="52" y="29"/>
                  </a:cubicBezTo>
                  <a:cubicBezTo>
                    <a:pt x="52" y="16"/>
                    <a:pt x="42" y="6"/>
                    <a:pt x="29" y="6"/>
                  </a:cubicBezTo>
                  <a:cubicBezTo>
                    <a:pt x="16" y="6"/>
                    <a:pt x="6" y="16"/>
                    <a:pt x="6" y="29"/>
                  </a:cubicBezTo>
                  <a:close/>
                  <a:moveTo>
                    <a:pt x="32" y="12"/>
                  </a:moveTo>
                  <a:cubicBezTo>
                    <a:pt x="46" y="26"/>
                    <a:pt x="46" y="26"/>
                    <a:pt x="46" y="26"/>
                  </a:cubicBezTo>
                  <a:cubicBezTo>
                    <a:pt x="47" y="28"/>
                    <a:pt x="47" y="30"/>
                    <a:pt x="46" y="31"/>
                  </a:cubicBezTo>
                  <a:cubicBezTo>
                    <a:pt x="45" y="33"/>
                    <a:pt x="42" y="33"/>
                    <a:pt x="41" y="31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5"/>
                    <a:pt x="31" y="47"/>
                    <a:pt x="29" y="47"/>
                  </a:cubicBezTo>
                  <a:cubicBezTo>
                    <a:pt x="27" y="47"/>
                    <a:pt x="25" y="45"/>
                    <a:pt x="25" y="4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6" y="33"/>
                    <a:pt x="14" y="33"/>
                    <a:pt x="12" y="31"/>
                  </a:cubicBezTo>
                  <a:cubicBezTo>
                    <a:pt x="12" y="31"/>
                    <a:pt x="11" y="30"/>
                    <a:pt x="11" y="29"/>
                  </a:cubicBezTo>
                  <a:cubicBezTo>
                    <a:pt x="11" y="28"/>
                    <a:pt x="12" y="27"/>
                    <a:pt x="12" y="26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8" y="11"/>
                    <a:pt x="30" y="11"/>
                    <a:pt x="3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4" name="Freeform 58"/>
            <p:cNvSpPr>
              <a:spLocks noEditPoints="1"/>
            </p:cNvSpPr>
            <p:nvPr/>
          </p:nvSpPr>
          <p:spPr bwMode="auto">
            <a:xfrm>
              <a:off x="11838272" y="3890796"/>
              <a:ext cx="146800" cy="146799"/>
            </a:xfrm>
            <a:custGeom>
              <a:avLst/>
              <a:gdLst>
                <a:gd name="T0" fmla="*/ 3 w 46"/>
                <a:gd name="T1" fmla="*/ 0 h 46"/>
                <a:gd name="T2" fmla="*/ 20 w 46"/>
                <a:gd name="T3" fmla="*/ 0 h 46"/>
                <a:gd name="T4" fmla="*/ 20 w 46"/>
                <a:gd name="T5" fmla="*/ 3 h 46"/>
                <a:gd name="T6" fmla="*/ 3 w 46"/>
                <a:gd name="T7" fmla="*/ 3 h 46"/>
                <a:gd name="T8" fmla="*/ 3 w 46"/>
                <a:gd name="T9" fmla="*/ 0 h 46"/>
                <a:gd name="T10" fmla="*/ 26 w 46"/>
                <a:gd name="T11" fmla="*/ 0 h 46"/>
                <a:gd name="T12" fmla="*/ 43 w 46"/>
                <a:gd name="T13" fmla="*/ 0 h 46"/>
                <a:gd name="T14" fmla="*/ 43 w 46"/>
                <a:gd name="T15" fmla="*/ 3 h 46"/>
                <a:gd name="T16" fmla="*/ 26 w 46"/>
                <a:gd name="T17" fmla="*/ 3 h 46"/>
                <a:gd name="T18" fmla="*/ 26 w 46"/>
                <a:gd name="T19" fmla="*/ 0 h 46"/>
                <a:gd name="T20" fmla="*/ 43 w 46"/>
                <a:gd name="T21" fmla="*/ 14 h 46"/>
                <a:gd name="T22" fmla="*/ 41 w 46"/>
                <a:gd name="T23" fmla="*/ 14 h 46"/>
                <a:gd name="T24" fmla="*/ 41 w 46"/>
                <a:gd name="T25" fmla="*/ 3 h 46"/>
                <a:gd name="T26" fmla="*/ 29 w 46"/>
                <a:gd name="T27" fmla="*/ 3 h 46"/>
                <a:gd name="T28" fmla="*/ 29 w 46"/>
                <a:gd name="T29" fmla="*/ 14 h 46"/>
                <a:gd name="T30" fmla="*/ 17 w 46"/>
                <a:gd name="T31" fmla="*/ 14 h 46"/>
                <a:gd name="T32" fmla="*/ 17 w 46"/>
                <a:gd name="T33" fmla="*/ 3 h 46"/>
                <a:gd name="T34" fmla="*/ 6 w 46"/>
                <a:gd name="T35" fmla="*/ 3 h 46"/>
                <a:gd name="T36" fmla="*/ 6 w 46"/>
                <a:gd name="T37" fmla="*/ 14 h 46"/>
                <a:gd name="T38" fmla="*/ 3 w 46"/>
                <a:gd name="T39" fmla="*/ 14 h 46"/>
                <a:gd name="T40" fmla="*/ 0 w 46"/>
                <a:gd name="T41" fmla="*/ 18 h 46"/>
                <a:gd name="T42" fmla="*/ 0 w 46"/>
                <a:gd name="T43" fmla="*/ 43 h 46"/>
                <a:gd name="T44" fmla="*/ 3 w 46"/>
                <a:gd name="T45" fmla="*/ 46 h 46"/>
                <a:gd name="T46" fmla="*/ 17 w 46"/>
                <a:gd name="T47" fmla="*/ 46 h 46"/>
                <a:gd name="T48" fmla="*/ 20 w 46"/>
                <a:gd name="T49" fmla="*/ 43 h 46"/>
                <a:gd name="T50" fmla="*/ 20 w 46"/>
                <a:gd name="T51" fmla="*/ 26 h 46"/>
                <a:gd name="T52" fmla="*/ 26 w 46"/>
                <a:gd name="T53" fmla="*/ 26 h 46"/>
                <a:gd name="T54" fmla="*/ 26 w 46"/>
                <a:gd name="T55" fmla="*/ 43 h 46"/>
                <a:gd name="T56" fmla="*/ 29 w 46"/>
                <a:gd name="T57" fmla="*/ 46 h 46"/>
                <a:gd name="T58" fmla="*/ 43 w 46"/>
                <a:gd name="T59" fmla="*/ 46 h 46"/>
                <a:gd name="T60" fmla="*/ 46 w 46"/>
                <a:gd name="T61" fmla="*/ 43 h 46"/>
                <a:gd name="T62" fmla="*/ 46 w 46"/>
                <a:gd name="T63" fmla="*/ 18 h 46"/>
                <a:gd name="T64" fmla="*/ 43 w 46"/>
                <a:gd name="T65" fmla="*/ 14 h 46"/>
                <a:gd name="T66" fmla="*/ 16 w 46"/>
                <a:gd name="T67" fmla="*/ 43 h 46"/>
                <a:gd name="T68" fmla="*/ 5 w 46"/>
                <a:gd name="T69" fmla="*/ 43 h 46"/>
                <a:gd name="T70" fmla="*/ 3 w 46"/>
                <a:gd name="T71" fmla="*/ 42 h 46"/>
                <a:gd name="T72" fmla="*/ 5 w 46"/>
                <a:gd name="T73" fmla="*/ 40 h 46"/>
                <a:gd name="T74" fmla="*/ 16 w 46"/>
                <a:gd name="T75" fmla="*/ 40 h 46"/>
                <a:gd name="T76" fmla="*/ 17 w 46"/>
                <a:gd name="T77" fmla="*/ 42 h 46"/>
                <a:gd name="T78" fmla="*/ 16 w 46"/>
                <a:gd name="T79" fmla="*/ 43 h 46"/>
                <a:gd name="T80" fmla="*/ 25 w 46"/>
                <a:gd name="T81" fmla="*/ 23 h 46"/>
                <a:gd name="T82" fmla="*/ 22 w 46"/>
                <a:gd name="T83" fmla="*/ 23 h 46"/>
                <a:gd name="T84" fmla="*/ 20 w 46"/>
                <a:gd name="T85" fmla="*/ 22 h 46"/>
                <a:gd name="T86" fmla="*/ 22 w 46"/>
                <a:gd name="T87" fmla="*/ 20 h 46"/>
                <a:gd name="T88" fmla="*/ 25 w 46"/>
                <a:gd name="T89" fmla="*/ 20 h 46"/>
                <a:gd name="T90" fmla="*/ 26 w 46"/>
                <a:gd name="T91" fmla="*/ 22 h 46"/>
                <a:gd name="T92" fmla="*/ 25 w 46"/>
                <a:gd name="T93" fmla="*/ 23 h 46"/>
                <a:gd name="T94" fmla="*/ 42 w 46"/>
                <a:gd name="T95" fmla="*/ 43 h 46"/>
                <a:gd name="T96" fmla="*/ 31 w 46"/>
                <a:gd name="T97" fmla="*/ 43 h 46"/>
                <a:gd name="T98" fmla="*/ 29 w 46"/>
                <a:gd name="T99" fmla="*/ 42 h 46"/>
                <a:gd name="T100" fmla="*/ 31 w 46"/>
                <a:gd name="T101" fmla="*/ 40 h 46"/>
                <a:gd name="T102" fmla="*/ 42 w 46"/>
                <a:gd name="T103" fmla="*/ 40 h 46"/>
                <a:gd name="T104" fmla="*/ 43 w 46"/>
                <a:gd name="T105" fmla="*/ 42 h 46"/>
                <a:gd name="T106" fmla="*/ 42 w 46"/>
                <a:gd name="T107" fmla="*/ 4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6" h="46">
                  <a:moveTo>
                    <a:pt x="3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3" y="3"/>
                    <a:pt x="3" y="3"/>
                    <a:pt x="3" y="3"/>
                  </a:cubicBezTo>
                  <a:lnTo>
                    <a:pt x="3" y="0"/>
                  </a:lnTo>
                  <a:close/>
                  <a:moveTo>
                    <a:pt x="26" y="0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26" y="3"/>
                    <a:pt x="26" y="3"/>
                    <a:pt x="26" y="3"/>
                  </a:cubicBezTo>
                  <a:lnTo>
                    <a:pt x="26" y="0"/>
                  </a:lnTo>
                  <a:close/>
                  <a:moveTo>
                    <a:pt x="43" y="14"/>
                  </a:moveTo>
                  <a:cubicBezTo>
                    <a:pt x="41" y="14"/>
                    <a:pt x="41" y="14"/>
                    <a:pt x="41" y="14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2" y="14"/>
                    <a:pt x="0" y="16"/>
                    <a:pt x="0" y="18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5"/>
                    <a:pt x="2" y="46"/>
                    <a:pt x="3" y="46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9" y="46"/>
                    <a:pt x="20" y="45"/>
                    <a:pt x="20" y="43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5"/>
                    <a:pt x="28" y="46"/>
                    <a:pt x="29" y="46"/>
                  </a:cubicBezTo>
                  <a:cubicBezTo>
                    <a:pt x="43" y="46"/>
                    <a:pt x="43" y="46"/>
                    <a:pt x="43" y="46"/>
                  </a:cubicBezTo>
                  <a:cubicBezTo>
                    <a:pt x="45" y="46"/>
                    <a:pt x="46" y="45"/>
                    <a:pt x="46" y="43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6" y="16"/>
                    <a:pt x="45" y="14"/>
                    <a:pt x="43" y="14"/>
                  </a:cubicBezTo>
                  <a:close/>
                  <a:moveTo>
                    <a:pt x="16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4" y="43"/>
                    <a:pt x="3" y="43"/>
                    <a:pt x="3" y="42"/>
                  </a:cubicBezTo>
                  <a:cubicBezTo>
                    <a:pt x="3" y="41"/>
                    <a:pt x="4" y="40"/>
                    <a:pt x="5" y="40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17" y="40"/>
                    <a:pt x="17" y="41"/>
                    <a:pt x="17" y="42"/>
                  </a:cubicBezTo>
                  <a:cubicBezTo>
                    <a:pt x="17" y="43"/>
                    <a:pt x="17" y="43"/>
                    <a:pt x="16" y="43"/>
                  </a:cubicBezTo>
                  <a:close/>
                  <a:moveTo>
                    <a:pt x="25" y="23"/>
                  </a:moveTo>
                  <a:cubicBezTo>
                    <a:pt x="22" y="23"/>
                    <a:pt x="22" y="23"/>
                    <a:pt x="22" y="23"/>
                  </a:cubicBezTo>
                  <a:cubicBezTo>
                    <a:pt x="21" y="23"/>
                    <a:pt x="20" y="22"/>
                    <a:pt x="20" y="22"/>
                  </a:cubicBezTo>
                  <a:cubicBezTo>
                    <a:pt x="20" y="21"/>
                    <a:pt x="21" y="20"/>
                    <a:pt x="22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5" y="20"/>
                    <a:pt x="26" y="21"/>
                    <a:pt x="26" y="22"/>
                  </a:cubicBezTo>
                  <a:cubicBezTo>
                    <a:pt x="26" y="22"/>
                    <a:pt x="25" y="23"/>
                    <a:pt x="25" y="23"/>
                  </a:cubicBezTo>
                  <a:close/>
                  <a:moveTo>
                    <a:pt x="42" y="43"/>
                  </a:moveTo>
                  <a:cubicBezTo>
                    <a:pt x="31" y="43"/>
                    <a:pt x="31" y="43"/>
                    <a:pt x="31" y="43"/>
                  </a:cubicBezTo>
                  <a:cubicBezTo>
                    <a:pt x="30" y="43"/>
                    <a:pt x="29" y="43"/>
                    <a:pt x="29" y="42"/>
                  </a:cubicBezTo>
                  <a:cubicBezTo>
                    <a:pt x="29" y="41"/>
                    <a:pt x="30" y="40"/>
                    <a:pt x="31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3" y="40"/>
                    <a:pt x="43" y="41"/>
                    <a:pt x="43" y="42"/>
                  </a:cubicBezTo>
                  <a:cubicBezTo>
                    <a:pt x="43" y="43"/>
                    <a:pt x="43" y="43"/>
                    <a:pt x="42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5" name="Freeform 59"/>
            <p:cNvSpPr>
              <a:spLocks/>
            </p:cNvSpPr>
            <p:nvPr/>
          </p:nvSpPr>
          <p:spPr bwMode="auto">
            <a:xfrm>
              <a:off x="11572076" y="3920155"/>
              <a:ext cx="236837" cy="238794"/>
            </a:xfrm>
            <a:custGeom>
              <a:avLst/>
              <a:gdLst>
                <a:gd name="T0" fmla="*/ 61 w 121"/>
                <a:gd name="T1" fmla="*/ 122 h 122"/>
                <a:gd name="T2" fmla="*/ 121 w 121"/>
                <a:gd name="T3" fmla="*/ 62 h 122"/>
                <a:gd name="T4" fmla="*/ 84 w 121"/>
                <a:gd name="T5" fmla="*/ 62 h 122"/>
                <a:gd name="T6" fmla="*/ 84 w 121"/>
                <a:gd name="T7" fmla="*/ 0 h 122"/>
                <a:gd name="T8" fmla="*/ 38 w 121"/>
                <a:gd name="T9" fmla="*/ 0 h 122"/>
                <a:gd name="T10" fmla="*/ 38 w 121"/>
                <a:gd name="T11" fmla="*/ 62 h 122"/>
                <a:gd name="T12" fmla="*/ 0 w 121"/>
                <a:gd name="T13" fmla="*/ 62 h 122"/>
                <a:gd name="T14" fmla="*/ 61 w 121"/>
                <a:gd name="T15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122">
                  <a:moveTo>
                    <a:pt x="61" y="122"/>
                  </a:moveTo>
                  <a:lnTo>
                    <a:pt x="121" y="62"/>
                  </a:lnTo>
                  <a:lnTo>
                    <a:pt x="84" y="62"/>
                  </a:lnTo>
                  <a:lnTo>
                    <a:pt x="84" y="0"/>
                  </a:lnTo>
                  <a:lnTo>
                    <a:pt x="38" y="0"/>
                  </a:lnTo>
                  <a:lnTo>
                    <a:pt x="38" y="62"/>
                  </a:lnTo>
                  <a:lnTo>
                    <a:pt x="0" y="62"/>
                  </a:lnTo>
                  <a:lnTo>
                    <a:pt x="61" y="1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" name="Freeform 60"/>
            <p:cNvSpPr>
              <a:spLocks noEditPoints="1"/>
            </p:cNvSpPr>
            <p:nvPr/>
          </p:nvSpPr>
          <p:spPr bwMode="auto">
            <a:xfrm>
              <a:off x="11848058" y="3391677"/>
              <a:ext cx="197691" cy="197690"/>
            </a:xfrm>
            <a:custGeom>
              <a:avLst/>
              <a:gdLst>
                <a:gd name="T0" fmla="*/ 31 w 62"/>
                <a:gd name="T1" fmla="*/ 62 h 62"/>
                <a:gd name="T2" fmla="*/ 0 w 62"/>
                <a:gd name="T3" fmla="*/ 31 h 62"/>
                <a:gd name="T4" fmla="*/ 31 w 62"/>
                <a:gd name="T5" fmla="*/ 0 h 62"/>
                <a:gd name="T6" fmla="*/ 62 w 62"/>
                <a:gd name="T7" fmla="*/ 31 h 62"/>
                <a:gd name="T8" fmla="*/ 31 w 62"/>
                <a:gd name="T9" fmla="*/ 62 h 62"/>
                <a:gd name="T10" fmla="*/ 57 w 62"/>
                <a:gd name="T11" fmla="*/ 35 h 62"/>
                <a:gd name="T12" fmla="*/ 41 w 62"/>
                <a:gd name="T13" fmla="*/ 34 h 62"/>
                <a:gd name="T14" fmla="*/ 46 w 62"/>
                <a:gd name="T15" fmla="*/ 53 h 62"/>
                <a:gd name="T16" fmla="*/ 57 w 62"/>
                <a:gd name="T17" fmla="*/ 35 h 62"/>
                <a:gd name="T18" fmla="*/ 41 w 62"/>
                <a:gd name="T19" fmla="*/ 55 h 62"/>
                <a:gd name="T20" fmla="*/ 36 w 62"/>
                <a:gd name="T21" fmla="*/ 35 h 62"/>
                <a:gd name="T22" fmla="*/ 35 w 62"/>
                <a:gd name="T23" fmla="*/ 35 h 62"/>
                <a:gd name="T24" fmla="*/ 15 w 62"/>
                <a:gd name="T25" fmla="*/ 52 h 62"/>
                <a:gd name="T26" fmla="*/ 31 w 62"/>
                <a:gd name="T27" fmla="*/ 57 h 62"/>
                <a:gd name="T28" fmla="*/ 41 w 62"/>
                <a:gd name="T29" fmla="*/ 55 h 62"/>
                <a:gd name="T30" fmla="*/ 11 w 62"/>
                <a:gd name="T31" fmla="*/ 48 h 62"/>
                <a:gd name="T32" fmla="*/ 33 w 62"/>
                <a:gd name="T33" fmla="*/ 31 h 62"/>
                <a:gd name="T34" fmla="*/ 34 w 62"/>
                <a:gd name="T35" fmla="*/ 31 h 62"/>
                <a:gd name="T36" fmla="*/ 32 w 62"/>
                <a:gd name="T37" fmla="*/ 26 h 62"/>
                <a:gd name="T38" fmla="*/ 4 w 62"/>
                <a:gd name="T39" fmla="*/ 30 h 62"/>
                <a:gd name="T40" fmla="*/ 4 w 62"/>
                <a:gd name="T41" fmla="*/ 31 h 62"/>
                <a:gd name="T42" fmla="*/ 11 w 62"/>
                <a:gd name="T43" fmla="*/ 48 h 62"/>
                <a:gd name="T44" fmla="*/ 5 w 62"/>
                <a:gd name="T45" fmla="*/ 25 h 62"/>
                <a:gd name="T46" fmla="*/ 29 w 62"/>
                <a:gd name="T47" fmla="*/ 22 h 62"/>
                <a:gd name="T48" fmla="*/ 20 w 62"/>
                <a:gd name="T49" fmla="*/ 7 h 62"/>
                <a:gd name="T50" fmla="*/ 5 w 62"/>
                <a:gd name="T51" fmla="*/ 25 h 62"/>
                <a:gd name="T52" fmla="*/ 25 w 62"/>
                <a:gd name="T53" fmla="*/ 5 h 62"/>
                <a:gd name="T54" fmla="*/ 35 w 62"/>
                <a:gd name="T55" fmla="*/ 20 h 62"/>
                <a:gd name="T56" fmla="*/ 49 w 62"/>
                <a:gd name="T57" fmla="*/ 11 h 62"/>
                <a:gd name="T58" fmla="*/ 31 w 62"/>
                <a:gd name="T59" fmla="*/ 4 h 62"/>
                <a:gd name="T60" fmla="*/ 25 w 62"/>
                <a:gd name="T61" fmla="*/ 5 h 62"/>
                <a:gd name="T62" fmla="*/ 51 w 62"/>
                <a:gd name="T63" fmla="*/ 14 h 62"/>
                <a:gd name="T64" fmla="*/ 37 w 62"/>
                <a:gd name="T65" fmla="*/ 24 h 62"/>
                <a:gd name="T66" fmla="*/ 38 w 62"/>
                <a:gd name="T67" fmla="*/ 28 h 62"/>
                <a:gd name="T68" fmla="*/ 39 w 62"/>
                <a:gd name="T69" fmla="*/ 30 h 62"/>
                <a:gd name="T70" fmla="*/ 57 w 62"/>
                <a:gd name="T71" fmla="*/ 30 h 62"/>
                <a:gd name="T72" fmla="*/ 51 w 62"/>
                <a:gd name="T73" fmla="*/ 1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2" h="62">
                  <a:moveTo>
                    <a:pt x="31" y="62"/>
                  </a:moveTo>
                  <a:cubicBezTo>
                    <a:pt x="14" y="62"/>
                    <a:pt x="0" y="48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8" y="0"/>
                    <a:pt x="62" y="14"/>
                    <a:pt x="62" y="31"/>
                  </a:cubicBezTo>
                  <a:cubicBezTo>
                    <a:pt x="62" y="48"/>
                    <a:pt x="48" y="62"/>
                    <a:pt x="31" y="62"/>
                  </a:cubicBezTo>
                  <a:close/>
                  <a:moveTo>
                    <a:pt x="57" y="35"/>
                  </a:moveTo>
                  <a:cubicBezTo>
                    <a:pt x="56" y="35"/>
                    <a:pt x="49" y="32"/>
                    <a:pt x="41" y="34"/>
                  </a:cubicBezTo>
                  <a:cubicBezTo>
                    <a:pt x="44" y="43"/>
                    <a:pt x="45" y="51"/>
                    <a:pt x="46" y="53"/>
                  </a:cubicBezTo>
                  <a:cubicBezTo>
                    <a:pt x="52" y="49"/>
                    <a:pt x="56" y="42"/>
                    <a:pt x="57" y="35"/>
                  </a:cubicBezTo>
                  <a:close/>
                  <a:moveTo>
                    <a:pt x="41" y="55"/>
                  </a:moveTo>
                  <a:cubicBezTo>
                    <a:pt x="41" y="53"/>
                    <a:pt x="39" y="45"/>
                    <a:pt x="36" y="35"/>
                  </a:cubicBezTo>
                  <a:cubicBezTo>
                    <a:pt x="36" y="35"/>
                    <a:pt x="36" y="35"/>
                    <a:pt x="35" y="35"/>
                  </a:cubicBezTo>
                  <a:cubicBezTo>
                    <a:pt x="20" y="40"/>
                    <a:pt x="15" y="51"/>
                    <a:pt x="15" y="52"/>
                  </a:cubicBezTo>
                  <a:cubicBezTo>
                    <a:pt x="19" y="55"/>
                    <a:pt x="25" y="57"/>
                    <a:pt x="31" y="57"/>
                  </a:cubicBezTo>
                  <a:cubicBezTo>
                    <a:pt x="35" y="57"/>
                    <a:pt x="38" y="57"/>
                    <a:pt x="41" y="55"/>
                  </a:cubicBezTo>
                  <a:close/>
                  <a:moveTo>
                    <a:pt x="11" y="48"/>
                  </a:moveTo>
                  <a:cubicBezTo>
                    <a:pt x="12" y="47"/>
                    <a:pt x="19" y="35"/>
                    <a:pt x="33" y="31"/>
                  </a:cubicBezTo>
                  <a:cubicBezTo>
                    <a:pt x="33" y="31"/>
                    <a:pt x="33" y="31"/>
                    <a:pt x="34" y="31"/>
                  </a:cubicBezTo>
                  <a:cubicBezTo>
                    <a:pt x="33" y="29"/>
                    <a:pt x="32" y="28"/>
                    <a:pt x="32" y="26"/>
                  </a:cubicBezTo>
                  <a:cubicBezTo>
                    <a:pt x="18" y="30"/>
                    <a:pt x="6" y="30"/>
                    <a:pt x="4" y="30"/>
                  </a:cubicBezTo>
                  <a:cubicBezTo>
                    <a:pt x="4" y="30"/>
                    <a:pt x="4" y="30"/>
                    <a:pt x="4" y="31"/>
                  </a:cubicBezTo>
                  <a:cubicBezTo>
                    <a:pt x="4" y="38"/>
                    <a:pt x="7" y="44"/>
                    <a:pt x="11" y="48"/>
                  </a:cubicBezTo>
                  <a:close/>
                  <a:moveTo>
                    <a:pt x="5" y="25"/>
                  </a:moveTo>
                  <a:cubicBezTo>
                    <a:pt x="6" y="25"/>
                    <a:pt x="17" y="25"/>
                    <a:pt x="29" y="22"/>
                  </a:cubicBezTo>
                  <a:cubicBezTo>
                    <a:pt x="25" y="14"/>
                    <a:pt x="20" y="8"/>
                    <a:pt x="20" y="7"/>
                  </a:cubicBezTo>
                  <a:cubicBezTo>
                    <a:pt x="12" y="10"/>
                    <a:pt x="7" y="17"/>
                    <a:pt x="5" y="25"/>
                  </a:cubicBezTo>
                  <a:close/>
                  <a:moveTo>
                    <a:pt x="25" y="5"/>
                  </a:moveTo>
                  <a:cubicBezTo>
                    <a:pt x="25" y="6"/>
                    <a:pt x="30" y="12"/>
                    <a:pt x="35" y="20"/>
                  </a:cubicBezTo>
                  <a:cubicBezTo>
                    <a:pt x="44" y="17"/>
                    <a:pt x="48" y="12"/>
                    <a:pt x="49" y="11"/>
                  </a:cubicBezTo>
                  <a:cubicBezTo>
                    <a:pt x="44" y="7"/>
                    <a:pt x="38" y="4"/>
                    <a:pt x="31" y="4"/>
                  </a:cubicBezTo>
                  <a:cubicBezTo>
                    <a:pt x="29" y="4"/>
                    <a:pt x="27" y="4"/>
                    <a:pt x="25" y="5"/>
                  </a:cubicBezTo>
                  <a:close/>
                  <a:moveTo>
                    <a:pt x="51" y="14"/>
                  </a:moveTo>
                  <a:cubicBezTo>
                    <a:pt x="51" y="15"/>
                    <a:pt x="46" y="20"/>
                    <a:pt x="37" y="24"/>
                  </a:cubicBezTo>
                  <a:cubicBezTo>
                    <a:pt x="37" y="26"/>
                    <a:pt x="38" y="27"/>
                    <a:pt x="38" y="28"/>
                  </a:cubicBezTo>
                  <a:cubicBezTo>
                    <a:pt x="39" y="29"/>
                    <a:pt x="39" y="29"/>
                    <a:pt x="39" y="30"/>
                  </a:cubicBezTo>
                  <a:cubicBezTo>
                    <a:pt x="48" y="29"/>
                    <a:pt x="57" y="30"/>
                    <a:pt x="57" y="30"/>
                  </a:cubicBezTo>
                  <a:cubicBezTo>
                    <a:pt x="57" y="24"/>
                    <a:pt x="55" y="18"/>
                    <a:pt x="5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7" name="Freeform 61"/>
            <p:cNvSpPr>
              <a:spLocks noEditPoints="1"/>
            </p:cNvSpPr>
            <p:nvPr/>
          </p:nvSpPr>
          <p:spPr bwMode="auto">
            <a:xfrm>
              <a:off x="11650369" y="3689191"/>
              <a:ext cx="187904" cy="166372"/>
            </a:xfrm>
            <a:custGeom>
              <a:avLst/>
              <a:gdLst>
                <a:gd name="T0" fmla="*/ 48 w 59"/>
                <a:gd name="T1" fmla="*/ 0 h 52"/>
                <a:gd name="T2" fmla="*/ 11 w 59"/>
                <a:gd name="T3" fmla="*/ 0 h 52"/>
                <a:gd name="T4" fmla="*/ 0 w 59"/>
                <a:gd name="T5" fmla="*/ 12 h 52"/>
                <a:gd name="T6" fmla="*/ 0 w 59"/>
                <a:gd name="T7" fmla="*/ 50 h 52"/>
                <a:gd name="T8" fmla="*/ 2 w 59"/>
                <a:gd name="T9" fmla="*/ 52 h 52"/>
                <a:gd name="T10" fmla="*/ 57 w 59"/>
                <a:gd name="T11" fmla="*/ 52 h 52"/>
                <a:gd name="T12" fmla="*/ 59 w 59"/>
                <a:gd name="T13" fmla="*/ 50 h 52"/>
                <a:gd name="T14" fmla="*/ 59 w 59"/>
                <a:gd name="T15" fmla="*/ 12 h 52"/>
                <a:gd name="T16" fmla="*/ 48 w 59"/>
                <a:gd name="T17" fmla="*/ 0 h 52"/>
                <a:gd name="T18" fmla="*/ 37 w 59"/>
                <a:gd name="T19" fmla="*/ 34 h 52"/>
                <a:gd name="T20" fmla="*/ 37 w 59"/>
                <a:gd name="T21" fmla="*/ 45 h 52"/>
                <a:gd name="T22" fmla="*/ 22 w 59"/>
                <a:gd name="T23" fmla="*/ 45 h 52"/>
                <a:gd name="T24" fmla="*/ 22 w 59"/>
                <a:gd name="T25" fmla="*/ 34 h 52"/>
                <a:gd name="T26" fmla="*/ 11 w 59"/>
                <a:gd name="T27" fmla="*/ 34 h 52"/>
                <a:gd name="T28" fmla="*/ 29 w 59"/>
                <a:gd name="T29" fmla="*/ 19 h 52"/>
                <a:gd name="T30" fmla="*/ 48 w 59"/>
                <a:gd name="T31" fmla="*/ 34 h 52"/>
                <a:gd name="T32" fmla="*/ 37 w 59"/>
                <a:gd name="T33" fmla="*/ 34 h 52"/>
                <a:gd name="T34" fmla="*/ 9 w 59"/>
                <a:gd name="T35" fmla="*/ 8 h 52"/>
                <a:gd name="T36" fmla="*/ 12 w 59"/>
                <a:gd name="T37" fmla="*/ 4 h 52"/>
                <a:gd name="T38" fmla="*/ 46 w 59"/>
                <a:gd name="T39" fmla="*/ 4 h 52"/>
                <a:gd name="T40" fmla="*/ 50 w 59"/>
                <a:gd name="T41" fmla="*/ 8 h 52"/>
                <a:gd name="T42" fmla="*/ 9 w 59"/>
                <a:gd name="T43" fmla="*/ 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52">
                  <a:moveTo>
                    <a:pt x="48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2"/>
                    <a:pt x="1" y="52"/>
                    <a:pt x="2" y="52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58" y="52"/>
                    <a:pt x="59" y="52"/>
                    <a:pt x="59" y="50"/>
                  </a:cubicBezTo>
                  <a:cubicBezTo>
                    <a:pt x="59" y="12"/>
                    <a:pt x="59" y="12"/>
                    <a:pt x="59" y="12"/>
                  </a:cubicBezTo>
                  <a:lnTo>
                    <a:pt x="48" y="0"/>
                  </a:lnTo>
                  <a:close/>
                  <a:moveTo>
                    <a:pt x="37" y="34"/>
                  </a:moveTo>
                  <a:cubicBezTo>
                    <a:pt x="37" y="45"/>
                    <a:pt x="37" y="45"/>
                    <a:pt x="37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48" y="34"/>
                    <a:pt x="48" y="34"/>
                    <a:pt x="48" y="34"/>
                  </a:cubicBezTo>
                  <a:lnTo>
                    <a:pt x="37" y="34"/>
                  </a:lnTo>
                  <a:close/>
                  <a:moveTo>
                    <a:pt x="9" y="8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50" y="8"/>
                    <a:pt x="50" y="8"/>
                    <a:pt x="50" y="8"/>
                  </a:cubicBezTo>
                  <a:lnTo>
                    <a:pt x="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8" name="Freeform 62"/>
            <p:cNvSpPr>
              <a:spLocks noEditPoints="1"/>
            </p:cNvSpPr>
            <p:nvPr/>
          </p:nvSpPr>
          <p:spPr bwMode="auto">
            <a:xfrm>
              <a:off x="11243244" y="4012150"/>
              <a:ext cx="303387" cy="266197"/>
            </a:xfrm>
            <a:custGeom>
              <a:avLst/>
              <a:gdLst>
                <a:gd name="T0" fmla="*/ 95 w 95"/>
                <a:gd name="T1" fmla="*/ 34 h 83"/>
                <a:gd name="T2" fmla="*/ 83 w 95"/>
                <a:gd name="T3" fmla="*/ 0 h 83"/>
                <a:gd name="T4" fmla="*/ 83 w 95"/>
                <a:gd name="T5" fmla="*/ 0 h 83"/>
                <a:gd name="T6" fmla="*/ 75 w 95"/>
                <a:gd name="T7" fmla="*/ 0 h 83"/>
                <a:gd name="T8" fmla="*/ 31 w 95"/>
                <a:gd name="T9" fmla="*/ 19 h 83"/>
                <a:gd name="T10" fmla="*/ 30 w 95"/>
                <a:gd name="T11" fmla="*/ 34 h 83"/>
                <a:gd name="T12" fmla="*/ 31 w 95"/>
                <a:gd name="T13" fmla="*/ 49 h 83"/>
                <a:gd name="T14" fmla="*/ 75 w 95"/>
                <a:gd name="T15" fmla="*/ 67 h 83"/>
                <a:gd name="T16" fmla="*/ 83 w 95"/>
                <a:gd name="T17" fmla="*/ 67 h 83"/>
                <a:gd name="T18" fmla="*/ 83 w 95"/>
                <a:gd name="T19" fmla="*/ 67 h 83"/>
                <a:gd name="T20" fmla="*/ 95 w 95"/>
                <a:gd name="T21" fmla="*/ 34 h 83"/>
                <a:gd name="T22" fmla="*/ 80 w 95"/>
                <a:gd name="T23" fmla="*/ 62 h 83"/>
                <a:gd name="T24" fmla="*/ 78 w 95"/>
                <a:gd name="T25" fmla="*/ 61 h 83"/>
                <a:gd name="T26" fmla="*/ 75 w 95"/>
                <a:gd name="T27" fmla="*/ 55 h 83"/>
                <a:gd name="T28" fmla="*/ 71 w 95"/>
                <a:gd name="T29" fmla="*/ 34 h 83"/>
                <a:gd name="T30" fmla="*/ 75 w 95"/>
                <a:gd name="T31" fmla="*/ 12 h 83"/>
                <a:gd name="T32" fmla="*/ 78 w 95"/>
                <a:gd name="T33" fmla="*/ 7 h 83"/>
                <a:gd name="T34" fmla="*/ 80 w 95"/>
                <a:gd name="T35" fmla="*/ 5 h 83"/>
                <a:gd name="T36" fmla="*/ 82 w 95"/>
                <a:gd name="T37" fmla="*/ 7 h 83"/>
                <a:gd name="T38" fmla="*/ 86 w 95"/>
                <a:gd name="T39" fmla="*/ 12 h 83"/>
                <a:gd name="T40" fmla="*/ 89 w 95"/>
                <a:gd name="T41" fmla="*/ 34 h 83"/>
                <a:gd name="T42" fmla="*/ 86 w 95"/>
                <a:gd name="T43" fmla="*/ 55 h 83"/>
                <a:gd name="T44" fmla="*/ 82 w 95"/>
                <a:gd name="T45" fmla="*/ 61 h 83"/>
                <a:gd name="T46" fmla="*/ 80 w 95"/>
                <a:gd name="T47" fmla="*/ 62 h 83"/>
                <a:gd name="T48" fmla="*/ 23 w 95"/>
                <a:gd name="T49" fmla="*/ 34 h 83"/>
                <a:gd name="T50" fmla="*/ 24 w 95"/>
                <a:gd name="T51" fmla="*/ 20 h 83"/>
                <a:gd name="T52" fmla="*/ 12 w 95"/>
                <a:gd name="T53" fmla="*/ 21 h 83"/>
                <a:gd name="T54" fmla="*/ 5 w 95"/>
                <a:gd name="T55" fmla="*/ 21 h 83"/>
                <a:gd name="T56" fmla="*/ 0 w 95"/>
                <a:gd name="T57" fmla="*/ 30 h 83"/>
                <a:gd name="T58" fmla="*/ 0 w 95"/>
                <a:gd name="T59" fmla="*/ 38 h 83"/>
                <a:gd name="T60" fmla="*/ 5 w 95"/>
                <a:gd name="T61" fmla="*/ 47 h 83"/>
                <a:gd name="T62" fmla="*/ 12 w 95"/>
                <a:gd name="T63" fmla="*/ 47 h 83"/>
                <a:gd name="T64" fmla="*/ 24 w 95"/>
                <a:gd name="T65" fmla="*/ 47 h 83"/>
                <a:gd name="T66" fmla="*/ 23 w 95"/>
                <a:gd name="T67" fmla="*/ 34 h 83"/>
                <a:gd name="T68" fmla="*/ 34 w 95"/>
                <a:gd name="T69" fmla="*/ 53 h 83"/>
                <a:gd name="T70" fmla="*/ 22 w 95"/>
                <a:gd name="T71" fmla="*/ 51 h 83"/>
                <a:gd name="T72" fmla="*/ 30 w 95"/>
                <a:gd name="T73" fmla="*/ 81 h 83"/>
                <a:gd name="T74" fmla="*/ 33 w 95"/>
                <a:gd name="T75" fmla="*/ 83 h 83"/>
                <a:gd name="T76" fmla="*/ 44 w 95"/>
                <a:gd name="T77" fmla="*/ 78 h 83"/>
                <a:gd name="T78" fmla="*/ 46 w 95"/>
                <a:gd name="T79" fmla="*/ 75 h 83"/>
                <a:gd name="T80" fmla="*/ 34 w 95"/>
                <a:gd name="T81" fmla="*/ 53 h 83"/>
                <a:gd name="T82" fmla="*/ 80 w 95"/>
                <a:gd name="T83" fmla="*/ 45 h 83"/>
                <a:gd name="T84" fmla="*/ 79 w 95"/>
                <a:gd name="T85" fmla="*/ 44 h 83"/>
                <a:gd name="T86" fmla="*/ 78 w 95"/>
                <a:gd name="T87" fmla="*/ 42 h 83"/>
                <a:gd name="T88" fmla="*/ 77 w 95"/>
                <a:gd name="T89" fmla="*/ 34 h 83"/>
                <a:gd name="T90" fmla="*/ 78 w 95"/>
                <a:gd name="T91" fmla="*/ 25 h 83"/>
                <a:gd name="T92" fmla="*/ 79 w 95"/>
                <a:gd name="T93" fmla="*/ 23 h 83"/>
                <a:gd name="T94" fmla="*/ 80 w 95"/>
                <a:gd name="T95" fmla="*/ 23 h 83"/>
                <a:gd name="T96" fmla="*/ 81 w 95"/>
                <a:gd name="T97" fmla="*/ 23 h 83"/>
                <a:gd name="T98" fmla="*/ 82 w 95"/>
                <a:gd name="T99" fmla="*/ 25 h 83"/>
                <a:gd name="T100" fmla="*/ 84 w 95"/>
                <a:gd name="T101" fmla="*/ 34 h 83"/>
                <a:gd name="T102" fmla="*/ 82 w 95"/>
                <a:gd name="T103" fmla="*/ 42 h 83"/>
                <a:gd name="T104" fmla="*/ 81 w 95"/>
                <a:gd name="T105" fmla="*/ 44 h 83"/>
                <a:gd name="T106" fmla="*/ 80 w 95"/>
                <a:gd name="T107" fmla="*/ 4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" h="83">
                  <a:moveTo>
                    <a:pt x="95" y="34"/>
                  </a:moveTo>
                  <a:cubicBezTo>
                    <a:pt x="95" y="15"/>
                    <a:pt x="89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57" y="13"/>
                    <a:pt x="31" y="19"/>
                  </a:cubicBezTo>
                  <a:cubicBezTo>
                    <a:pt x="30" y="23"/>
                    <a:pt x="30" y="28"/>
                    <a:pt x="30" y="34"/>
                  </a:cubicBezTo>
                  <a:cubicBezTo>
                    <a:pt x="30" y="39"/>
                    <a:pt x="30" y="44"/>
                    <a:pt x="31" y="49"/>
                  </a:cubicBezTo>
                  <a:cubicBezTo>
                    <a:pt x="57" y="54"/>
                    <a:pt x="75" y="67"/>
                    <a:pt x="75" y="67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9" y="67"/>
                    <a:pt x="95" y="52"/>
                    <a:pt x="95" y="34"/>
                  </a:cubicBezTo>
                  <a:close/>
                  <a:moveTo>
                    <a:pt x="80" y="62"/>
                  </a:moveTo>
                  <a:cubicBezTo>
                    <a:pt x="79" y="62"/>
                    <a:pt x="78" y="61"/>
                    <a:pt x="78" y="61"/>
                  </a:cubicBezTo>
                  <a:cubicBezTo>
                    <a:pt x="77" y="60"/>
                    <a:pt x="76" y="58"/>
                    <a:pt x="75" y="55"/>
                  </a:cubicBezTo>
                  <a:cubicBezTo>
                    <a:pt x="72" y="49"/>
                    <a:pt x="71" y="42"/>
                    <a:pt x="71" y="34"/>
                  </a:cubicBezTo>
                  <a:cubicBezTo>
                    <a:pt x="71" y="26"/>
                    <a:pt x="72" y="18"/>
                    <a:pt x="75" y="12"/>
                  </a:cubicBezTo>
                  <a:cubicBezTo>
                    <a:pt x="76" y="10"/>
                    <a:pt x="77" y="8"/>
                    <a:pt x="78" y="7"/>
                  </a:cubicBezTo>
                  <a:cubicBezTo>
                    <a:pt x="78" y="6"/>
                    <a:pt x="79" y="5"/>
                    <a:pt x="80" y="5"/>
                  </a:cubicBezTo>
                  <a:cubicBezTo>
                    <a:pt x="81" y="5"/>
                    <a:pt x="82" y="6"/>
                    <a:pt x="82" y="7"/>
                  </a:cubicBezTo>
                  <a:cubicBezTo>
                    <a:pt x="84" y="8"/>
                    <a:pt x="85" y="10"/>
                    <a:pt x="86" y="12"/>
                  </a:cubicBezTo>
                  <a:cubicBezTo>
                    <a:pt x="88" y="18"/>
                    <a:pt x="89" y="26"/>
                    <a:pt x="89" y="34"/>
                  </a:cubicBezTo>
                  <a:cubicBezTo>
                    <a:pt x="89" y="42"/>
                    <a:pt x="88" y="49"/>
                    <a:pt x="86" y="55"/>
                  </a:cubicBezTo>
                  <a:cubicBezTo>
                    <a:pt x="85" y="58"/>
                    <a:pt x="84" y="60"/>
                    <a:pt x="82" y="61"/>
                  </a:cubicBezTo>
                  <a:cubicBezTo>
                    <a:pt x="82" y="61"/>
                    <a:pt x="81" y="62"/>
                    <a:pt x="80" y="62"/>
                  </a:cubicBezTo>
                  <a:close/>
                  <a:moveTo>
                    <a:pt x="23" y="34"/>
                  </a:moveTo>
                  <a:cubicBezTo>
                    <a:pt x="23" y="29"/>
                    <a:pt x="24" y="24"/>
                    <a:pt x="24" y="20"/>
                  </a:cubicBezTo>
                  <a:cubicBezTo>
                    <a:pt x="20" y="21"/>
                    <a:pt x="16" y="21"/>
                    <a:pt x="12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5" y="47"/>
                    <a:pt x="5" y="47"/>
                    <a:pt x="12" y="47"/>
                  </a:cubicBezTo>
                  <a:cubicBezTo>
                    <a:pt x="16" y="47"/>
                    <a:pt x="20" y="47"/>
                    <a:pt x="24" y="47"/>
                  </a:cubicBezTo>
                  <a:cubicBezTo>
                    <a:pt x="24" y="43"/>
                    <a:pt x="23" y="39"/>
                    <a:pt x="23" y="34"/>
                  </a:cubicBezTo>
                  <a:close/>
                  <a:moveTo>
                    <a:pt x="34" y="53"/>
                  </a:moveTo>
                  <a:cubicBezTo>
                    <a:pt x="22" y="51"/>
                    <a:pt x="22" y="51"/>
                    <a:pt x="22" y="5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82"/>
                    <a:pt x="32" y="83"/>
                    <a:pt x="33" y="83"/>
                  </a:cubicBezTo>
                  <a:cubicBezTo>
                    <a:pt x="44" y="78"/>
                    <a:pt x="44" y="78"/>
                    <a:pt x="44" y="78"/>
                  </a:cubicBezTo>
                  <a:cubicBezTo>
                    <a:pt x="46" y="78"/>
                    <a:pt x="46" y="76"/>
                    <a:pt x="46" y="75"/>
                  </a:cubicBezTo>
                  <a:lnTo>
                    <a:pt x="34" y="53"/>
                  </a:lnTo>
                  <a:close/>
                  <a:moveTo>
                    <a:pt x="80" y="45"/>
                  </a:moveTo>
                  <a:cubicBezTo>
                    <a:pt x="80" y="45"/>
                    <a:pt x="79" y="44"/>
                    <a:pt x="79" y="44"/>
                  </a:cubicBezTo>
                  <a:cubicBezTo>
                    <a:pt x="79" y="44"/>
                    <a:pt x="78" y="43"/>
                    <a:pt x="78" y="42"/>
                  </a:cubicBezTo>
                  <a:cubicBezTo>
                    <a:pt x="77" y="40"/>
                    <a:pt x="77" y="37"/>
                    <a:pt x="77" y="34"/>
                  </a:cubicBezTo>
                  <a:cubicBezTo>
                    <a:pt x="77" y="31"/>
                    <a:pt x="77" y="28"/>
                    <a:pt x="78" y="25"/>
                  </a:cubicBezTo>
                  <a:cubicBezTo>
                    <a:pt x="78" y="25"/>
                    <a:pt x="79" y="24"/>
                    <a:pt x="79" y="23"/>
                  </a:cubicBezTo>
                  <a:cubicBezTo>
                    <a:pt x="79" y="23"/>
                    <a:pt x="80" y="23"/>
                    <a:pt x="80" y="23"/>
                  </a:cubicBezTo>
                  <a:cubicBezTo>
                    <a:pt x="80" y="23"/>
                    <a:pt x="81" y="23"/>
                    <a:pt x="81" y="23"/>
                  </a:cubicBezTo>
                  <a:cubicBezTo>
                    <a:pt x="81" y="24"/>
                    <a:pt x="82" y="25"/>
                    <a:pt x="82" y="25"/>
                  </a:cubicBezTo>
                  <a:cubicBezTo>
                    <a:pt x="83" y="28"/>
                    <a:pt x="84" y="31"/>
                    <a:pt x="84" y="34"/>
                  </a:cubicBezTo>
                  <a:cubicBezTo>
                    <a:pt x="84" y="37"/>
                    <a:pt x="83" y="40"/>
                    <a:pt x="82" y="42"/>
                  </a:cubicBezTo>
                  <a:cubicBezTo>
                    <a:pt x="82" y="43"/>
                    <a:pt x="81" y="44"/>
                    <a:pt x="81" y="44"/>
                  </a:cubicBezTo>
                  <a:cubicBezTo>
                    <a:pt x="81" y="44"/>
                    <a:pt x="80" y="45"/>
                    <a:pt x="80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9" name="Freeform 63"/>
            <p:cNvSpPr>
              <a:spLocks noEditPoints="1"/>
            </p:cNvSpPr>
            <p:nvPr/>
          </p:nvSpPr>
          <p:spPr bwMode="auto">
            <a:xfrm>
              <a:off x="11767808" y="3599153"/>
              <a:ext cx="160501" cy="64591"/>
            </a:xfrm>
            <a:custGeom>
              <a:avLst/>
              <a:gdLst>
                <a:gd name="T0" fmla="*/ 50 w 50"/>
                <a:gd name="T1" fmla="*/ 10 h 20"/>
                <a:gd name="T2" fmla="*/ 50 w 50"/>
                <a:gd name="T3" fmla="*/ 10 h 20"/>
                <a:gd name="T4" fmla="*/ 40 w 50"/>
                <a:gd name="T5" fmla="*/ 0 h 20"/>
                <a:gd name="T6" fmla="*/ 28 w 50"/>
                <a:gd name="T7" fmla="*/ 0 h 20"/>
                <a:gd name="T8" fmla="*/ 18 w 50"/>
                <a:gd name="T9" fmla="*/ 10 h 20"/>
                <a:gd name="T10" fmla="*/ 18 w 50"/>
                <a:gd name="T11" fmla="*/ 10 h 20"/>
                <a:gd name="T12" fmla="*/ 18 w 50"/>
                <a:gd name="T13" fmla="*/ 11 h 20"/>
                <a:gd name="T14" fmla="*/ 23 w 50"/>
                <a:gd name="T15" fmla="*/ 11 h 20"/>
                <a:gd name="T16" fmla="*/ 23 w 50"/>
                <a:gd name="T17" fmla="*/ 10 h 20"/>
                <a:gd name="T18" fmla="*/ 23 w 50"/>
                <a:gd name="T19" fmla="*/ 10 h 20"/>
                <a:gd name="T20" fmla="*/ 28 w 50"/>
                <a:gd name="T21" fmla="*/ 5 h 20"/>
                <a:gd name="T22" fmla="*/ 40 w 50"/>
                <a:gd name="T23" fmla="*/ 5 h 20"/>
                <a:gd name="T24" fmla="*/ 45 w 50"/>
                <a:gd name="T25" fmla="*/ 10 h 20"/>
                <a:gd name="T26" fmla="*/ 45 w 50"/>
                <a:gd name="T27" fmla="*/ 10 h 20"/>
                <a:gd name="T28" fmla="*/ 40 w 50"/>
                <a:gd name="T29" fmla="*/ 15 h 20"/>
                <a:gd name="T30" fmla="*/ 35 w 50"/>
                <a:gd name="T31" fmla="*/ 15 h 20"/>
                <a:gd name="T32" fmla="*/ 32 w 50"/>
                <a:gd name="T33" fmla="*/ 20 h 20"/>
                <a:gd name="T34" fmla="*/ 40 w 50"/>
                <a:gd name="T35" fmla="*/ 20 h 20"/>
                <a:gd name="T36" fmla="*/ 50 w 50"/>
                <a:gd name="T37" fmla="*/ 10 h 20"/>
                <a:gd name="T38" fmla="*/ 32 w 50"/>
                <a:gd name="T39" fmla="*/ 10 h 20"/>
                <a:gd name="T40" fmla="*/ 32 w 50"/>
                <a:gd name="T41" fmla="*/ 9 h 20"/>
                <a:gd name="T42" fmla="*/ 27 w 50"/>
                <a:gd name="T43" fmla="*/ 9 h 20"/>
                <a:gd name="T44" fmla="*/ 28 w 50"/>
                <a:gd name="T45" fmla="*/ 10 h 20"/>
                <a:gd name="T46" fmla="*/ 28 w 50"/>
                <a:gd name="T47" fmla="*/ 10 h 20"/>
                <a:gd name="T48" fmla="*/ 22 w 50"/>
                <a:gd name="T49" fmla="*/ 15 h 20"/>
                <a:gd name="T50" fmla="*/ 10 w 50"/>
                <a:gd name="T51" fmla="*/ 15 h 20"/>
                <a:gd name="T52" fmla="*/ 5 w 50"/>
                <a:gd name="T53" fmla="*/ 10 h 20"/>
                <a:gd name="T54" fmla="*/ 5 w 50"/>
                <a:gd name="T55" fmla="*/ 10 h 20"/>
                <a:gd name="T56" fmla="*/ 10 w 50"/>
                <a:gd name="T57" fmla="*/ 5 h 20"/>
                <a:gd name="T58" fmla="*/ 16 w 50"/>
                <a:gd name="T59" fmla="*/ 5 h 20"/>
                <a:gd name="T60" fmla="*/ 19 w 50"/>
                <a:gd name="T61" fmla="*/ 0 h 20"/>
                <a:gd name="T62" fmla="*/ 10 w 50"/>
                <a:gd name="T63" fmla="*/ 0 h 20"/>
                <a:gd name="T64" fmla="*/ 0 w 50"/>
                <a:gd name="T65" fmla="*/ 10 h 20"/>
                <a:gd name="T66" fmla="*/ 0 w 50"/>
                <a:gd name="T67" fmla="*/ 10 h 20"/>
                <a:gd name="T68" fmla="*/ 10 w 50"/>
                <a:gd name="T69" fmla="*/ 20 h 20"/>
                <a:gd name="T70" fmla="*/ 22 w 50"/>
                <a:gd name="T71" fmla="*/ 20 h 20"/>
                <a:gd name="T72" fmla="*/ 32 w 50"/>
                <a:gd name="T73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0" h="20">
                  <a:moveTo>
                    <a:pt x="50" y="10"/>
                  </a:moveTo>
                  <a:cubicBezTo>
                    <a:pt x="50" y="10"/>
                    <a:pt x="50" y="10"/>
                    <a:pt x="50" y="10"/>
                  </a:cubicBezTo>
                  <a:cubicBezTo>
                    <a:pt x="50" y="5"/>
                    <a:pt x="46" y="0"/>
                    <a:pt x="4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3" y="0"/>
                    <a:pt x="18" y="5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11"/>
                    <a:pt x="18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0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7"/>
                    <a:pt x="25" y="5"/>
                    <a:pt x="28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3" y="5"/>
                    <a:pt x="45" y="7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3"/>
                    <a:pt x="43" y="15"/>
                    <a:pt x="40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4" y="17"/>
                    <a:pt x="33" y="18"/>
                    <a:pt x="32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6" y="20"/>
                    <a:pt x="50" y="15"/>
                    <a:pt x="50" y="10"/>
                  </a:cubicBezTo>
                  <a:close/>
                  <a:moveTo>
                    <a:pt x="32" y="10"/>
                  </a:moveTo>
                  <a:cubicBezTo>
                    <a:pt x="32" y="9"/>
                    <a:pt x="32" y="9"/>
                    <a:pt x="32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8" y="9"/>
                    <a:pt x="28" y="9"/>
                    <a:pt x="28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13"/>
                    <a:pt x="25" y="15"/>
                    <a:pt x="22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7" y="15"/>
                    <a:pt x="5" y="13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7"/>
                    <a:pt x="7" y="5"/>
                    <a:pt x="10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3"/>
                    <a:pt x="17" y="1"/>
                    <a:pt x="1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8" y="20"/>
                    <a:pt x="32" y="15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" name="Freeform 64"/>
            <p:cNvSpPr>
              <a:spLocks noEditPoints="1"/>
            </p:cNvSpPr>
            <p:nvPr/>
          </p:nvSpPr>
          <p:spPr bwMode="auto">
            <a:xfrm>
              <a:off x="11918522" y="2912132"/>
              <a:ext cx="172245" cy="168330"/>
            </a:xfrm>
            <a:custGeom>
              <a:avLst/>
              <a:gdLst>
                <a:gd name="T0" fmla="*/ 27 w 54"/>
                <a:gd name="T1" fmla="*/ 0 h 53"/>
                <a:gd name="T2" fmla="*/ 0 w 54"/>
                <a:gd name="T3" fmla="*/ 27 h 53"/>
                <a:gd name="T4" fmla="*/ 27 w 54"/>
                <a:gd name="T5" fmla="*/ 53 h 53"/>
                <a:gd name="T6" fmla="*/ 54 w 54"/>
                <a:gd name="T7" fmla="*/ 27 h 53"/>
                <a:gd name="T8" fmla="*/ 27 w 54"/>
                <a:gd name="T9" fmla="*/ 0 h 53"/>
                <a:gd name="T10" fmla="*/ 16 w 54"/>
                <a:gd name="T11" fmla="*/ 43 h 53"/>
                <a:gd name="T12" fmla="*/ 17 w 54"/>
                <a:gd name="T13" fmla="*/ 38 h 53"/>
                <a:gd name="T14" fmla="*/ 7 w 54"/>
                <a:gd name="T15" fmla="*/ 24 h 53"/>
                <a:gd name="T16" fmla="*/ 13 w 54"/>
                <a:gd name="T17" fmla="*/ 12 h 53"/>
                <a:gd name="T18" fmla="*/ 27 w 54"/>
                <a:gd name="T19" fmla="*/ 7 h 53"/>
                <a:gd name="T20" fmla="*/ 41 w 54"/>
                <a:gd name="T21" fmla="*/ 12 h 53"/>
                <a:gd name="T22" fmla="*/ 47 w 54"/>
                <a:gd name="T23" fmla="*/ 24 h 53"/>
                <a:gd name="T24" fmla="*/ 37 w 54"/>
                <a:gd name="T25" fmla="*/ 38 h 53"/>
                <a:gd name="T26" fmla="*/ 38 w 54"/>
                <a:gd name="T27" fmla="*/ 43 h 53"/>
                <a:gd name="T28" fmla="*/ 27 w 54"/>
                <a:gd name="T29" fmla="*/ 47 h 53"/>
                <a:gd name="T30" fmla="*/ 16 w 54"/>
                <a:gd name="T31" fmla="*/ 43 h 53"/>
                <a:gd name="T32" fmla="*/ 29 w 54"/>
                <a:gd name="T33" fmla="*/ 33 h 53"/>
                <a:gd name="T34" fmla="*/ 30 w 54"/>
                <a:gd name="T35" fmla="*/ 35 h 53"/>
                <a:gd name="T36" fmla="*/ 30 w 54"/>
                <a:gd name="T37" fmla="*/ 38 h 53"/>
                <a:gd name="T38" fmla="*/ 29 w 54"/>
                <a:gd name="T39" fmla="*/ 40 h 53"/>
                <a:gd name="T40" fmla="*/ 25 w 54"/>
                <a:gd name="T41" fmla="*/ 40 h 53"/>
                <a:gd name="T42" fmla="*/ 24 w 54"/>
                <a:gd name="T43" fmla="*/ 38 h 53"/>
                <a:gd name="T44" fmla="*/ 24 w 54"/>
                <a:gd name="T45" fmla="*/ 35 h 53"/>
                <a:gd name="T46" fmla="*/ 25 w 54"/>
                <a:gd name="T47" fmla="*/ 33 h 53"/>
                <a:gd name="T48" fmla="*/ 26 w 54"/>
                <a:gd name="T49" fmla="*/ 10 h 53"/>
                <a:gd name="T50" fmla="*/ 28 w 54"/>
                <a:gd name="T51" fmla="*/ 10 h 53"/>
                <a:gd name="T52" fmla="*/ 29 w 54"/>
                <a:gd name="T53" fmla="*/ 3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4" h="53">
                  <a:moveTo>
                    <a:pt x="27" y="0"/>
                  </a:moveTo>
                  <a:cubicBezTo>
                    <a:pt x="12" y="0"/>
                    <a:pt x="0" y="12"/>
                    <a:pt x="0" y="27"/>
                  </a:cubicBezTo>
                  <a:cubicBezTo>
                    <a:pt x="0" y="41"/>
                    <a:pt x="12" y="53"/>
                    <a:pt x="27" y="53"/>
                  </a:cubicBezTo>
                  <a:cubicBezTo>
                    <a:pt x="42" y="53"/>
                    <a:pt x="54" y="41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lose/>
                  <a:moveTo>
                    <a:pt x="16" y="43"/>
                  </a:moveTo>
                  <a:cubicBezTo>
                    <a:pt x="17" y="42"/>
                    <a:pt x="17" y="40"/>
                    <a:pt x="17" y="38"/>
                  </a:cubicBezTo>
                  <a:cubicBezTo>
                    <a:pt x="17" y="32"/>
                    <a:pt x="13" y="26"/>
                    <a:pt x="7" y="24"/>
                  </a:cubicBezTo>
                  <a:cubicBezTo>
                    <a:pt x="8" y="20"/>
                    <a:pt x="10" y="16"/>
                    <a:pt x="13" y="12"/>
                  </a:cubicBezTo>
                  <a:cubicBezTo>
                    <a:pt x="17" y="9"/>
                    <a:pt x="22" y="7"/>
                    <a:pt x="27" y="7"/>
                  </a:cubicBezTo>
                  <a:cubicBezTo>
                    <a:pt x="32" y="7"/>
                    <a:pt x="37" y="9"/>
                    <a:pt x="41" y="12"/>
                  </a:cubicBezTo>
                  <a:cubicBezTo>
                    <a:pt x="44" y="16"/>
                    <a:pt x="46" y="20"/>
                    <a:pt x="47" y="24"/>
                  </a:cubicBezTo>
                  <a:cubicBezTo>
                    <a:pt x="41" y="26"/>
                    <a:pt x="37" y="32"/>
                    <a:pt x="37" y="38"/>
                  </a:cubicBezTo>
                  <a:cubicBezTo>
                    <a:pt x="37" y="40"/>
                    <a:pt x="37" y="42"/>
                    <a:pt x="38" y="43"/>
                  </a:cubicBezTo>
                  <a:cubicBezTo>
                    <a:pt x="35" y="45"/>
                    <a:pt x="31" y="47"/>
                    <a:pt x="27" y="47"/>
                  </a:cubicBezTo>
                  <a:cubicBezTo>
                    <a:pt x="23" y="47"/>
                    <a:pt x="19" y="45"/>
                    <a:pt x="16" y="43"/>
                  </a:cubicBezTo>
                  <a:close/>
                  <a:moveTo>
                    <a:pt x="29" y="33"/>
                  </a:moveTo>
                  <a:cubicBezTo>
                    <a:pt x="30" y="33"/>
                    <a:pt x="30" y="34"/>
                    <a:pt x="30" y="35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0" y="39"/>
                    <a:pt x="30" y="40"/>
                    <a:pt x="29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0"/>
                    <a:pt x="24" y="39"/>
                    <a:pt x="24" y="38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8" y="10"/>
                    <a:pt x="28" y="10"/>
                    <a:pt x="28" y="10"/>
                  </a:cubicBezTo>
                  <a:lnTo>
                    <a:pt x="29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1" name="Freeform 65"/>
            <p:cNvSpPr>
              <a:spLocks noEditPoints="1"/>
            </p:cNvSpPr>
            <p:nvPr/>
          </p:nvSpPr>
          <p:spPr bwMode="auto">
            <a:xfrm>
              <a:off x="11895034" y="3100035"/>
              <a:ext cx="150715" cy="121354"/>
            </a:xfrm>
            <a:custGeom>
              <a:avLst/>
              <a:gdLst>
                <a:gd name="T0" fmla="*/ 30 w 77"/>
                <a:gd name="T1" fmla="*/ 62 h 62"/>
                <a:gd name="T2" fmla="*/ 0 w 77"/>
                <a:gd name="T3" fmla="*/ 31 h 62"/>
                <a:gd name="T4" fmla="*/ 15 w 77"/>
                <a:gd name="T5" fmla="*/ 17 h 62"/>
                <a:gd name="T6" fmla="*/ 30 w 77"/>
                <a:gd name="T7" fmla="*/ 33 h 62"/>
                <a:gd name="T8" fmla="*/ 62 w 77"/>
                <a:gd name="T9" fmla="*/ 0 h 62"/>
                <a:gd name="T10" fmla="*/ 77 w 77"/>
                <a:gd name="T11" fmla="*/ 15 h 62"/>
                <a:gd name="T12" fmla="*/ 30 w 77"/>
                <a:gd name="T13" fmla="*/ 62 h 62"/>
                <a:gd name="T14" fmla="*/ 9 w 77"/>
                <a:gd name="T15" fmla="*/ 31 h 62"/>
                <a:gd name="T16" fmla="*/ 30 w 77"/>
                <a:gd name="T17" fmla="*/ 54 h 62"/>
                <a:gd name="T18" fmla="*/ 69 w 77"/>
                <a:gd name="T19" fmla="*/ 15 h 62"/>
                <a:gd name="T20" fmla="*/ 62 w 77"/>
                <a:gd name="T21" fmla="*/ 8 h 62"/>
                <a:gd name="T22" fmla="*/ 30 w 77"/>
                <a:gd name="T23" fmla="*/ 41 h 62"/>
                <a:gd name="T24" fmla="*/ 15 w 77"/>
                <a:gd name="T25" fmla="*/ 25 h 62"/>
                <a:gd name="T26" fmla="*/ 9 w 77"/>
                <a:gd name="T27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" h="62">
                  <a:moveTo>
                    <a:pt x="30" y="62"/>
                  </a:moveTo>
                  <a:lnTo>
                    <a:pt x="0" y="31"/>
                  </a:lnTo>
                  <a:lnTo>
                    <a:pt x="15" y="17"/>
                  </a:lnTo>
                  <a:lnTo>
                    <a:pt x="30" y="33"/>
                  </a:lnTo>
                  <a:lnTo>
                    <a:pt x="62" y="0"/>
                  </a:lnTo>
                  <a:lnTo>
                    <a:pt x="77" y="15"/>
                  </a:lnTo>
                  <a:lnTo>
                    <a:pt x="30" y="62"/>
                  </a:lnTo>
                  <a:close/>
                  <a:moveTo>
                    <a:pt x="9" y="31"/>
                  </a:moveTo>
                  <a:lnTo>
                    <a:pt x="30" y="54"/>
                  </a:lnTo>
                  <a:lnTo>
                    <a:pt x="69" y="15"/>
                  </a:lnTo>
                  <a:lnTo>
                    <a:pt x="62" y="8"/>
                  </a:lnTo>
                  <a:lnTo>
                    <a:pt x="30" y="41"/>
                  </a:lnTo>
                  <a:lnTo>
                    <a:pt x="15" y="25"/>
                  </a:lnTo>
                  <a:lnTo>
                    <a:pt x="9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2" name="Freeform 66"/>
            <p:cNvSpPr>
              <a:spLocks noEditPoints="1"/>
            </p:cNvSpPr>
            <p:nvPr/>
          </p:nvSpPr>
          <p:spPr bwMode="auto">
            <a:xfrm>
              <a:off x="11640581" y="3336871"/>
              <a:ext cx="178118" cy="236836"/>
            </a:xfrm>
            <a:custGeom>
              <a:avLst/>
              <a:gdLst>
                <a:gd name="T0" fmla="*/ 53 w 56"/>
                <a:gd name="T1" fmla="*/ 9 h 74"/>
                <a:gd name="T2" fmla="*/ 49 w 56"/>
                <a:gd name="T3" fmla="*/ 9 h 74"/>
                <a:gd name="T4" fmla="*/ 49 w 56"/>
                <a:gd name="T5" fmla="*/ 14 h 74"/>
                <a:gd name="T6" fmla="*/ 51 w 56"/>
                <a:gd name="T7" fmla="*/ 14 h 74"/>
                <a:gd name="T8" fmla="*/ 51 w 56"/>
                <a:gd name="T9" fmla="*/ 51 h 74"/>
                <a:gd name="T10" fmla="*/ 32 w 56"/>
                <a:gd name="T11" fmla="*/ 51 h 74"/>
                <a:gd name="T12" fmla="*/ 32 w 56"/>
                <a:gd name="T13" fmla="*/ 70 h 74"/>
                <a:gd name="T14" fmla="*/ 5 w 56"/>
                <a:gd name="T15" fmla="*/ 70 h 74"/>
                <a:gd name="T16" fmla="*/ 5 w 56"/>
                <a:gd name="T17" fmla="*/ 14 h 74"/>
                <a:gd name="T18" fmla="*/ 7 w 56"/>
                <a:gd name="T19" fmla="*/ 14 h 74"/>
                <a:gd name="T20" fmla="*/ 7 w 56"/>
                <a:gd name="T21" fmla="*/ 9 h 74"/>
                <a:gd name="T22" fmla="*/ 2 w 56"/>
                <a:gd name="T23" fmla="*/ 9 h 74"/>
                <a:gd name="T24" fmla="*/ 0 w 56"/>
                <a:gd name="T25" fmla="*/ 12 h 74"/>
                <a:gd name="T26" fmla="*/ 0 w 56"/>
                <a:gd name="T27" fmla="*/ 72 h 74"/>
                <a:gd name="T28" fmla="*/ 2 w 56"/>
                <a:gd name="T29" fmla="*/ 74 h 74"/>
                <a:gd name="T30" fmla="*/ 39 w 56"/>
                <a:gd name="T31" fmla="*/ 74 h 74"/>
                <a:gd name="T32" fmla="*/ 56 w 56"/>
                <a:gd name="T33" fmla="*/ 58 h 74"/>
                <a:gd name="T34" fmla="*/ 56 w 56"/>
                <a:gd name="T35" fmla="*/ 12 h 74"/>
                <a:gd name="T36" fmla="*/ 53 w 56"/>
                <a:gd name="T37" fmla="*/ 9 h 74"/>
                <a:gd name="T38" fmla="*/ 37 w 56"/>
                <a:gd name="T39" fmla="*/ 70 h 74"/>
                <a:gd name="T40" fmla="*/ 37 w 56"/>
                <a:gd name="T41" fmla="*/ 56 h 74"/>
                <a:gd name="T42" fmla="*/ 51 w 56"/>
                <a:gd name="T43" fmla="*/ 56 h 74"/>
                <a:gd name="T44" fmla="*/ 37 w 56"/>
                <a:gd name="T45" fmla="*/ 70 h 74"/>
                <a:gd name="T46" fmla="*/ 46 w 56"/>
                <a:gd name="T47" fmla="*/ 9 h 74"/>
                <a:gd name="T48" fmla="*/ 37 w 56"/>
                <a:gd name="T49" fmla="*/ 9 h 74"/>
                <a:gd name="T50" fmla="*/ 37 w 56"/>
                <a:gd name="T51" fmla="*/ 5 h 74"/>
                <a:gd name="T52" fmla="*/ 32 w 56"/>
                <a:gd name="T53" fmla="*/ 0 h 74"/>
                <a:gd name="T54" fmla="*/ 23 w 56"/>
                <a:gd name="T55" fmla="*/ 0 h 74"/>
                <a:gd name="T56" fmla="*/ 19 w 56"/>
                <a:gd name="T57" fmla="*/ 5 h 74"/>
                <a:gd name="T58" fmla="*/ 19 w 56"/>
                <a:gd name="T59" fmla="*/ 9 h 74"/>
                <a:gd name="T60" fmla="*/ 9 w 56"/>
                <a:gd name="T61" fmla="*/ 9 h 74"/>
                <a:gd name="T62" fmla="*/ 9 w 56"/>
                <a:gd name="T63" fmla="*/ 19 h 74"/>
                <a:gd name="T64" fmla="*/ 46 w 56"/>
                <a:gd name="T65" fmla="*/ 19 h 74"/>
                <a:gd name="T66" fmla="*/ 46 w 56"/>
                <a:gd name="T67" fmla="*/ 9 h 74"/>
                <a:gd name="T68" fmla="*/ 32 w 56"/>
                <a:gd name="T69" fmla="*/ 9 h 74"/>
                <a:gd name="T70" fmla="*/ 23 w 56"/>
                <a:gd name="T71" fmla="*/ 9 h 74"/>
                <a:gd name="T72" fmla="*/ 23 w 56"/>
                <a:gd name="T73" fmla="*/ 5 h 74"/>
                <a:gd name="T74" fmla="*/ 23 w 56"/>
                <a:gd name="T75" fmla="*/ 5 h 74"/>
                <a:gd name="T76" fmla="*/ 32 w 56"/>
                <a:gd name="T77" fmla="*/ 5 h 74"/>
                <a:gd name="T78" fmla="*/ 32 w 56"/>
                <a:gd name="T79" fmla="*/ 5 h 74"/>
                <a:gd name="T80" fmla="*/ 32 w 56"/>
                <a:gd name="T81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6" h="74">
                  <a:moveTo>
                    <a:pt x="53" y="9"/>
                  </a:moveTo>
                  <a:cubicBezTo>
                    <a:pt x="49" y="9"/>
                    <a:pt x="49" y="9"/>
                    <a:pt x="49" y="9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51" y="14"/>
                    <a:pt x="51" y="14"/>
                    <a:pt x="51" y="14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5" y="70"/>
                    <a:pt x="5" y="70"/>
                    <a:pt x="5" y="70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9"/>
                    <a:pt x="0" y="10"/>
                    <a:pt x="0" y="1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3"/>
                    <a:pt x="1" y="74"/>
                    <a:pt x="2" y="74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56" y="58"/>
                    <a:pt x="56" y="58"/>
                    <a:pt x="56" y="58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56" y="10"/>
                    <a:pt x="55" y="9"/>
                    <a:pt x="53" y="9"/>
                  </a:cubicBezTo>
                  <a:close/>
                  <a:moveTo>
                    <a:pt x="37" y="70"/>
                  </a:moveTo>
                  <a:cubicBezTo>
                    <a:pt x="37" y="56"/>
                    <a:pt x="37" y="56"/>
                    <a:pt x="37" y="56"/>
                  </a:cubicBezTo>
                  <a:cubicBezTo>
                    <a:pt x="51" y="56"/>
                    <a:pt x="51" y="56"/>
                    <a:pt x="51" y="56"/>
                  </a:cubicBezTo>
                  <a:lnTo>
                    <a:pt x="37" y="70"/>
                  </a:lnTo>
                  <a:close/>
                  <a:moveTo>
                    <a:pt x="46" y="9"/>
                  </a:moveTo>
                  <a:cubicBezTo>
                    <a:pt x="37" y="9"/>
                    <a:pt x="37" y="9"/>
                    <a:pt x="37" y="9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2"/>
                    <a:pt x="35" y="0"/>
                    <a:pt x="32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1" y="0"/>
                    <a:pt x="19" y="2"/>
                    <a:pt x="19" y="5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46" y="19"/>
                    <a:pt x="46" y="19"/>
                    <a:pt x="46" y="19"/>
                  </a:cubicBezTo>
                  <a:lnTo>
                    <a:pt x="46" y="9"/>
                  </a:lnTo>
                  <a:close/>
                  <a:moveTo>
                    <a:pt x="32" y="9"/>
                  </a:moveTo>
                  <a:cubicBezTo>
                    <a:pt x="23" y="9"/>
                    <a:pt x="23" y="9"/>
                    <a:pt x="23" y="9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5"/>
                    <a:pt x="32" y="5"/>
                    <a:pt x="32" y="5"/>
                  </a:cubicBezTo>
                  <a:lnTo>
                    <a:pt x="32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" name="Freeform 67"/>
            <p:cNvSpPr>
              <a:spLocks/>
            </p:cNvSpPr>
            <p:nvPr/>
          </p:nvSpPr>
          <p:spPr bwMode="auto">
            <a:xfrm>
              <a:off x="10986834" y="3618727"/>
              <a:ext cx="608730" cy="342532"/>
            </a:xfrm>
            <a:custGeom>
              <a:avLst/>
              <a:gdLst>
                <a:gd name="T0" fmla="*/ 190 w 190"/>
                <a:gd name="T1" fmla="*/ 74 h 107"/>
                <a:gd name="T2" fmla="*/ 166 w 190"/>
                <a:gd name="T3" fmla="*/ 43 h 107"/>
                <a:gd name="T4" fmla="*/ 122 w 190"/>
                <a:gd name="T5" fmla="*/ 0 h 107"/>
                <a:gd name="T6" fmla="*/ 87 w 190"/>
                <a:gd name="T7" fmla="*/ 17 h 107"/>
                <a:gd name="T8" fmla="*/ 67 w 190"/>
                <a:gd name="T9" fmla="*/ 7 h 107"/>
                <a:gd name="T10" fmla="*/ 42 w 190"/>
                <a:gd name="T11" fmla="*/ 32 h 107"/>
                <a:gd name="T12" fmla="*/ 43 w 190"/>
                <a:gd name="T13" fmla="*/ 35 h 107"/>
                <a:gd name="T14" fmla="*/ 36 w 190"/>
                <a:gd name="T15" fmla="*/ 35 h 107"/>
                <a:gd name="T16" fmla="*/ 0 w 190"/>
                <a:gd name="T17" fmla="*/ 71 h 107"/>
                <a:gd name="T18" fmla="*/ 36 w 190"/>
                <a:gd name="T19" fmla="*/ 107 h 107"/>
                <a:gd name="T20" fmla="*/ 158 w 190"/>
                <a:gd name="T21" fmla="*/ 107 h 107"/>
                <a:gd name="T22" fmla="*/ 158 w 190"/>
                <a:gd name="T23" fmla="*/ 107 h 107"/>
                <a:gd name="T24" fmla="*/ 190 w 190"/>
                <a:gd name="T25" fmla="*/ 7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07">
                  <a:moveTo>
                    <a:pt x="190" y="74"/>
                  </a:moveTo>
                  <a:cubicBezTo>
                    <a:pt x="190" y="59"/>
                    <a:pt x="180" y="46"/>
                    <a:pt x="166" y="43"/>
                  </a:cubicBezTo>
                  <a:cubicBezTo>
                    <a:pt x="165" y="19"/>
                    <a:pt x="146" y="0"/>
                    <a:pt x="122" y="0"/>
                  </a:cubicBezTo>
                  <a:cubicBezTo>
                    <a:pt x="107" y="0"/>
                    <a:pt x="95" y="6"/>
                    <a:pt x="87" y="17"/>
                  </a:cubicBezTo>
                  <a:cubicBezTo>
                    <a:pt x="82" y="11"/>
                    <a:pt x="75" y="7"/>
                    <a:pt x="67" y="7"/>
                  </a:cubicBezTo>
                  <a:cubicBezTo>
                    <a:pt x="54" y="7"/>
                    <a:pt x="42" y="18"/>
                    <a:pt x="42" y="32"/>
                  </a:cubicBezTo>
                  <a:cubicBezTo>
                    <a:pt x="42" y="33"/>
                    <a:pt x="43" y="34"/>
                    <a:pt x="43" y="35"/>
                  </a:cubicBezTo>
                  <a:cubicBezTo>
                    <a:pt x="41" y="35"/>
                    <a:pt x="38" y="35"/>
                    <a:pt x="36" y="35"/>
                  </a:cubicBezTo>
                  <a:cubicBezTo>
                    <a:pt x="16" y="35"/>
                    <a:pt x="0" y="51"/>
                    <a:pt x="0" y="71"/>
                  </a:cubicBezTo>
                  <a:cubicBezTo>
                    <a:pt x="0" y="91"/>
                    <a:pt x="16" y="107"/>
                    <a:pt x="36" y="107"/>
                  </a:cubicBezTo>
                  <a:cubicBezTo>
                    <a:pt x="158" y="107"/>
                    <a:pt x="158" y="107"/>
                    <a:pt x="158" y="107"/>
                  </a:cubicBezTo>
                  <a:cubicBezTo>
                    <a:pt x="158" y="107"/>
                    <a:pt x="158" y="107"/>
                    <a:pt x="158" y="107"/>
                  </a:cubicBezTo>
                  <a:cubicBezTo>
                    <a:pt x="176" y="107"/>
                    <a:pt x="190" y="92"/>
                    <a:pt x="190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4" name="Freeform 68"/>
            <p:cNvSpPr>
              <a:spLocks/>
            </p:cNvSpPr>
            <p:nvPr/>
          </p:nvSpPr>
          <p:spPr bwMode="auto">
            <a:xfrm>
              <a:off x="11632752" y="2722270"/>
              <a:ext cx="291643" cy="317087"/>
            </a:xfrm>
            <a:custGeom>
              <a:avLst/>
              <a:gdLst>
                <a:gd name="T0" fmla="*/ 61 w 91"/>
                <a:gd name="T1" fmla="*/ 27 h 99"/>
                <a:gd name="T2" fmla="*/ 51 w 91"/>
                <a:gd name="T3" fmla="*/ 38 h 99"/>
                <a:gd name="T4" fmla="*/ 46 w 91"/>
                <a:gd name="T5" fmla="*/ 46 h 99"/>
                <a:gd name="T6" fmla="*/ 48 w 91"/>
                <a:gd name="T7" fmla="*/ 29 h 99"/>
                <a:gd name="T8" fmla="*/ 48 w 91"/>
                <a:gd name="T9" fmla="*/ 14 h 99"/>
                <a:gd name="T10" fmla="*/ 23 w 91"/>
                <a:gd name="T11" fmla="*/ 4 h 99"/>
                <a:gd name="T12" fmla="*/ 13 w 91"/>
                <a:gd name="T13" fmla="*/ 29 h 99"/>
                <a:gd name="T14" fmla="*/ 24 w 91"/>
                <a:gd name="T15" fmla="*/ 40 h 99"/>
                <a:gd name="T16" fmla="*/ 38 w 91"/>
                <a:gd name="T17" fmla="*/ 50 h 99"/>
                <a:gd name="T18" fmla="*/ 29 w 91"/>
                <a:gd name="T19" fmla="*/ 48 h 99"/>
                <a:gd name="T20" fmla="*/ 14 w 91"/>
                <a:gd name="T21" fmla="*/ 48 h 99"/>
                <a:gd name="T22" fmla="*/ 4 w 91"/>
                <a:gd name="T23" fmla="*/ 74 h 99"/>
                <a:gd name="T24" fmla="*/ 30 w 91"/>
                <a:gd name="T25" fmla="*/ 84 h 99"/>
                <a:gd name="T26" fmla="*/ 40 w 91"/>
                <a:gd name="T27" fmla="*/ 73 h 99"/>
                <a:gd name="T28" fmla="*/ 45 w 91"/>
                <a:gd name="T29" fmla="*/ 65 h 99"/>
                <a:gd name="T30" fmla="*/ 43 w 91"/>
                <a:gd name="T31" fmla="*/ 96 h 99"/>
                <a:gd name="T32" fmla="*/ 45 w 91"/>
                <a:gd name="T33" fmla="*/ 99 h 99"/>
                <a:gd name="T34" fmla="*/ 61 w 91"/>
                <a:gd name="T35" fmla="*/ 92 h 99"/>
                <a:gd name="T36" fmla="*/ 78 w 91"/>
                <a:gd name="T37" fmla="*/ 84 h 99"/>
                <a:gd name="T38" fmla="*/ 76 w 91"/>
                <a:gd name="T39" fmla="*/ 81 h 99"/>
                <a:gd name="T40" fmla="*/ 53 w 91"/>
                <a:gd name="T41" fmla="*/ 61 h 99"/>
                <a:gd name="T42" fmla="*/ 61 w 91"/>
                <a:gd name="T43" fmla="*/ 63 h 99"/>
                <a:gd name="T44" fmla="*/ 77 w 91"/>
                <a:gd name="T45" fmla="*/ 63 h 99"/>
                <a:gd name="T46" fmla="*/ 87 w 91"/>
                <a:gd name="T47" fmla="*/ 37 h 99"/>
                <a:gd name="T48" fmla="*/ 61 w 91"/>
                <a:gd name="T49" fmla="*/ 2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1" h="99">
                  <a:moveTo>
                    <a:pt x="61" y="27"/>
                  </a:moveTo>
                  <a:cubicBezTo>
                    <a:pt x="56" y="29"/>
                    <a:pt x="52" y="33"/>
                    <a:pt x="51" y="38"/>
                  </a:cubicBezTo>
                  <a:cubicBezTo>
                    <a:pt x="50" y="40"/>
                    <a:pt x="48" y="43"/>
                    <a:pt x="46" y="46"/>
                  </a:cubicBezTo>
                  <a:cubicBezTo>
                    <a:pt x="46" y="41"/>
                    <a:pt x="47" y="33"/>
                    <a:pt x="48" y="29"/>
                  </a:cubicBezTo>
                  <a:cubicBezTo>
                    <a:pt x="50" y="25"/>
                    <a:pt x="50" y="19"/>
                    <a:pt x="48" y="14"/>
                  </a:cubicBezTo>
                  <a:cubicBezTo>
                    <a:pt x="44" y="4"/>
                    <a:pt x="32" y="0"/>
                    <a:pt x="23" y="4"/>
                  </a:cubicBezTo>
                  <a:cubicBezTo>
                    <a:pt x="13" y="8"/>
                    <a:pt x="9" y="20"/>
                    <a:pt x="13" y="29"/>
                  </a:cubicBezTo>
                  <a:cubicBezTo>
                    <a:pt x="15" y="35"/>
                    <a:pt x="19" y="38"/>
                    <a:pt x="24" y="40"/>
                  </a:cubicBezTo>
                  <a:cubicBezTo>
                    <a:pt x="28" y="41"/>
                    <a:pt x="34" y="46"/>
                    <a:pt x="38" y="50"/>
                  </a:cubicBezTo>
                  <a:cubicBezTo>
                    <a:pt x="34" y="49"/>
                    <a:pt x="31" y="49"/>
                    <a:pt x="29" y="48"/>
                  </a:cubicBezTo>
                  <a:cubicBezTo>
                    <a:pt x="24" y="46"/>
                    <a:pt x="19" y="46"/>
                    <a:pt x="14" y="48"/>
                  </a:cubicBezTo>
                  <a:cubicBezTo>
                    <a:pt x="4" y="52"/>
                    <a:pt x="0" y="64"/>
                    <a:pt x="4" y="74"/>
                  </a:cubicBezTo>
                  <a:cubicBezTo>
                    <a:pt x="8" y="84"/>
                    <a:pt x="20" y="88"/>
                    <a:pt x="30" y="84"/>
                  </a:cubicBezTo>
                  <a:cubicBezTo>
                    <a:pt x="35" y="82"/>
                    <a:pt x="38" y="77"/>
                    <a:pt x="40" y="73"/>
                  </a:cubicBezTo>
                  <a:cubicBezTo>
                    <a:pt x="41" y="70"/>
                    <a:pt x="42" y="67"/>
                    <a:pt x="45" y="65"/>
                  </a:cubicBezTo>
                  <a:cubicBezTo>
                    <a:pt x="50" y="77"/>
                    <a:pt x="48" y="89"/>
                    <a:pt x="43" y="96"/>
                  </a:cubicBezTo>
                  <a:cubicBezTo>
                    <a:pt x="45" y="99"/>
                    <a:pt x="45" y="99"/>
                    <a:pt x="45" y="99"/>
                  </a:cubicBezTo>
                  <a:cubicBezTo>
                    <a:pt x="61" y="92"/>
                    <a:pt x="61" y="92"/>
                    <a:pt x="61" y="92"/>
                  </a:cubicBezTo>
                  <a:cubicBezTo>
                    <a:pt x="78" y="84"/>
                    <a:pt x="78" y="84"/>
                    <a:pt x="78" y="84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68" y="80"/>
                    <a:pt x="58" y="74"/>
                    <a:pt x="53" y="61"/>
                  </a:cubicBezTo>
                  <a:cubicBezTo>
                    <a:pt x="56" y="61"/>
                    <a:pt x="59" y="62"/>
                    <a:pt x="61" y="63"/>
                  </a:cubicBezTo>
                  <a:cubicBezTo>
                    <a:pt x="66" y="65"/>
                    <a:pt x="72" y="65"/>
                    <a:pt x="77" y="63"/>
                  </a:cubicBezTo>
                  <a:cubicBezTo>
                    <a:pt x="87" y="59"/>
                    <a:pt x="91" y="47"/>
                    <a:pt x="87" y="37"/>
                  </a:cubicBezTo>
                  <a:cubicBezTo>
                    <a:pt x="82" y="27"/>
                    <a:pt x="71" y="23"/>
                    <a:pt x="6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5" name="Freeform 69"/>
            <p:cNvSpPr>
              <a:spLocks noEditPoints="1"/>
            </p:cNvSpPr>
            <p:nvPr/>
          </p:nvSpPr>
          <p:spPr bwMode="auto">
            <a:xfrm>
              <a:off x="11460507" y="3483672"/>
              <a:ext cx="146800" cy="154628"/>
            </a:xfrm>
            <a:custGeom>
              <a:avLst/>
              <a:gdLst>
                <a:gd name="T0" fmla="*/ 43 w 46"/>
                <a:gd name="T1" fmla="*/ 29 h 48"/>
                <a:gd name="T2" fmla="*/ 46 w 46"/>
                <a:gd name="T3" fmla="*/ 16 h 48"/>
                <a:gd name="T4" fmla="*/ 41 w 46"/>
                <a:gd name="T5" fmla="*/ 8 h 48"/>
                <a:gd name="T6" fmla="*/ 37 w 46"/>
                <a:gd name="T7" fmla="*/ 9 h 48"/>
                <a:gd name="T8" fmla="*/ 28 w 46"/>
                <a:gd name="T9" fmla="*/ 0 h 48"/>
                <a:gd name="T10" fmla="*/ 18 w 46"/>
                <a:gd name="T11" fmla="*/ 0 h 48"/>
                <a:gd name="T12" fmla="*/ 17 w 46"/>
                <a:gd name="T13" fmla="*/ 4 h 48"/>
                <a:gd name="T14" fmla="*/ 4 w 46"/>
                <a:gd name="T15" fmla="*/ 8 h 48"/>
                <a:gd name="T16" fmla="*/ 0 w 46"/>
                <a:gd name="T17" fmla="*/ 16 h 48"/>
                <a:gd name="T18" fmla="*/ 3 w 46"/>
                <a:gd name="T19" fmla="*/ 19 h 48"/>
                <a:gd name="T20" fmla="*/ 0 w 46"/>
                <a:gd name="T21" fmla="*/ 32 h 48"/>
                <a:gd name="T22" fmla="*/ 4 w 46"/>
                <a:gd name="T23" fmla="*/ 40 h 48"/>
                <a:gd name="T24" fmla="*/ 9 w 46"/>
                <a:gd name="T25" fmla="*/ 39 h 48"/>
                <a:gd name="T26" fmla="*/ 18 w 46"/>
                <a:gd name="T27" fmla="*/ 48 h 48"/>
                <a:gd name="T28" fmla="*/ 28 w 46"/>
                <a:gd name="T29" fmla="*/ 48 h 48"/>
                <a:gd name="T30" fmla="*/ 29 w 46"/>
                <a:gd name="T31" fmla="*/ 44 h 48"/>
                <a:gd name="T32" fmla="*/ 41 w 46"/>
                <a:gd name="T33" fmla="*/ 40 h 48"/>
                <a:gd name="T34" fmla="*/ 46 w 46"/>
                <a:gd name="T35" fmla="*/ 32 h 48"/>
                <a:gd name="T36" fmla="*/ 43 w 46"/>
                <a:gd name="T37" fmla="*/ 29 h 48"/>
                <a:gd name="T38" fmla="*/ 23 w 46"/>
                <a:gd name="T39" fmla="*/ 34 h 48"/>
                <a:gd name="T40" fmla="*/ 13 w 46"/>
                <a:gd name="T41" fmla="*/ 24 h 48"/>
                <a:gd name="T42" fmla="*/ 23 w 46"/>
                <a:gd name="T43" fmla="*/ 14 h 48"/>
                <a:gd name="T44" fmla="*/ 33 w 46"/>
                <a:gd name="T45" fmla="*/ 24 h 48"/>
                <a:gd name="T46" fmla="*/ 23 w 46"/>
                <a:gd name="T47" fmla="*/ 3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" h="48">
                  <a:moveTo>
                    <a:pt x="43" y="29"/>
                  </a:moveTo>
                  <a:cubicBezTo>
                    <a:pt x="40" y="24"/>
                    <a:pt x="42" y="19"/>
                    <a:pt x="46" y="16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0" y="9"/>
                    <a:pt x="38" y="9"/>
                    <a:pt x="37" y="9"/>
                  </a:cubicBezTo>
                  <a:cubicBezTo>
                    <a:pt x="32" y="9"/>
                    <a:pt x="28" y="5"/>
                    <a:pt x="2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"/>
                    <a:pt x="18" y="3"/>
                    <a:pt x="17" y="4"/>
                  </a:cubicBezTo>
                  <a:cubicBezTo>
                    <a:pt x="14" y="9"/>
                    <a:pt x="9" y="10"/>
                    <a:pt x="4" y="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7"/>
                    <a:pt x="2" y="18"/>
                    <a:pt x="3" y="19"/>
                  </a:cubicBezTo>
                  <a:cubicBezTo>
                    <a:pt x="5" y="24"/>
                    <a:pt x="4" y="29"/>
                    <a:pt x="0" y="32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6" y="39"/>
                    <a:pt x="7" y="39"/>
                    <a:pt x="9" y="39"/>
                  </a:cubicBezTo>
                  <a:cubicBezTo>
                    <a:pt x="14" y="39"/>
                    <a:pt x="18" y="43"/>
                    <a:pt x="1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7"/>
                    <a:pt x="28" y="45"/>
                    <a:pt x="29" y="44"/>
                  </a:cubicBezTo>
                  <a:cubicBezTo>
                    <a:pt x="31" y="39"/>
                    <a:pt x="37" y="38"/>
                    <a:pt x="41" y="40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45" y="31"/>
                    <a:pt x="44" y="30"/>
                    <a:pt x="43" y="29"/>
                  </a:cubicBezTo>
                  <a:close/>
                  <a:moveTo>
                    <a:pt x="23" y="34"/>
                  </a:moveTo>
                  <a:cubicBezTo>
                    <a:pt x="17" y="34"/>
                    <a:pt x="13" y="29"/>
                    <a:pt x="13" y="24"/>
                  </a:cubicBezTo>
                  <a:cubicBezTo>
                    <a:pt x="13" y="19"/>
                    <a:pt x="17" y="14"/>
                    <a:pt x="23" y="14"/>
                  </a:cubicBezTo>
                  <a:cubicBezTo>
                    <a:pt x="28" y="14"/>
                    <a:pt x="33" y="19"/>
                    <a:pt x="33" y="24"/>
                  </a:cubicBezTo>
                  <a:cubicBezTo>
                    <a:pt x="33" y="29"/>
                    <a:pt x="28" y="34"/>
                    <a:pt x="23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6" name="Freeform 70"/>
            <p:cNvSpPr>
              <a:spLocks/>
            </p:cNvSpPr>
            <p:nvPr/>
          </p:nvSpPr>
          <p:spPr bwMode="auto">
            <a:xfrm>
              <a:off x="11585776" y="3078504"/>
              <a:ext cx="223135" cy="227050"/>
            </a:xfrm>
            <a:custGeom>
              <a:avLst/>
              <a:gdLst>
                <a:gd name="T0" fmla="*/ 53 w 70"/>
                <a:gd name="T1" fmla="*/ 45 h 71"/>
                <a:gd name="T2" fmla="*/ 41 w 70"/>
                <a:gd name="T3" fmla="*/ 32 h 71"/>
                <a:gd name="T4" fmla="*/ 70 w 70"/>
                <a:gd name="T5" fmla="*/ 10 h 71"/>
                <a:gd name="T6" fmla="*/ 62 w 70"/>
                <a:gd name="T7" fmla="*/ 1 h 71"/>
                <a:gd name="T8" fmla="*/ 25 w 70"/>
                <a:gd name="T9" fmla="*/ 16 h 71"/>
                <a:gd name="T10" fmla="*/ 13 w 70"/>
                <a:gd name="T11" fmla="*/ 5 h 71"/>
                <a:gd name="T12" fmla="*/ 2 w 70"/>
                <a:gd name="T13" fmla="*/ 3 h 71"/>
                <a:gd name="T14" fmla="*/ 4 w 70"/>
                <a:gd name="T15" fmla="*/ 13 h 71"/>
                <a:gd name="T16" fmla="*/ 16 w 70"/>
                <a:gd name="T17" fmla="*/ 25 h 71"/>
                <a:gd name="T18" fmla="*/ 1 w 70"/>
                <a:gd name="T19" fmla="*/ 62 h 71"/>
                <a:gd name="T20" fmla="*/ 10 w 70"/>
                <a:gd name="T21" fmla="*/ 71 h 71"/>
                <a:gd name="T22" fmla="*/ 32 w 70"/>
                <a:gd name="T23" fmla="*/ 41 h 71"/>
                <a:gd name="T24" fmla="*/ 44 w 70"/>
                <a:gd name="T25" fmla="*/ 53 h 71"/>
                <a:gd name="T26" fmla="*/ 44 w 70"/>
                <a:gd name="T27" fmla="*/ 71 h 71"/>
                <a:gd name="T28" fmla="*/ 53 w 70"/>
                <a:gd name="T29" fmla="*/ 71 h 71"/>
                <a:gd name="T30" fmla="*/ 57 w 70"/>
                <a:gd name="T31" fmla="*/ 58 h 71"/>
                <a:gd name="T32" fmla="*/ 70 w 70"/>
                <a:gd name="T33" fmla="*/ 53 h 71"/>
                <a:gd name="T34" fmla="*/ 70 w 70"/>
                <a:gd name="T35" fmla="*/ 45 h 71"/>
                <a:gd name="T36" fmla="*/ 53 w 70"/>
                <a:gd name="T37" fmla="*/ 4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0" h="71">
                  <a:moveTo>
                    <a:pt x="53" y="45"/>
                  </a:moveTo>
                  <a:cubicBezTo>
                    <a:pt x="41" y="32"/>
                    <a:pt x="41" y="32"/>
                    <a:pt x="41" y="32"/>
                  </a:cubicBezTo>
                  <a:cubicBezTo>
                    <a:pt x="70" y="10"/>
                    <a:pt x="70" y="10"/>
                    <a:pt x="70" y="10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0" y="1"/>
                    <a:pt x="5" y="0"/>
                    <a:pt x="2" y="3"/>
                  </a:cubicBezTo>
                  <a:cubicBezTo>
                    <a:pt x="0" y="5"/>
                    <a:pt x="1" y="10"/>
                    <a:pt x="4" y="13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" y="62"/>
                    <a:pt x="1" y="62"/>
                    <a:pt x="1" y="62"/>
                  </a:cubicBezTo>
                  <a:cubicBezTo>
                    <a:pt x="10" y="71"/>
                    <a:pt x="10" y="71"/>
                    <a:pt x="10" y="7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44" y="53"/>
                    <a:pt x="44" y="53"/>
                    <a:pt x="44" y="53"/>
                  </a:cubicBezTo>
                  <a:cubicBezTo>
                    <a:pt x="44" y="71"/>
                    <a:pt x="44" y="71"/>
                    <a:pt x="44" y="71"/>
                  </a:cubicBezTo>
                  <a:cubicBezTo>
                    <a:pt x="53" y="71"/>
                    <a:pt x="53" y="71"/>
                    <a:pt x="53" y="71"/>
                  </a:cubicBezTo>
                  <a:cubicBezTo>
                    <a:pt x="57" y="58"/>
                    <a:pt x="57" y="58"/>
                    <a:pt x="57" y="58"/>
                  </a:cubicBezTo>
                  <a:cubicBezTo>
                    <a:pt x="70" y="53"/>
                    <a:pt x="70" y="53"/>
                    <a:pt x="70" y="53"/>
                  </a:cubicBezTo>
                  <a:cubicBezTo>
                    <a:pt x="70" y="45"/>
                    <a:pt x="70" y="45"/>
                    <a:pt x="70" y="45"/>
                  </a:cubicBezTo>
                  <a:cubicBezTo>
                    <a:pt x="53" y="45"/>
                    <a:pt x="53" y="45"/>
                    <a:pt x="53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7" name="Freeform 71"/>
            <p:cNvSpPr>
              <a:spLocks noEditPoints="1"/>
            </p:cNvSpPr>
            <p:nvPr/>
          </p:nvSpPr>
          <p:spPr bwMode="auto">
            <a:xfrm>
              <a:off x="11859802" y="3225304"/>
              <a:ext cx="78293" cy="142884"/>
            </a:xfrm>
            <a:custGeom>
              <a:avLst/>
              <a:gdLst>
                <a:gd name="T0" fmla="*/ 16 w 24"/>
                <a:gd name="T1" fmla="*/ 44 h 45"/>
                <a:gd name="T2" fmla="*/ 16 w 24"/>
                <a:gd name="T3" fmla="*/ 44 h 45"/>
                <a:gd name="T4" fmla="*/ 23 w 24"/>
                <a:gd name="T5" fmla="*/ 34 h 45"/>
                <a:gd name="T6" fmla="*/ 21 w 24"/>
                <a:gd name="T7" fmla="*/ 23 h 45"/>
                <a:gd name="T8" fmla="*/ 11 w 24"/>
                <a:gd name="T9" fmla="*/ 16 h 45"/>
                <a:gd name="T10" fmla="*/ 11 w 24"/>
                <a:gd name="T11" fmla="*/ 16 h 45"/>
                <a:gd name="T12" fmla="*/ 10 w 24"/>
                <a:gd name="T13" fmla="*/ 17 h 45"/>
                <a:gd name="T14" fmla="*/ 11 w 24"/>
                <a:gd name="T15" fmla="*/ 20 h 45"/>
                <a:gd name="T16" fmla="*/ 12 w 24"/>
                <a:gd name="T17" fmla="*/ 20 h 45"/>
                <a:gd name="T18" fmla="*/ 12 w 24"/>
                <a:gd name="T19" fmla="*/ 20 h 45"/>
                <a:gd name="T20" fmla="*/ 17 w 24"/>
                <a:gd name="T21" fmla="*/ 24 h 45"/>
                <a:gd name="T22" fmla="*/ 19 w 24"/>
                <a:gd name="T23" fmla="*/ 35 h 45"/>
                <a:gd name="T24" fmla="*/ 16 w 24"/>
                <a:gd name="T25" fmla="*/ 40 h 45"/>
                <a:gd name="T26" fmla="*/ 16 w 24"/>
                <a:gd name="T27" fmla="*/ 40 h 45"/>
                <a:gd name="T28" fmla="*/ 10 w 24"/>
                <a:gd name="T29" fmla="*/ 36 h 45"/>
                <a:gd name="T30" fmla="*/ 9 w 24"/>
                <a:gd name="T31" fmla="*/ 31 h 45"/>
                <a:gd name="T32" fmla="*/ 5 w 24"/>
                <a:gd name="T33" fmla="*/ 30 h 45"/>
                <a:gd name="T34" fmla="*/ 6 w 24"/>
                <a:gd name="T35" fmla="*/ 37 h 45"/>
                <a:gd name="T36" fmla="*/ 16 w 24"/>
                <a:gd name="T37" fmla="*/ 44 h 45"/>
                <a:gd name="T38" fmla="*/ 13 w 24"/>
                <a:gd name="T39" fmla="*/ 28 h 45"/>
                <a:gd name="T40" fmla="*/ 15 w 24"/>
                <a:gd name="T41" fmla="*/ 28 h 45"/>
                <a:gd name="T42" fmla="*/ 14 w 24"/>
                <a:gd name="T43" fmla="*/ 24 h 45"/>
                <a:gd name="T44" fmla="*/ 13 w 24"/>
                <a:gd name="T45" fmla="*/ 24 h 45"/>
                <a:gd name="T46" fmla="*/ 12 w 24"/>
                <a:gd name="T47" fmla="*/ 24 h 45"/>
                <a:gd name="T48" fmla="*/ 7 w 24"/>
                <a:gd name="T49" fmla="*/ 21 h 45"/>
                <a:gd name="T50" fmla="*/ 5 w 24"/>
                <a:gd name="T51" fmla="*/ 10 h 45"/>
                <a:gd name="T52" fmla="*/ 9 w 24"/>
                <a:gd name="T53" fmla="*/ 4 h 45"/>
                <a:gd name="T54" fmla="*/ 9 w 24"/>
                <a:gd name="T55" fmla="*/ 4 h 45"/>
                <a:gd name="T56" fmla="*/ 14 w 24"/>
                <a:gd name="T57" fmla="*/ 8 h 45"/>
                <a:gd name="T58" fmla="*/ 15 w 24"/>
                <a:gd name="T59" fmla="*/ 13 h 45"/>
                <a:gd name="T60" fmla="*/ 20 w 24"/>
                <a:gd name="T61" fmla="*/ 15 h 45"/>
                <a:gd name="T62" fmla="*/ 18 w 24"/>
                <a:gd name="T63" fmla="*/ 7 h 45"/>
                <a:gd name="T64" fmla="*/ 8 w 24"/>
                <a:gd name="T65" fmla="*/ 0 h 45"/>
                <a:gd name="T66" fmla="*/ 8 w 24"/>
                <a:gd name="T67" fmla="*/ 1 h 45"/>
                <a:gd name="T68" fmla="*/ 1 w 24"/>
                <a:gd name="T69" fmla="*/ 11 h 45"/>
                <a:gd name="T70" fmla="*/ 3 w 24"/>
                <a:gd name="T71" fmla="*/ 21 h 45"/>
                <a:gd name="T72" fmla="*/ 13 w 24"/>
                <a:gd name="T73" fmla="*/ 2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" h="45">
                  <a:moveTo>
                    <a:pt x="16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21" y="43"/>
                    <a:pt x="24" y="38"/>
                    <a:pt x="23" y="34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0" y="18"/>
                    <a:pt x="16" y="15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0" y="16"/>
                    <a:pt x="10" y="17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4" y="20"/>
                    <a:pt x="17" y="21"/>
                    <a:pt x="17" y="24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0" y="37"/>
                    <a:pt x="18" y="39"/>
                    <a:pt x="16" y="40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13" y="41"/>
                    <a:pt x="11" y="39"/>
                    <a:pt x="10" y="36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8" y="31"/>
                    <a:pt x="6" y="30"/>
                    <a:pt x="5" y="30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7" y="42"/>
                    <a:pt x="12" y="45"/>
                    <a:pt x="16" y="44"/>
                  </a:cubicBezTo>
                  <a:close/>
                  <a:moveTo>
                    <a:pt x="13" y="28"/>
                  </a:moveTo>
                  <a:cubicBezTo>
                    <a:pt x="14" y="28"/>
                    <a:pt x="14" y="28"/>
                    <a:pt x="15" y="28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0" y="25"/>
                    <a:pt x="8" y="23"/>
                    <a:pt x="7" y="2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7"/>
                    <a:pt x="6" y="5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1" y="4"/>
                    <a:pt x="14" y="6"/>
                    <a:pt x="14" y="8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7" y="13"/>
                    <a:pt x="18" y="14"/>
                    <a:pt x="20" y="15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7" y="3"/>
                    <a:pt x="13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3" y="1"/>
                    <a:pt x="0" y="6"/>
                    <a:pt x="1" y="1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4" y="26"/>
                    <a:pt x="9" y="29"/>
                    <a:pt x="13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" name="Freeform 72"/>
            <p:cNvSpPr>
              <a:spLocks/>
            </p:cNvSpPr>
            <p:nvPr/>
          </p:nvSpPr>
          <p:spPr bwMode="auto">
            <a:xfrm>
              <a:off x="11253030" y="3186158"/>
              <a:ext cx="293599" cy="295556"/>
            </a:xfrm>
            <a:custGeom>
              <a:avLst/>
              <a:gdLst>
                <a:gd name="T0" fmla="*/ 29 w 92"/>
                <a:gd name="T1" fmla="*/ 18 h 92"/>
                <a:gd name="T2" fmla="*/ 92 w 92"/>
                <a:gd name="T3" fmla="*/ 0 h 92"/>
                <a:gd name="T4" fmla="*/ 92 w 92"/>
                <a:gd name="T5" fmla="*/ 6 h 92"/>
                <a:gd name="T6" fmla="*/ 92 w 92"/>
                <a:gd name="T7" fmla="*/ 18 h 92"/>
                <a:gd name="T8" fmla="*/ 92 w 92"/>
                <a:gd name="T9" fmla="*/ 67 h 92"/>
                <a:gd name="T10" fmla="*/ 72 w 92"/>
                <a:gd name="T11" fmla="*/ 81 h 92"/>
                <a:gd name="T12" fmla="*/ 52 w 92"/>
                <a:gd name="T13" fmla="*/ 67 h 92"/>
                <a:gd name="T14" fmla="*/ 72 w 92"/>
                <a:gd name="T15" fmla="*/ 52 h 92"/>
                <a:gd name="T16" fmla="*/ 80 w 92"/>
                <a:gd name="T17" fmla="*/ 54 h 92"/>
                <a:gd name="T18" fmla="*/ 80 w 92"/>
                <a:gd name="T19" fmla="*/ 24 h 92"/>
                <a:gd name="T20" fmla="*/ 40 w 92"/>
                <a:gd name="T21" fmla="*/ 35 h 92"/>
                <a:gd name="T22" fmla="*/ 40 w 92"/>
                <a:gd name="T23" fmla="*/ 78 h 92"/>
                <a:gd name="T24" fmla="*/ 20 w 92"/>
                <a:gd name="T25" fmla="*/ 92 h 92"/>
                <a:gd name="T26" fmla="*/ 0 w 92"/>
                <a:gd name="T27" fmla="*/ 78 h 92"/>
                <a:gd name="T28" fmla="*/ 20 w 92"/>
                <a:gd name="T29" fmla="*/ 64 h 92"/>
                <a:gd name="T30" fmla="*/ 29 w 92"/>
                <a:gd name="T31" fmla="*/ 65 h 92"/>
                <a:gd name="T32" fmla="*/ 29 w 92"/>
                <a:gd name="T33" fmla="*/ 35 h 92"/>
                <a:gd name="T34" fmla="*/ 29 w 92"/>
                <a:gd name="T35" fmla="*/ 1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2" h="92">
                  <a:moveTo>
                    <a:pt x="29" y="18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2" y="67"/>
                    <a:pt x="92" y="67"/>
                    <a:pt x="92" y="67"/>
                  </a:cubicBezTo>
                  <a:cubicBezTo>
                    <a:pt x="92" y="74"/>
                    <a:pt x="83" y="81"/>
                    <a:pt x="72" y="81"/>
                  </a:cubicBezTo>
                  <a:cubicBezTo>
                    <a:pt x="61" y="81"/>
                    <a:pt x="52" y="74"/>
                    <a:pt x="52" y="67"/>
                  </a:cubicBezTo>
                  <a:cubicBezTo>
                    <a:pt x="52" y="59"/>
                    <a:pt x="61" y="52"/>
                    <a:pt x="72" y="52"/>
                  </a:cubicBezTo>
                  <a:cubicBezTo>
                    <a:pt x="75" y="52"/>
                    <a:pt x="78" y="53"/>
                    <a:pt x="80" y="5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40" y="86"/>
                    <a:pt x="31" y="92"/>
                    <a:pt x="20" y="92"/>
                  </a:cubicBezTo>
                  <a:cubicBezTo>
                    <a:pt x="9" y="92"/>
                    <a:pt x="0" y="86"/>
                    <a:pt x="0" y="78"/>
                  </a:cubicBezTo>
                  <a:cubicBezTo>
                    <a:pt x="0" y="70"/>
                    <a:pt x="9" y="64"/>
                    <a:pt x="20" y="64"/>
                  </a:cubicBezTo>
                  <a:cubicBezTo>
                    <a:pt x="23" y="64"/>
                    <a:pt x="26" y="64"/>
                    <a:pt x="29" y="65"/>
                  </a:cubicBezTo>
                  <a:cubicBezTo>
                    <a:pt x="29" y="35"/>
                    <a:pt x="29" y="35"/>
                    <a:pt x="29" y="35"/>
                  </a:cubicBezTo>
                  <a:lnTo>
                    <a:pt x="2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9" name="Freeform 73"/>
            <p:cNvSpPr>
              <a:spLocks noEditPoints="1"/>
            </p:cNvSpPr>
            <p:nvPr/>
          </p:nvSpPr>
          <p:spPr bwMode="auto">
            <a:xfrm>
              <a:off x="11489868" y="2540239"/>
              <a:ext cx="207477" cy="291641"/>
            </a:xfrm>
            <a:custGeom>
              <a:avLst/>
              <a:gdLst>
                <a:gd name="T0" fmla="*/ 38 w 65"/>
                <a:gd name="T1" fmla="*/ 46 h 91"/>
                <a:gd name="T2" fmla="*/ 46 w 65"/>
                <a:gd name="T3" fmla="*/ 26 h 91"/>
                <a:gd name="T4" fmla="*/ 52 w 65"/>
                <a:gd name="T5" fmla="*/ 33 h 91"/>
                <a:gd name="T6" fmla="*/ 47 w 65"/>
                <a:gd name="T7" fmla="*/ 46 h 91"/>
                <a:gd name="T8" fmla="*/ 52 w 65"/>
                <a:gd name="T9" fmla="*/ 59 h 91"/>
                <a:gd name="T10" fmla="*/ 45 w 65"/>
                <a:gd name="T11" fmla="*/ 65 h 91"/>
                <a:gd name="T12" fmla="*/ 38 w 65"/>
                <a:gd name="T13" fmla="*/ 46 h 91"/>
                <a:gd name="T14" fmla="*/ 32 w 65"/>
                <a:gd name="T15" fmla="*/ 78 h 91"/>
                <a:gd name="T16" fmla="*/ 19 w 65"/>
                <a:gd name="T17" fmla="*/ 46 h 91"/>
                <a:gd name="T18" fmla="*/ 33 w 65"/>
                <a:gd name="T19" fmla="*/ 13 h 91"/>
                <a:gd name="T20" fmla="*/ 39 w 65"/>
                <a:gd name="T21" fmla="*/ 20 h 91"/>
                <a:gd name="T22" fmla="*/ 39 w 65"/>
                <a:gd name="T23" fmla="*/ 20 h 91"/>
                <a:gd name="T24" fmla="*/ 28 w 65"/>
                <a:gd name="T25" fmla="*/ 46 h 91"/>
                <a:gd name="T26" fmla="*/ 39 w 65"/>
                <a:gd name="T27" fmla="*/ 72 h 91"/>
                <a:gd name="T28" fmla="*/ 32 w 65"/>
                <a:gd name="T29" fmla="*/ 78 h 91"/>
                <a:gd name="T30" fmla="*/ 6 w 65"/>
                <a:gd name="T31" fmla="*/ 20 h 91"/>
                <a:gd name="T32" fmla="*/ 20 w 65"/>
                <a:gd name="T33" fmla="*/ 0 h 91"/>
                <a:gd name="T34" fmla="*/ 20 w 65"/>
                <a:gd name="T35" fmla="*/ 0 h 91"/>
                <a:gd name="T36" fmla="*/ 27 w 65"/>
                <a:gd name="T37" fmla="*/ 6 h 91"/>
                <a:gd name="T38" fmla="*/ 10 w 65"/>
                <a:gd name="T39" fmla="*/ 45 h 91"/>
                <a:gd name="T40" fmla="*/ 26 w 65"/>
                <a:gd name="T41" fmla="*/ 85 h 91"/>
                <a:gd name="T42" fmla="*/ 19 w 65"/>
                <a:gd name="T43" fmla="*/ 91 h 91"/>
                <a:gd name="T44" fmla="*/ 5 w 65"/>
                <a:gd name="T45" fmla="*/ 70 h 91"/>
                <a:gd name="T46" fmla="*/ 1 w 65"/>
                <a:gd name="T47" fmla="*/ 45 h 91"/>
                <a:gd name="T48" fmla="*/ 6 w 65"/>
                <a:gd name="T49" fmla="*/ 20 h 91"/>
                <a:gd name="T50" fmla="*/ 61 w 65"/>
                <a:gd name="T51" fmla="*/ 51 h 91"/>
                <a:gd name="T52" fmla="*/ 65 w 65"/>
                <a:gd name="T53" fmla="*/ 46 h 91"/>
                <a:gd name="T54" fmla="*/ 61 w 65"/>
                <a:gd name="T55" fmla="*/ 41 h 91"/>
                <a:gd name="T56" fmla="*/ 56 w 65"/>
                <a:gd name="T57" fmla="*/ 46 h 91"/>
                <a:gd name="T58" fmla="*/ 61 w 65"/>
                <a:gd name="T59" fmla="*/ 5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5" h="91">
                  <a:moveTo>
                    <a:pt x="38" y="46"/>
                  </a:moveTo>
                  <a:cubicBezTo>
                    <a:pt x="38" y="38"/>
                    <a:pt x="41" y="31"/>
                    <a:pt x="46" y="26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9" y="36"/>
                    <a:pt x="47" y="41"/>
                    <a:pt x="47" y="46"/>
                  </a:cubicBezTo>
                  <a:cubicBezTo>
                    <a:pt x="47" y="51"/>
                    <a:pt x="49" y="56"/>
                    <a:pt x="52" y="59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0" y="60"/>
                    <a:pt x="37" y="53"/>
                    <a:pt x="38" y="46"/>
                  </a:cubicBezTo>
                  <a:close/>
                  <a:moveTo>
                    <a:pt x="32" y="78"/>
                  </a:moveTo>
                  <a:cubicBezTo>
                    <a:pt x="24" y="69"/>
                    <a:pt x="19" y="58"/>
                    <a:pt x="19" y="46"/>
                  </a:cubicBezTo>
                  <a:cubicBezTo>
                    <a:pt x="19" y="33"/>
                    <a:pt x="24" y="22"/>
                    <a:pt x="33" y="13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2" y="27"/>
                    <a:pt x="28" y="36"/>
                    <a:pt x="28" y="46"/>
                  </a:cubicBezTo>
                  <a:cubicBezTo>
                    <a:pt x="28" y="55"/>
                    <a:pt x="32" y="65"/>
                    <a:pt x="39" y="72"/>
                  </a:cubicBezTo>
                  <a:lnTo>
                    <a:pt x="32" y="78"/>
                  </a:lnTo>
                  <a:close/>
                  <a:moveTo>
                    <a:pt x="6" y="20"/>
                  </a:moveTo>
                  <a:cubicBezTo>
                    <a:pt x="9" y="13"/>
                    <a:pt x="14" y="6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16" y="17"/>
                    <a:pt x="10" y="31"/>
                    <a:pt x="10" y="45"/>
                  </a:cubicBezTo>
                  <a:cubicBezTo>
                    <a:pt x="10" y="60"/>
                    <a:pt x="15" y="74"/>
                    <a:pt x="26" y="85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13" y="85"/>
                    <a:pt x="9" y="78"/>
                    <a:pt x="5" y="70"/>
                  </a:cubicBezTo>
                  <a:cubicBezTo>
                    <a:pt x="2" y="62"/>
                    <a:pt x="0" y="54"/>
                    <a:pt x="1" y="45"/>
                  </a:cubicBezTo>
                  <a:cubicBezTo>
                    <a:pt x="1" y="37"/>
                    <a:pt x="3" y="28"/>
                    <a:pt x="6" y="20"/>
                  </a:cubicBezTo>
                  <a:close/>
                  <a:moveTo>
                    <a:pt x="61" y="51"/>
                  </a:moveTo>
                  <a:cubicBezTo>
                    <a:pt x="63" y="51"/>
                    <a:pt x="65" y="49"/>
                    <a:pt x="65" y="46"/>
                  </a:cubicBezTo>
                  <a:cubicBezTo>
                    <a:pt x="65" y="44"/>
                    <a:pt x="63" y="41"/>
                    <a:pt x="61" y="41"/>
                  </a:cubicBezTo>
                  <a:cubicBezTo>
                    <a:pt x="58" y="41"/>
                    <a:pt x="56" y="43"/>
                    <a:pt x="56" y="46"/>
                  </a:cubicBezTo>
                  <a:cubicBezTo>
                    <a:pt x="56" y="49"/>
                    <a:pt x="58" y="51"/>
                    <a:pt x="61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0" name="Freeform 74"/>
            <p:cNvSpPr>
              <a:spLocks noEditPoints="1"/>
            </p:cNvSpPr>
            <p:nvPr/>
          </p:nvSpPr>
          <p:spPr bwMode="auto">
            <a:xfrm>
              <a:off x="11413531" y="2853412"/>
              <a:ext cx="201605" cy="201604"/>
            </a:xfrm>
            <a:custGeom>
              <a:avLst/>
              <a:gdLst>
                <a:gd name="T0" fmla="*/ 63 w 103"/>
                <a:gd name="T1" fmla="*/ 27 h 103"/>
                <a:gd name="T2" fmla="*/ 65 w 103"/>
                <a:gd name="T3" fmla="*/ 2 h 103"/>
                <a:gd name="T4" fmla="*/ 19 w 103"/>
                <a:gd name="T5" fmla="*/ 0 h 103"/>
                <a:gd name="T6" fmla="*/ 1 w 103"/>
                <a:gd name="T7" fmla="*/ 20 h 103"/>
                <a:gd name="T8" fmla="*/ 0 w 103"/>
                <a:gd name="T9" fmla="*/ 77 h 103"/>
                <a:gd name="T10" fmla="*/ 39 w 103"/>
                <a:gd name="T11" fmla="*/ 77 h 103"/>
                <a:gd name="T12" fmla="*/ 37 w 103"/>
                <a:gd name="T13" fmla="*/ 102 h 103"/>
                <a:gd name="T14" fmla="*/ 101 w 103"/>
                <a:gd name="T15" fmla="*/ 103 h 103"/>
                <a:gd name="T16" fmla="*/ 103 w 103"/>
                <a:gd name="T17" fmla="*/ 27 h 103"/>
                <a:gd name="T18" fmla="*/ 63 w 103"/>
                <a:gd name="T19" fmla="*/ 27 h 103"/>
                <a:gd name="T20" fmla="*/ 19 w 103"/>
                <a:gd name="T21" fmla="*/ 10 h 103"/>
                <a:gd name="T22" fmla="*/ 19 w 103"/>
                <a:gd name="T23" fmla="*/ 20 h 103"/>
                <a:gd name="T24" fmla="*/ 9 w 103"/>
                <a:gd name="T25" fmla="*/ 20 h 103"/>
                <a:gd name="T26" fmla="*/ 19 w 103"/>
                <a:gd name="T27" fmla="*/ 10 h 103"/>
                <a:gd name="T28" fmla="*/ 6 w 103"/>
                <a:gd name="T29" fmla="*/ 71 h 103"/>
                <a:gd name="T30" fmla="*/ 6 w 103"/>
                <a:gd name="T31" fmla="*/ 27 h 103"/>
                <a:gd name="T32" fmla="*/ 26 w 103"/>
                <a:gd name="T33" fmla="*/ 27 h 103"/>
                <a:gd name="T34" fmla="*/ 26 w 103"/>
                <a:gd name="T35" fmla="*/ 7 h 103"/>
                <a:gd name="T36" fmla="*/ 58 w 103"/>
                <a:gd name="T37" fmla="*/ 7 h 103"/>
                <a:gd name="T38" fmla="*/ 58 w 103"/>
                <a:gd name="T39" fmla="*/ 27 h 103"/>
                <a:gd name="T40" fmla="*/ 39 w 103"/>
                <a:gd name="T41" fmla="*/ 46 h 103"/>
                <a:gd name="T42" fmla="*/ 39 w 103"/>
                <a:gd name="T43" fmla="*/ 71 h 103"/>
                <a:gd name="T44" fmla="*/ 6 w 103"/>
                <a:gd name="T45" fmla="*/ 71 h 103"/>
                <a:gd name="T46" fmla="*/ 57 w 103"/>
                <a:gd name="T47" fmla="*/ 36 h 103"/>
                <a:gd name="T48" fmla="*/ 57 w 103"/>
                <a:gd name="T49" fmla="*/ 46 h 103"/>
                <a:gd name="T50" fmla="*/ 47 w 103"/>
                <a:gd name="T51" fmla="*/ 46 h 103"/>
                <a:gd name="T52" fmla="*/ 57 w 103"/>
                <a:gd name="T53" fmla="*/ 36 h 103"/>
                <a:gd name="T54" fmla="*/ 94 w 103"/>
                <a:gd name="T55" fmla="*/ 97 h 103"/>
                <a:gd name="T56" fmla="*/ 44 w 103"/>
                <a:gd name="T57" fmla="*/ 97 h 103"/>
                <a:gd name="T58" fmla="*/ 45 w 103"/>
                <a:gd name="T59" fmla="*/ 51 h 103"/>
                <a:gd name="T60" fmla="*/ 63 w 103"/>
                <a:gd name="T61" fmla="*/ 53 h 103"/>
                <a:gd name="T62" fmla="*/ 63 w 103"/>
                <a:gd name="T63" fmla="*/ 33 h 103"/>
                <a:gd name="T64" fmla="*/ 96 w 103"/>
                <a:gd name="T65" fmla="*/ 33 h 103"/>
                <a:gd name="T66" fmla="*/ 94 w 103"/>
                <a:gd name="T67" fmla="*/ 9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3" h="103">
                  <a:moveTo>
                    <a:pt x="63" y="27"/>
                  </a:moveTo>
                  <a:lnTo>
                    <a:pt x="65" y="2"/>
                  </a:lnTo>
                  <a:lnTo>
                    <a:pt x="19" y="0"/>
                  </a:lnTo>
                  <a:lnTo>
                    <a:pt x="1" y="20"/>
                  </a:lnTo>
                  <a:lnTo>
                    <a:pt x="0" y="77"/>
                  </a:lnTo>
                  <a:lnTo>
                    <a:pt x="39" y="77"/>
                  </a:lnTo>
                  <a:lnTo>
                    <a:pt x="37" y="102"/>
                  </a:lnTo>
                  <a:lnTo>
                    <a:pt x="101" y="103"/>
                  </a:lnTo>
                  <a:lnTo>
                    <a:pt x="103" y="27"/>
                  </a:lnTo>
                  <a:lnTo>
                    <a:pt x="63" y="27"/>
                  </a:lnTo>
                  <a:close/>
                  <a:moveTo>
                    <a:pt x="19" y="10"/>
                  </a:moveTo>
                  <a:lnTo>
                    <a:pt x="19" y="20"/>
                  </a:lnTo>
                  <a:lnTo>
                    <a:pt x="9" y="20"/>
                  </a:lnTo>
                  <a:lnTo>
                    <a:pt x="19" y="10"/>
                  </a:lnTo>
                  <a:close/>
                  <a:moveTo>
                    <a:pt x="6" y="71"/>
                  </a:moveTo>
                  <a:lnTo>
                    <a:pt x="6" y="27"/>
                  </a:lnTo>
                  <a:lnTo>
                    <a:pt x="26" y="27"/>
                  </a:lnTo>
                  <a:lnTo>
                    <a:pt x="26" y="7"/>
                  </a:lnTo>
                  <a:lnTo>
                    <a:pt x="58" y="7"/>
                  </a:lnTo>
                  <a:lnTo>
                    <a:pt x="58" y="27"/>
                  </a:lnTo>
                  <a:lnTo>
                    <a:pt x="39" y="46"/>
                  </a:lnTo>
                  <a:lnTo>
                    <a:pt x="39" y="71"/>
                  </a:lnTo>
                  <a:lnTo>
                    <a:pt x="6" y="71"/>
                  </a:lnTo>
                  <a:close/>
                  <a:moveTo>
                    <a:pt x="57" y="36"/>
                  </a:moveTo>
                  <a:lnTo>
                    <a:pt x="57" y="46"/>
                  </a:lnTo>
                  <a:lnTo>
                    <a:pt x="47" y="46"/>
                  </a:lnTo>
                  <a:lnTo>
                    <a:pt x="57" y="36"/>
                  </a:lnTo>
                  <a:close/>
                  <a:moveTo>
                    <a:pt x="94" y="97"/>
                  </a:moveTo>
                  <a:lnTo>
                    <a:pt x="44" y="97"/>
                  </a:lnTo>
                  <a:lnTo>
                    <a:pt x="45" y="51"/>
                  </a:lnTo>
                  <a:lnTo>
                    <a:pt x="63" y="53"/>
                  </a:lnTo>
                  <a:lnTo>
                    <a:pt x="63" y="33"/>
                  </a:lnTo>
                  <a:lnTo>
                    <a:pt x="96" y="33"/>
                  </a:lnTo>
                  <a:lnTo>
                    <a:pt x="94" y="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" name="Freeform 75"/>
            <p:cNvSpPr>
              <a:spLocks noEditPoints="1"/>
            </p:cNvSpPr>
            <p:nvPr/>
          </p:nvSpPr>
          <p:spPr bwMode="auto">
            <a:xfrm>
              <a:off x="11153207" y="4299877"/>
              <a:ext cx="326874" cy="277941"/>
            </a:xfrm>
            <a:custGeom>
              <a:avLst/>
              <a:gdLst>
                <a:gd name="T0" fmla="*/ 76 w 102"/>
                <a:gd name="T1" fmla="*/ 1 h 87"/>
                <a:gd name="T2" fmla="*/ 7 w 102"/>
                <a:gd name="T3" fmla="*/ 22 h 87"/>
                <a:gd name="T4" fmla="*/ 1 w 102"/>
                <a:gd name="T5" fmla="*/ 32 h 87"/>
                <a:gd name="T6" fmla="*/ 15 w 102"/>
                <a:gd name="T7" fmla="*/ 80 h 87"/>
                <a:gd name="T8" fmla="*/ 26 w 102"/>
                <a:gd name="T9" fmla="*/ 86 h 87"/>
                <a:gd name="T10" fmla="*/ 95 w 102"/>
                <a:gd name="T11" fmla="*/ 65 h 87"/>
                <a:gd name="T12" fmla="*/ 101 w 102"/>
                <a:gd name="T13" fmla="*/ 55 h 87"/>
                <a:gd name="T14" fmla="*/ 87 w 102"/>
                <a:gd name="T15" fmla="*/ 7 h 87"/>
                <a:gd name="T16" fmla="*/ 76 w 102"/>
                <a:gd name="T17" fmla="*/ 1 h 87"/>
                <a:gd name="T18" fmla="*/ 8 w 102"/>
                <a:gd name="T19" fmla="*/ 27 h 87"/>
                <a:gd name="T20" fmla="*/ 78 w 102"/>
                <a:gd name="T21" fmla="*/ 7 h 87"/>
                <a:gd name="T22" fmla="*/ 81 w 102"/>
                <a:gd name="T23" fmla="*/ 8 h 87"/>
                <a:gd name="T24" fmla="*/ 84 w 102"/>
                <a:gd name="T25" fmla="*/ 17 h 87"/>
                <a:gd name="T26" fmla="*/ 9 w 102"/>
                <a:gd name="T27" fmla="*/ 38 h 87"/>
                <a:gd name="T28" fmla="*/ 7 w 102"/>
                <a:gd name="T29" fmla="*/ 30 h 87"/>
                <a:gd name="T30" fmla="*/ 8 w 102"/>
                <a:gd name="T31" fmla="*/ 27 h 87"/>
                <a:gd name="T32" fmla="*/ 94 w 102"/>
                <a:gd name="T33" fmla="*/ 60 h 87"/>
                <a:gd name="T34" fmla="*/ 24 w 102"/>
                <a:gd name="T35" fmla="*/ 80 h 87"/>
                <a:gd name="T36" fmla="*/ 21 w 102"/>
                <a:gd name="T37" fmla="*/ 78 h 87"/>
                <a:gd name="T38" fmla="*/ 14 w 102"/>
                <a:gd name="T39" fmla="*/ 54 h 87"/>
                <a:gd name="T40" fmla="*/ 88 w 102"/>
                <a:gd name="T41" fmla="*/ 33 h 87"/>
                <a:gd name="T42" fmla="*/ 95 w 102"/>
                <a:gd name="T43" fmla="*/ 57 h 87"/>
                <a:gd name="T44" fmla="*/ 94 w 102"/>
                <a:gd name="T45" fmla="*/ 60 h 87"/>
                <a:gd name="T46" fmla="*/ 22 w 102"/>
                <a:gd name="T47" fmla="*/ 64 h 87"/>
                <a:gd name="T48" fmla="*/ 27 w 102"/>
                <a:gd name="T49" fmla="*/ 62 h 87"/>
                <a:gd name="T50" fmla="*/ 31 w 102"/>
                <a:gd name="T51" fmla="*/ 73 h 87"/>
                <a:gd name="T52" fmla="*/ 25 w 102"/>
                <a:gd name="T53" fmla="*/ 74 h 87"/>
                <a:gd name="T54" fmla="*/ 22 w 102"/>
                <a:gd name="T55" fmla="*/ 64 h 87"/>
                <a:gd name="T56" fmla="*/ 33 w 102"/>
                <a:gd name="T57" fmla="*/ 60 h 87"/>
                <a:gd name="T58" fmla="*/ 38 w 102"/>
                <a:gd name="T59" fmla="*/ 59 h 87"/>
                <a:gd name="T60" fmla="*/ 41 w 102"/>
                <a:gd name="T61" fmla="*/ 70 h 87"/>
                <a:gd name="T62" fmla="*/ 36 w 102"/>
                <a:gd name="T63" fmla="*/ 71 h 87"/>
                <a:gd name="T64" fmla="*/ 33 w 102"/>
                <a:gd name="T65" fmla="*/ 60 h 87"/>
                <a:gd name="T66" fmla="*/ 43 w 102"/>
                <a:gd name="T67" fmla="*/ 57 h 87"/>
                <a:gd name="T68" fmla="*/ 49 w 102"/>
                <a:gd name="T69" fmla="*/ 56 h 87"/>
                <a:gd name="T70" fmla="*/ 52 w 102"/>
                <a:gd name="T71" fmla="*/ 66 h 87"/>
                <a:gd name="T72" fmla="*/ 47 w 102"/>
                <a:gd name="T73" fmla="*/ 68 h 87"/>
                <a:gd name="T74" fmla="*/ 43 w 102"/>
                <a:gd name="T75" fmla="*/ 5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2" h="87">
                  <a:moveTo>
                    <a:pt x="76" y="1"/>
                  </a:moveTo>
                  <a:cubicBezTo>
                    <a:pt x="7" y="22"/>
                    <a:pt x="7" y="22"/>
                    <a:pt x="7" y="22"/>
                  </a:cubicBezTo>
                  <a:cubicBezTo>
                    <a:pt x="2" y="23"/>
                    <a:pt x="0" y="28"/>
                    <a:pt x="1" y="32"/>
                  </a:cubicBezTo>
                  <a:cubicBezTo>
                    <a:pt x="15" y="80"/>
                    <a:pt x="15" y="80"/>
                    <a:pt x="15" y="80"/>
                  </a:cubicBezTo>
                  <a:cubicBezTo>
                    <a:pt x="17" y="84"/>
                    <a:pt x="21" y="87"/>
                    <a:pt x="26" y="86"/>
                  </a:cubicBezTo>
                  <a:cubicBezTo>
                    <a:pt x="95" y="65"/>
                    <a:pt x="95" y="65"/>
                    <a:pt x="95" y="65"/>
                  </a:cubicBezTo>
                  <a:cubicBezTo>
                    <a:pt x="100" y="64"/>
                    <a:pt x="102" y="59"/>
                    <a:pt x="101" y="55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5" y="3"/>
                    <a:pt x="81" y="0"/>
                    <a:pt x="76" y="1"/>
                  </a:cubicBezTo>
                  <a:close/>
                  <a:moveTo>
                    <a:pt x="8" y="27"/>
                  </a:moveTo>
                  <a:cubicBezTo>
                    <a:pt x="78" y="7"/>
                    <a:pt x="78" y="7"/>
                    <a:pt x="78" y="7"/>
                  </a:cubicBezTo>
                  <a:cubicBezTo>
                    <a:pt x="79" y="6"/>
                    <a:pt x="81" y="7"/>
                    <a:pt x="81" y="8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6" y="29"/>
                    <a:pt x="7" y="27"/>
                    <a:pt x="8" y="27"/>
                  </a:cubicBezTo>
                  <a:close/>
                  <a:moveTo>
                    <a:pt x="94" y="60"/>
                  </a:moveTo>
                  <a:cubicBezTo>
                    <a:pt x="24" y="80"/>
                    <a:pt x="24" y="80"/>
                    <a:pt x="24" y="80"/>
                  </a:cubicBezTo>
                  <a:cubicBezTo>
                    <a:pt x="23" y="81"/>
                    <a:pt x="21" y="80"/>
                    <a:pt x="21" y="78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95" y="57"/>
                    <a:pt x="95" y="57"/>
                    <a:pt x="95" y="57"/>
                  </a:cubicBezTo>
                  <a:cubicBezTo>
                    <a:pt x="96" y="58"/>
                    <a:pt x="95" y="60"/>
                    <a:pt x="94" y="60"/>
                  </a:cubicBezTo>
                  <a:close/>
                  <a:moveTo>
                    <a:pt x="22" y="64"/>
                  </a:moveTo>
                  <a:cubicBezTo>
                    <a:pt x="27" y="62"/>
                    <a:pt x="27" y="62"/>
                    <a:pt x="27" y="62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25" y="74"/>
                    <a:pt x="25" y="74"/>
                    <a:pt x="25" y="74"/>
                  </a:cubicBezTo>
                  <a:lnTo>
                    <a:pt x="22" y="64"/>
                  </a:lnTo>
                  <a:close/>
                  <a:moveTo>
                    <a:pt x="33" y="60"/>
                  </a:moveTo>
                  <a:cubicBezTo>
                    <a:pt x="38" y="59"/>
                    <a:pt x="38" y="59"/>
                    <a:pt x="38" y="59"/>
                  </a:cubicBezTo>
                  <a:cubicBezTo>
                    <a:pt x="41" y="70"/>
                    <a:pt x="41" y="70"/>
                    <a:pt x="41" y="70"/>
                  </a:cubicBezTo>
                  <a:cubicBezTo>
                    <a:pt x="36" y="71"/>
                    <a:pt x="36" y="71"/>
                    <a:pt x="36" y="71"/>
                  </a:cubicBezTo>
                  <a:lnTo>
                    <a:pt x="33" y="60"/>
                  </a:lnTo>
                  <a:close/>
                  <a:moveTo>
                    <a:pt x="43" y="57"/>
                  </a:moveTo>
                  <a:cubicBezTo>
                    <a:pt x="49" y="56"/>
                    <a:pt x="49" y="56"/>
                    <a:pt x="49" y="56"/>
                  </a:cubicBezTo>
                  <a:cubicBezTo>
                    <a:pt x="52" y="66"/>
                    <a:pt x="52" y="66"/>
                    <a:pt x="52" y="66"/>
                  </a:cubicBezTo>
                  <a:cubicBezTo>
                    <a:pt x="47" y="68"/>
                    <a:pt x="47" y="68"/>
                    <a:pt x="47" y="68"/>
                  </a:cubicBezTo>
                  <a:lnTo>
                    <a:pt x="43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2" name="Freeform 76"/>
            <p:cNvSpPr>
              <a:spLocks/>
            </p:cNvSpPr>
            <p:nvPr/>
          </p:nvSpPr>
          <p:spPr bwMode="auto">
            <a:xfrm>
              <a:off x="11274562" y="2275999"/>
              <a:ext cx="295557" cy="305343"/>
            </a:xfrm>
            <a:custGeom>
              <a:avLst/>
              <a:gdLst>
                <a:gd name="T0" fmla="*/ 65 w 92"/>
                <a:gd name="T1" fmla="*/ 96 h 96"/>
                <a:gd name="T2" fmla="*/ 36 w 92"/>
                <a:gd name="T3" fmla="*/ 49 h 96"/>
                <a:gd name="T4" fmla="*/ 36 w 92"/>
                <a:gd name="T5" fmla="*/ 72 h 96"/>
                <a:gd name="T6" fmla="*/ 0 w 92"/>
                <a:gd name="T7" fmla="*/ 36 h 96"/>
                <a:gd name="T8" fmla="*/ 36 w 92"/>
                <a:gd name="T9" fmla="*/ 0 h 96"/>
                <a:gd name="T10" fmla="*/ 36 w 92"/>
                <a:gd name="T11" fmla="*/ 24 h 96"/>
                <a:gd name="T12" fmla="*/ 65 w 92"/>
                <a:gd name="T1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96">
                  <a:moveTo>
                    <a:pt x="65" y="96"/>
                  </a:moveTo>
                  <a:cubicBezTo>
                    <a:pt x="76" y="77"/>
                    <a:pt x="78" y="48"/>
                    <a:pt x="36" y="49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86" y="22"/>
                    <a:pt x="92" y="68"/>
                    <a:pt x="65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" name="Freeform 77"/>
            <p:cNvSpPr>
              <a:spLocks noEditPoints="1"/>
            </p:cNvSpPr>
            <p:nvPr/>
          </p:nvSpPr>
          <p:spPr bwMode="auto">
            <a:xfrm>
              <a:off x="11188439" y="2508922"/>
              <a:ext cx="275984" cy="195733"/>
            </a:xfrm>
            <a:custGeom>
              <a:avLst/>
              <a:gdLst>
                <a:gd name="T0" fmla="*/ 70 w 86"/>
                <a:gd name="T1" fmla="*/ 58 h 61"/>
                <a:gd name="T2" fmla="*/ 75 w 86"/>
                <a:gd name="T3" fmla="*/ 49 h 61"/>
                <a:gd name="T4" fmla="*/ 80 w 86"/>
                <a:gd name="T5" fmla="*/ 41 h 61"/>
                <a:gd name="T6" fmla="*/ 85 w 86"/>
                <a:gd name="T7" fmla="*/ 32 h 61"/>
                <a:gd name="T8" fmla="*/ 83 w 86"/>
                <a:gd name="T9" fmla="*/ 25 h 61"/>
                <a:gd name="T10" fmla="*/ 65 w 86"/>
                <a:gd name="T11" fmla="*/ 9 h 61"/>
                <a:gd name="T12" fmla="*/ 58 w 86"/>
                <a:gd name="T13" fmla="*/ 9 h 61"/>
                <a:gd name="T14" fmla="*/ 50 w 86"/>
                <a:gd name="T15" fmla="*/ 17 h 61"/>
                <a:gd name="T16" fmla="*/ 49 w 86"/>
                <a:gd name="T17" fmla="*/ 18 h 61"/>
                <a:gd name="T18" fmla="*/ 17 w 86"/>
                <a:gd name="T19" fmla="*/ 0 h 61"/>
                <a:gd name="T20" fmla="*/ 0 w 86"/>
                <a:gd name="T21" fmla="*/ 3 h 61"/>
                <a:gd name="T22" fmla="*/ 4 w 86"/>
                <a:gd name="T23" fmla="*/ 16 h 61"/>
                <a:gd name="T24" fmla="*/ 9 w 86"/>
                <a:gd name="T25" fmla="*/ 15 h 61"/>
                <a:gd name="T26" fmla="*/ 11 w 86"/>
                <a:gd name="T27" fmla="*/ 24 h 61"/>
                <a:gd name="T28" fmla="*/ 20 w 86"/>
                <a:gd name="T29" fmla="*/ 21 h 61"/>
                <a:gd name="T30" fmla="*/ 23 w 86"/>
                <a:gd name="T31" fmla="*/ 30 h 61"/>
                <a:gd name="T32" fmla="*/ 32 w 86"/>
                <a:gd name="T33" fmla="*/ 27 h 61"/>
                <a:gd name="T34" fmla="*/ 35 w 86"/>
                <a:gd name="T35" fmla="*/ 36 h 61"/>
                <a:gd name="T36" fmla="*/ 39 w 86"/>
                <a:gd name="T37" fmla="*/ 35 h 61"/>
                <a:gd name="T38" fmla="*/ 39 w 86"/>
                <a:gd name="T39" fmla="*/ 36 h 61"/>
                <a:gd name="T40" fmla="*/ 37 w 86"/>
                <a:gd name="T41" fmla="*/ 47 h 61"/>
                <a:gd name="T42" fmla="*/ 41 w 86"/>
                <a:gd name="T43" fmla="*/ 53 h 61"/>
                <a:gd name="T44" fmla="*/ 64 w 86"/>
                <a:gd name="T45" fmla="*/ 61 h 61"/>
                <a:gd name="T46" fmla="*/ 70 w 86"/>
                <a:gd name="T47" fmla="*/ 58 h 61"/>
                <a:gd name="T48" fmla="*/ 15 w 86"/>
                <a:gd name="T49" fmla="*/ 10 h 61"/>
                <a:gd name="T50" fmla="*/ 18 w 86"/>
                <a:gd name="T51" fmla="*/ 6 h 61"/>
                <a:gd name="T52" fmla="*/ 46 w 86"/>
                <a:gd name="T53" fmla="*/ 21 h 61"/>
                <a:gd name="T54" fmla="*/ 43 w 86"/>
                <a:gd name="T55" fmla="*/ 25 h 61"/>
                <a:gd name="T56" fmla="*/ 15 w 86"/>
                <a:gd name="T57" fmla="*/ 10 h 61"/>
                <a:gd name="T58" fmla="*/ 61 w 86"/>
                <a:gd name="T59" fmla="*/ 54 h 61"/>
                <a:gd name="T60" fmla="*/ 57 w 86"/>
                <a:gd name="T61" fmla="*/ 52 h 61"/>
                <a:gd name="T62" fmla="*/ 56 w 86"/>
                <a:gd name="T63" fmla="*/ 49 h 61"/>
                <a:gd name="T64" fmla="*/ 69 w 86"/>
                <a:gd name="T65" fmla="*/ 24 h 61"/>
                <a:gd name="T66" fmla="*/ 72 w 86"/>
                <a:gd name="T67" fmla="*/ 23 h 61"/>
                <a:gd name="T68" fmla="*/ 77 w 86"/>
                <a:gd name="T69" fmla="*/ 26 h 61"/>
                <a:gd name="T70" fmla="*/ 77 w 86"/>
                <a:gd name="T71" fmla="*/ 29 h 61"/>
                <a:gd name="T72" fmla="*/ 64 w 86"/>
                <a:gd name="T73" fmla="*/ 53 h 61"/>
                <a:gd name="T74" fmla="*/ 61 w 86"/>
                <a:gd name="T75" fmla="*/ 5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6" h="61">
                  <a:moveTo>
                    <a:pt x="70" y="58"/>
                  </a:moveTo>
                  <a:cubicBezTo>
                    <a:pt x="75" y="49"/>
                    <a:pt x="75" y="49"/>
                    <a:pt x="75" y="49"/>
                  </a:cubicBezTo>
                  <a:cubicBezTo>
                    <a:pt x="77" y="47"/>
                    <a:pt x="79" y="43"/>
                    <a:pt x="80" y="41"/>
                  </a:cubicBezTo>
                  <a:cubicBezTo>
                    <a:pt x="85" y="32"/>
                    <a:pt x="85" y="32"/>
                    <a:pt x="85" y="32"/>
                  </a:cubicBezTo>
                  <a:cubicBezTo>
                    <a:pt x="86" y="29"/>
                    <a:pt x="85" y="26"/>
                    <a:pt x="83" y="25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3" y="7"/>
                    <a:pt x="60" y="8"/>
                    <a:pt x="58" y="9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7"/>
                    <a:pt x="49" y="18"/>
                    <a:pt x="49" y="1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9" y="35"/>
                    <a:pt x="39" y="36"/>
                    <a:pt x="39" y="36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50"/>
                    <a:pt x="38" y="53"/>
                    <a:pt x="41" y="53"/>
                  </a:cubicBezTo>
                  <a:cubicBezTo>
                    <a:pt x="64" y="61"/>
                    <a:pt x="64" y="61"/>
                    <a:pt x="64" y="61"/>
                  </a:cubicBezTo>
                  <a:cubicBezTo>
                    <a:pt x="66" y="61"/>
                    <a:pt x="69" y="60"/>
                    <a:pt x="70" y="58"/>
                  </a:cubicBezTo>
                  <a:close/>
                  <a:moveTo>
                    <a:pt x="15" y="10"/>
                  </a:moveTo>
                  <a:cubicBezTo>
                    <a:pt x="18" y="6"/>
                    <a:pt x="18" y="6"/>
                    <a:pt x="18" y="6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3" y="25"/>
                    <a:pt x="43" y="25"/>
                    <a:pt x="43" y="25"/>
                  </a:cubicBezTo>
                  <a:lnTo>
                    <a:pt x="15" y="10"/>
                  </a:lnTo>
                  <a:close/>
                  <a:moveTo>
                    <a:pt x="61" y="54"/>
                  </a:moveTo>
                  <a:cubicBezTo>
                    <a:pt x="57" y="52"/>
                    <a:pt x="57" y="52"/>
                    <a:pt x="57" y="52"/>
                  </a:cubicBezTo>
                  <a:cubicBezTo>
                    <a:pt x="56" y="51"/>
                    <a:pt x="55" y="50"/>
                    <a:pt x="56" y="49"/>
                  </a:cubicBezTo>
                  <a:cubicBezTo>
                    <a:pt x="69" y="24"/>
                    <a:pt x="69" y="24"/>
                    <a:pt x="69" y="24"/>
                  </a:cubicBezTo>
                  <a:cubicBezTo>
                    <a:pt x="70" y="23"/>
                    <a:pt x="71" y="23"/>
                    <a:pt x="72" y="23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8" y="26"/>
                    <a:pt x="78" y="28"/>
                    <a:pt x="77" y="29"/>
                  </a:cubicBezTo>
                  <a:cubicBezTo>
                    <a:pt x="64" y="53"/>
                    <a:pt x="64" y="53"/>
                    <a:pt x="64" y="53"/>
                  </a:cubicBezTo>
                  <a:cubicBezTo>
                    <a:pt x="64" y="54"/>
                    <a:pt x="62" y="55"/>
                    <a:pt x="61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4" name="Freeform 78"/>
            <p:cNvSpPr>
              <a:spLocks noEditPoints="1"/>
            </p:cNvSpPr>
            <p:nvPr/>
          </p:nvSpPr>
          <p:spPr bwMode="auto">
            <a:xfrm>
              <a:off x="10996621" y="4129590"/>
              <a:ext cx="221179" cy="191818"/>
            </a:xfrm>
            <a:custGeom>
              <a:avLst/>
              <a:gdLst>
                <a:gd name="T0" fmla="*/ 56 w 69"/>
                <a:gd name="T1" fmla="*/ 0 h 60"/>
                <a:gd name="T2" fmla="*/ 13 w 69"/>
                <a:gd name="T3" fmla="*/ 0 h 60"/>
                <a:gd name="T4" fmla="*/ 0 w 69"/>
                <a:gd name="T5" fmla="*/ 13 h 60"/>
                <a:gd name="T6" fmla="*/ 0 w 69"/>
                <a:gd name="T7" fmla="*/ 58 h 60"/>
                <a:gd name="T8" fmla="*/ 2 w 69"/>
                <a:gd name="T9" fmla="*/ 60 h 60"/>
                <a:gd name="T10" fmla="*/ 66 w 69"/>
                <a:gd name="T11" fmla="*/ 60 h 60"/>
                <a:gd name="T12" fmla="*/ 69 w 69"/>
                <a:gd name="T13" fmla="*/ 58 h 60"/>
                <a:gd name="T14" fmla="*/ 69 w 69"/>
                <a:gd name="T15" fmla="*/ 13 h 60"/>
                <a:gd name="T16" fmla="*/ 56 w 69"/>
                <a:gd name="T17" fmla="*/ 0 h 60"/>
                <a:gd name="T18" fmla="*/ 34 w 69"/>
                <a:gd name="T19" fmla="*/ 51 h 60"/>
                <a:gd name="T20" fmla="*/ 13 w 69"/>
                <a:gd name="T21" fmla="*/ 34 h 60"/>
                <a:gd name="T22" fmla="*/ 26 w 69"/>
                <a:gd name="T23" fmla="*/ 34 h 60"/>
                <a:gd name="T24" fmla="*/ 26 w 69"/>
                <a:gd name="T25" fmla="*/ 21 h 60"/>
                <a:gd name="T26" fmla="*/ 43 w 69"/>
                <a:gd name="T27" fmla="*/ 21 h 60"/>
                <a:gd name="T28" fmla="*/ 43 w 69"/>
                <a:gd name="T29" fmla="*/ 34 h 60"/>
                <a:gd name="T30" fmla="*/ 56 w 69"/>
                <a:gd name="T31" fmla="*/ 34 h 60"/>
                <a:gd name="T32" fmla="*/ 34 w 69"/>
                <a:gd name="T33" fmla="*/ 51 h 60"/>
                <a:gd name="T34" fmla="*/ 10 w 69"/>
                <a:gd name="T35" fmla="*/ 9 h 60"/>
                <a:gd name="T36" fmla="*/ 15 w 69"/>
                <a:gd name="T37" fmla="*/ 4 h 60"/>
                <a:gd name="T38" fmla="*/ 54 w 69"/>
                <a:gd name="T39" fmla="*/ 4 h 60"/>
                <a:gd name="T40" fmla="*/ 58 w 69"/>
                <a:gd name="T41" fmla="*/ 9 h 60"/>
                <a:gd name="T42" fmla="*/ 10 w 69"/>
                <a:gd name="T43" fmla="*/ 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9" h="60">
                  <a:moveTo>
                    <a:pt x="56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9"/>
                    <a:pt x="1" y="60"/>
                    <a:pt x="2" y="60"/>
                  </a:cubicBezTo>
                  <a:cubicBezTo>
                    <a:pt x="66" y="60"/>
                    <a:pt x="66" y="60"/>
                    <a:pt x="66" y="60"/>
                  </a:cubicBezTo>
                  <a:cubicBezTo>
                    <a:pt x="68" y="60"/>
                    <a:pt x="69" y="59"/>
                    <a:pt x="69" y="58"/>
                  </a:cubicBezTo>
                  <a:cubicBezTo>
                    <a:pt x="69" y="13"/>
                    <a:pt x="69" y="13"/>
                    <a:pt x="69" y="13"/>
                  </a:cubicBezTo>
                  <a:lnTo>
                    <a:pt x="56" y="0"/>
                  </a:lnTo>
                  <a:close/>
                  <a:moveTo>
                    <a:pt x="34" y="51"/>
                  </a:moveTo>
                  <a:cubicBezTo>
                    <a:pt x="13" y="34"/>
                    <a:pt x="13" y="34"/>
                    <a:pt x="13" y="34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43" y="21"/>
                    <a:pt x="43" y="21"/>
                    <a:pt x="43" y="21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56" y="34"/>
                    <a:pt x="56" y="34"/>
                    <a:pt x="56" y="34"/>
                  </a:cubicBezTo>
                  <a:lnTo>
                    <a:pt x="34" y="51"/>
                  </a:lnTo>
                  <a:close/>
                  <a:moveTo>
                    <a:pt x="10" y="9"/>
                  </a:moveTo>
                  <a:cubicBezTo>
                    <a:pt x="15" y="4"/>
                    <a:pt x="15" y="4"/>
                    <a:pt x="15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8" y="9"/>
                    <a:pt x="58" y="9"/>
                    <a:pt x="58" y="9"/>
                  </a:cubicBezTo>
                  <a:lnTo>
                    <a:pt x="1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5" name="Freeform 79"/>
            <p:cNvSpPr>
              <a:spLocks noEditPoints="1"/>
            </p:cNvSpPr>
            <p:nvPr/>
          </p:nvSpPr>
          <p:spPr bwMode="auto">
            <a:xfrm>
              <a:off x="11303921" y="2003931"/>
              <a:ext cx="182032" cy="248580"/>
            </a:xfrm>
            <a:custGeom>
              <a:avLst/>
              <a:gdLst>
                <a:gd name="T0" fmla="*/ 57 w 57"/>
                <a:gd name="T1" fmla="*/ 48 h 78"/>
                <a:gd name="T2" fmla="*/ 57 w 57"/>
                <a:gd name="T3" fmla="*/ 48 h 78"/>
                <a:gd name="T4" fmla="*/ 57 w 57"/>
                <a:gd name="T5" fmla="*/ 48 h 78"/>
                <a:gd name="T6" fmla="*/ 28 w 57"/>
                <a:gd name="T7" fmla="*/ 0 h 78"/>
                <a:gd name="T8" fmla="*/ 0 w 57"/>
                <a:gd name="T9" fmla="*/ 48 h 78"/>
                <a:gd name="T10" fmla="*/ 0 w 57"/>
                <a:gd name="T11" fmla="*/ 48 h 78"/>
                <a:gd name="T12" fmla="*/ 0 w 57"/>
                <a:gd name="T13" fmla="*/ 48 h 78"/>
                <a:gd name="T14" fmla="*/ 0 w 57"/>
                <a:gd name="T15" fmla="*/ 49 h 78"/>
                <a:gd name="T16" fmla="*/ 0 w 57"/>
                <a:gd name="T17" fmla="*/ 49 h 78"/>
                <a:gd name="T18" fmla="*/ 0 w 57"/>
                <a:gd name="T19" fmla="*/ 49 h 78"/>
                <a:gd name="T20" fmla="*/ 28 w 57"/>
                <a:gd name="T21" fmla="*/ 78 h 78"/>
                <a:gd name="T22" fmla="*/ 57 w 57"/>
                <a:gd name="T23" fmla="*/ 49 h 78"/>
                <a:gd name="T24" fmla="*/ 57 w 57"/>
                <a:gd name="T25" fmla="*/ 49 h 78"/>
                <a:gd name="T26" fmla="*/ 57 w 57"/>
                <a:gd name="T27" fmla="*/ 49 h 78"/>
                <a:gd name="T28" fmla="*/ 57 w 57"/>
                <a:gd name="T29" fmla="*/ 48 h 78"/>
                <a:gd name="T30" fmla="*/ 48 w 57"/>
                <a:gd name="T31" fmla="*/ 49 h 78"/>
                <a:gd name="T32" fmla="*/ 48 w 57"/>
                <a:gd name="T33" fmla="*/ 49 h 78"/>
                <a:gd name="T34" fmla="*/ 42 w 57"/>
                <a:gd name="T35" fmla="*/ 62 h 78"/>
                <a:gd name="T36" fmla="*/ 28 w 57"/>
                <a:gd name="T37" fmla="*/ 68 h 78"/>
                <a:gd name="T38" fmla="*/ 26 w 57"/>
                <a:gd name="T39" fmla="*/ 68 h 78"/>
                <a:gd name="T40" fmla="*/ 43 w 57"/>
                <a:gd name="T41" fmla="*/ 37 h 78"/>
                <a:gd name="T42" fmla="*/ 43 w 57"/>
                <a:gd name="T43" fmla="*/ 33 h 78"/>
                <a:gd name="T44" fmla="*/ 48 w 57"/>
                <a:gd name="T45" fmla="*/ 48 h 78"/>
                <a:gd name="T46" fmla="*/ 48 w 57"/>
                <a:gd name="T47" fmla="*/ 48 h 78"/>
                <a:gd name="T48" fmla="*/ 48 w 57"/>
                <a:gd name="T49" fmla="*/ 48 h 78"/>
                <a:gd name="T50" fmla="*/ 48 w 57"/>
                <a:gd name="T51" fmla="*/ 48 h 78"/>
                <a:gd name="T52" fmla="*/ 48 w 57"/>
                <a:gd name="T53" fmla="*/ 49 h 78"/>
                <a:gd name="T54" fmla="*/ 48 w 57"/>
                <a:gd name="T55" fmla="*/ 4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7" h="78"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7" y="24"/>
                    <a:pt x="28" y="0"/>
                    <a:pt x="28" y="0"/>
                  </a:cubicBezTo>
                  <a:cubicBezTo>
                    <a:pt x="28" y="0"/>
                    <a:pt x="0" y="24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8"/>
                    <a:pt x="0" y="48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65"/>
                    <a:pt x="13" y="78"/>
                    <a:pt x="28" y="78"/>
                  </a:cubicBezTo>
                  <a:cubicBezTo>
                    <a:pt x="44" y="78"/>
                    <a:pt x="57" y="65"/>
                    <a:pt x="57" y="49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7" y="48"/>
                    <a:pt x="57" y="48"/>
                    <a:pt x="57" y="48"/>
                  </a:cubicBezTo>
                  <a:close/>
                  <a:moveTo>
                    <a:pt x="48" y="49"/>
                  </a:moveTo>
                  <a:cubicBezTo>
                    <a:pt x="48" y="49"/>
                    <a:pt x="48" y="49"/>
                    <a:pt x="48" y="49"/>
                  </a:cubicBezTo>
                  <a:cubicBezTo>
                    <a:pt x="48" y="54"/>
                    <a:pt x="46" y="59"/>
                    <a:pt x="42" y="62"/>
                  </a:cubicBezTo>
                  <a:cubicBezTo>
                    <a:pt x="38" y="66"/>
                    <a:pt x="34" y="68"/>
                    <a:pt x="28" y="68"/>
                  </a:cubicBezTo>
                  <a:cubicBezTo>
                    <a:pt x="28" y="68"/>
                    <a:pt x="27" y="68"/>
                    <a:pt x="26" y="68"/>
                  </a:cubicBezTo>
                  <a:cubicBezTo>
                    <a:pt x="36" y="61"/>
                    <a:pt x="43" y="50"/>
                    <a:pt x="43" y="37"/>
                  </a:cubicBezTo>
                  <a:cubicBezTo>
                    <a:pt x="43" y="35"/>
                    <a:pt x="43" y="34"/>
                    <a:pt x="43" y="33"/>
                  </a:cubicBezTo>
                  <a:cubicBezTo>
                    <a:pt x="46" y="38"/>
                    <a:pt x="48" y="43"/>
                    <a:pt x="48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8"/>
                    <a:pt x="48" y="48"/>
                    <a:pt x="48" y="49"/>
                  </a:cubicBezTo>
                  <a:cubicBezTo>
                    <a:pt x="48" y="49"/>
                    <a:pt x="48" y="49"/>
                    <a:pt x="48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6" name="Freeform 80"/>
            <p:cNvSpPr>
              <a:spLocks noEditPoints="1"/>
            </p:cNvSpPr>
            <p:nvPr/>
          </p:nvSpPr>
          <p:spPr bwMode="auto">
            <a:xfrm>
              <a:off x="11108188" y="1823857"/>
              <a:ext cx="285770" cy="272068"/>
            </a:xfrm>
            <a:custGeom>
              <a:avLst/>
              <a:gdLst>
                <a:gd name="T0" fmla="*/ 52 w 89"/>
                <a:gd name="T1" fmla="*/ 3 h 85"/>
                <a:gd name="T2" fmla="*/ 4 w 89"/>
                <a:gd name="T3" fmla="*/ 36 h 85"/>
                <a:gd name="T4" fmla="*/ 3 w 89"/>
                <a:gd name="T5" fmla="*/ 45 h 85"/>
                <a:gd name="T6" fmla="*/ 28 w 89"/>
                <a:gd name="T7" fmla="*/ 82 h 85"/>
                <a:gd name="T8" fmla="*/ 37 w 89"/>
                <a:gd name="T9" fmla="*/ 83 h 85"/>
                <a:gd name="T10" fmla="*/ 85 w 89"/>
                <a:gd name="T11" fmla="*/ 50 h 85"/>
                <a:gd name="T12" fmla="*/ 87 w 89"/>
                <a:gd name="T13" fmla="*/ 41 h 85"/>
                <a:gd name="T14" fmla="*/ 61 w 89"/>
                <a:gd name="T15" fmla="*/ 4 h 85"/>
                <a:gd name="T16" fmla="*/ 52 w 89"/>
                <a:gd name="T17" fmla="*/ 3 h 85"/>
                <a:gd name="T18" fmla="*/ 38 w 89"/>
                <a:gd name="T19" fmla="*/ 48 h 85"/>
                <a:gd name="T20" fmla="*/ 31 w 89"/>
                <a:gd name="T21" fmla="*/ 71 h 85"/>
                <a:gd name="T22" fmla="*/ 11 w 89"/>
                <a:gd name="T23" fmla="*/ 42 h 85"/>
                <a:gd name="T24" fmla="*/ 38 w 89"/>
                <a:gd name="T25" fmla="*/ 48 h 85"/>
                <a:gd name="T26" fmla="*/ 14 w 89"/>
                <a:gd name="T27" fmla="*/ 40 h 85"/>
                <a:gd name="T28" fmla="*/ 52 w 89"/>
                <a:gd name="T29" fmla="*/ 13 h 85"/>
                <a:gd name="T30" fmla="*/ 43 w 89"/>
                <a:gd name="T31" fmla="*/ 41 h 85"/>
                <a:gd name="T32" fmla="*/ 14 w 89"/>
                <a:gd name="T33" fmla="*/ 40 h 85"/>
                <a:gd name="T34" fmla="*/ 39 w 89"/>
                <a:gd name="T35" fmla="*/ 48 h 85"/>
                <a:gd name="T36" fmla="*/ 50 w 89"/>
                <a:gd name="T37" fmla="*/ 50 h 85"/>
                <a:gd name="T38" fmla="*/ 51 w 89"/>
                <a:gd name="T39" fmla="*/ 40 h 85"/>
                <a:gd name="T40" fmla="*/ 74 w 89"/>
                <a:gd name="T41" fmla="*/ 47 h 85"/>
                <a:gd name="T42" fmla="*/ 38 w 89"/>
                <a:gd name="T43" fmla="*/ 72 h 85"/>
                <a:gd name="T44" fmla="*/ 39 w 89"/>
                <a:gd name="T45" fmla="*/ 48 h 85"/>
                <a:gd name="T46" fmla="*/ 51 w 89"/>
                <a:gd name="T47" fmla="*/ 39 h 85"/>
                <a:gd name="T48" fmla="*/ 55 w 89"/>
                <a:gd name="T49" fmla="*/ 11 h 85"/>
                <a:gd name="T50" fmla="*/ 75 w 89"/>
                <a:gd name="T51" fmla="*/ 40 h 85"/>
                <a:gd name="T52" fmla="*/ 51 w 89"/>
                <a:gd name="T53" fmla="*/ 39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9" h="85">
                  <a:moveTo>
                    <a:pt x="52" y="3"/>
                  </a:moveTo>
                  <a:cubicBezTo>
                    <a:pt x="4" y="36"/>
                    <a:pt x="4" y="36"/>
                    <a:pt x="4" y="36"/>
                  </a:cubicBezTo>
                  <a:cubicBezTo>
                    <a:pt x="1" y="38"/>
                    <a:pt x="0" y="42"/>
                    <a:pt x="3" y="45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30" y="85"/>
                    <a:pt x="34" y="85"/>
                    <a:pt x="37" y="83"/>
                  </a:cubicBezTo>
                  <a:cubicBezTo>
                    <a:pt x="85" y="50"/>
                    <a:pt x="85" y="50"/>
                    <a:pt x="85" y="50"/>
                  </a:cubicBezTo>
                  <a:cubicBezTo>
                    <a:pt x="88" y="48"/>
                    <a:pt x="89" y="44"/>
                    <a:pt x="87" y="41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59" y="1"/>
                    <a:pt x="55" y="0"/>
                    <a:pt x="52" y="3"/>
                  </a:cubicBezTo>
                  <a:close/>
                  <a:moveTo>
                    <a:pt x="38" y="48"/>
                  </a:moveTo>
                  <a:cubicBezTo>
                    <a:pt x="31" y="71"/>
                    <a:pt x="31" y="71"/>
                    <a:pt x="31" y="71"/>
                  </a:cubicBezTo>
                  <a:cubicBezTo>
                    <a:pt x="11" y="42"/>
                    <a:pt x="11" y="42"/>
                    <a:pt x="11" y="42"/>
                  </a:cubicBezTo>
                  <a:lnTo>
                    <a:pt x="38" y="48"/>
                  </a:lnTo>
                  <a:close/>
                  <a:moveTo>
                    <a:pt x="14" y="40"/>
                  </a:moveTo>
                  <a:cubicBezTo>
                    <a:pt x="52" y="13"/>
                    <a:pt x="52" y="13"/>
                    <a:pt x="52" y="13"/>
                  </a:cubicBezTo>
                  <a:cubicBezTo>
                    <a:pt x="43" y="41"/>
                    <a:pt x="43" y="41"/>
                    <a:pt x="43" y="41"/>
                  </a:cubicBezTo>
                  <a:lnTo>
                    <a:pt x="14" y="40"/>
                  </a:lnTo>
                  <a:close/>
                  <a:moveTo>
                    <a:pt x="39" y="48"/>
                  </a:moveTo>
                  <a:cubicBezTo>
                    <a:pt x="50" y="50"/>
                    <a:pt x="50" y="50"/>
                    <a:pt x="50" y="5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74" y="47"/>
                    <a:pt x="74" y="47"/>
                    <a:pt x="74" y="47"/>
                  </a:cubicBezTo>
                  <a:cubicBezTo>
                    <a:pt x="38" y="72"/>
                    <a:pt x="38" y="72"/>
                    <a:pt x="38" y="72"/>
                  </a:cubicBezTo>
                  <a:lnTo>
                    <a:pt x="39" y="48"/>
                  </a:lnTo>
                  <a:close/>
                  <a:moveTo>
                    <a:pt x="51" y="39"/>
                  </a:moveTo>
                  <a:cubicBezTo>
                    <a:pt x="55" y="11"/>
                    <a:pt x="55" y="11"/>
                    <a:pt x="55" y="11"/>
                  </a:cubicBezTo>
                  <a:cubicBezTo>
                    <a:pt x="75" y="40"/>
                    <a:pt x="75" y="40"/>
                    <a:pt x="75" y="40"/>
                  </a:cubicBezTo>
                  <a:lnTo>
                    <a:pt x="51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7" name="Freeform 81"/>
            <p:cNvSpPr>
              <a:spLocks noEditPoints="1"/>
            </p:cNvSpPr>
            <p:nvPr/>
          </p:nvSpPr>
          <p:spPr bwMode="auto">
            <a:xfrm>
              <a:off x="10996621" y="1667271"/>
              <a:ext cx="217264" cy="221178"/>
            </a:xfrm>
            <a:custGeom>
              <a:avLst/>
              <a:gdLst>
                <a:gd name="T0" fmla="*/ 34 w 68"/>
                <a:gd name="T1" fmla="*/ 0 h 69"/>
                <a:gd name="T2" fmla="*/ 0 w 68"/>
                <a:gd name="T3" fmla="*/ 35 h 69"/>
                <a:gd name="T4" fmla="*/ 34 w 68"/>
                <a:gd name="T5" fmla="*/ 69 h 69"/>
                <a:gd name="T6" fmla="*/ 68 w 68"/>
                <a:gd name="T7" fmla="*/ 35 h 69"/>
                <a:gd name="T8" fmla="*/ 34 w 68"/>
                <a:gd name="T9" fmla="*/ 0 h 69"/>
                <a:gd name="T10" fmla="*/ 34 w 68"/>
                <a:gd name="T11" fmla="*/ 62 h 69"/>
                <a:gd name="T12" fmla="*/ 7 w 68"/>
                <a:gd name="T13" fmla="*/ 35 h 69"/>
                <a:gd name="T14" fmla="*/ 34 w 68"/>
                <a:gd name="T15" fmla="*/ 7 h 69"/>
                <a:gd name="T16" fmla="*/ 62 w 68"/>
                <a:gd name="T17" fmla="*/ 35 h 69"/>
                <a:gd name="T18" fmla="*/ 34 w 68"/>
                <a:gd name="T19" fmla="*/ 62 h 69"/>
                <a:gd name="T20" fmla="*/ 22 w 68"/>
                <a:gd name="T21" fmla="*/ 24 h 69"/>
                <a:gd name="T22" fmla="*/ 36 w 68"/>
                <a:gd name="T23" fmla="*/ 35 h 69"/>
                <a:gd name="T24" fmla="*/ 22 w 68"/>
                <a:gd name="T25" fmla="*/ 45 h 69"/>
                <a:gd name="T26" fmla="*/ 22 w 68"/>
                <a:gd name="T27" fmla="*/ 24 h 69"/>
                <a:gd name="T28" fmla="*/ 39 w 68"/>
                <a:gd name="T29" fmla="*/ 24 h 69"/>
                <a:gd name="T30" fmla="*/ 54 w 68"/>
                <a:gd name="T31" fmla="*/ 35 h 69"/>
                <a:gd name="T32" fmla="*/ 39 w 68"/>
                <a:gd name="T33" fmla="*/ 45 h 69"/>
                <a:gd name="T34" fmla="*/ 39 w 68"/>
                <a:gd name="T35" fmla="*/ 2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8" h="69">
                  <a:moveTo>
                    <a:pt x="34" y="0"/>
                  </a:moveTo>
                  <a:cubicBezTo>
                    <a:pt x="15" y="0"/>
                    <a:pt x="0" y="16"/>
                    <a:pt x="0" y="35"/>
                  </a:cubicBezTo>
                  <a:cubicBezTo>
                    <a:pt x="0" y="53"/>
                    <a:pt x="15" y="69"/>
                    <a:pt x="34" y="69"/>
                  </a:cubicBezTo>
                  <a:cubicBezTo>
                    <a:pt x="53" y="69"/>
                    <a:pt x="68" y="53"/>
                    <a:pt x="68" y="35"/>
                  </a:cubicBezTo>
                  <a:cubicBezTo>
                    <a:pt x="68" y="16"/>
                    <a:pt x="53" y="0"/>
                    <a:pt x="34" y="0"/>
                  </a:cubicBezTo>
                  <a:close/>
                  <a:moveTo>
                    <a:pt x="34" y="62"/>
                  </a:moveTo>
                  <a:cubicBezTo>
                    <a:pt x="19" y="62"/>
                    <a:pt x="7" y="50"/>
                    <a:pt x="7" y="35"/>
                  </a:cubicBezTo>
                  <a:cubicBezTo>
                    <a:pt x="7" y="19"/>
                    <a:pt x="19" y="7"/>
                    <a:pt x="34" y="7"/>
                  </a:cubicBezTo>
                  <a:cubicBezTo>
                    <a:pt x="50" y="7"/>
                    <a:pt x="62" y="19"/>
                    <a:pt x="62" y="35"/>
                  </a:cubicBezTo>
                  <a:cubicBezTo>
                    <a:pt x="62" y="50"/>
                    <a:pt x="50" y="62"/>
                    <a:pt x="34" y="62"/>
                  </a:cubicBezTo>
                  <a:close/>
                  <a:moveTo>
                    <a:pt x="22" y="24"/>
                  </a:moveTo>
                  <a:cubicBezTo>
                    <a:pt x="36" y="35"/>
                    <a:pt x="36" y="35"/>
                    <a:pt x="36" y="35"/>
                  </a:cubicBezTo>
                  <a:cubicBezTo>
                    <a:pt x="22" y="45"/>
                    <a:pt x="22" y="45"/>
                    <a:pt x="22" y="45"/>
                  </a:cubicBezTo>
                  <a:lnTo>
                    <a:pt x="22" y="24"/>
                  </a:lnTo>
                  <a:close/>
                  <a:moveTo>
                    <a:pt x="39" y="24"/>
                  </a:moveTo>
                  <a:cubicBezTo>
                    <a:pt x="54" y="35"/>
                    <a:pt x="54" y="35"/>
                    <a:pt x="54" y="35"/>
                  </a:cubicBezTo>
                  <a:cubicBezTo>
                    <a:pt x="39" y="45"/>
                    <a:pt x="39" y="45"/>
                    <a:pt x="39" y="45"/>
                  </a:cubicBezTo>
                  <a:lnTo>
                    <a:pt x="39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8" name="Freeform 82"/>
            <p:cNvSpPr>
              <a:spLocks noEditPoints="1"/>
            </p:cNvSpPr>
            <p:nvPr/>
          </p:nvSpPr>
          <p:spPr bwMode="auto">
            <a:xfrm>
              <a:off x="11096444" y="2135072"/>
              <a:ext cx="172245" cy="197690"/>
            </a:xfrm>
            <a:custGeom>
              <a:avLst/>
              <a:gdLst>
                <a:gd name="T0" fmla="*/ 50 w 54"/>
                <a:gd name="T1" fmla="*/ 12 h 62"/>
                <a:gd name="T2" fmla="*/ 42 w 54"/>
                <a:gd name="T3" fmla="*/ 5 h 62"/>
                <a:gd name="T4" fmla="*/ 33 w 54"/>
                <a:gd name="T5" fmla="*/ 0 h 62"/>
                <a:gd name="T6" fmla="*/ 6 w 54"/>
                <a:gd name="T7" fmla="*/ 0 h 62"/>
                <a:gd name="T8" fmla="*/ 0 w 54"/>
                <a:gd name="T9" fmla="*/ 6 h 62"/>
                <a:gd name="T10" fmla="*/ 0 w 54"/>
                <a:gd name="T11" fmla="*/ 56 h 62"/>
                <a:gd name="T12" fmla="*/ 6 w 54"/>
                <a:gd name="T13" fmla="*/ 62 h 62"/>
                <a:gd name="T14" fmla="*/ 48 w 54"/>
                <a:gd name="T15" fmla="*/ 62 h 62"/>
                <a:gd name="T16" fmla="*/ 54 w 54"/>
                <a:gd name="T17" fmla="*/ 56 h 62"/>
                <a:gd name="T18" fmla="*/ 54 w 54"/>
                <a:gd name="T19" fmla="*/ 21 h 62"/>
                <a:gd name="T20" fmla="*/ 50 w 54"/>
                <a:gd name="T21" fmla="*/ 12 h 62"/>
                <a:gd name="T22" fmla="*/ 35 w 54"/>
                <a:gd name="T23" fmla="*/ 9 h 62"/>
                <a:gd name="T24" fmla="*/ 35 w 54"/>
                <a:gd name="T25" fmla="*/ 9 h 62"/>
                <a:gd name="T26" fmla="*/ 37 w 54"/>
                <a:gd name="T27" fmla="*/ 10 h 62"/>
                <a:gd name="T28" fmla="*/ 44 w 54"/>
                <a:gd name="T29" fmla="*/ 17 h 62"/>
                <a:gd name="T30" fmla="*/ 45 w 54"/>
                <a:gd name="T31" fmla="*/ 19 h 62"/>
                <a:gd name="T32" fmla="*/ 46 w 54"/>
                <a:gd name="T33" fmla="*/ 20 h 62"/>
                <a:gd name="T34" fmla="*/ 35 w 54"/>
                <a:gd name="T35" fmla="*/ 20 h 62"/>
                <a:gd name="T36" fmla="*/ 35 w 54"/>
                <a:gd name="T37" fmla="*/ 9 h 62"/>
                <a:gd name="T38" fmla="*/ 46 w 54"/>
                <a:gd name="T39" fmla="*/ 54 h 62"/>
                <a:gd name="T40" fmla="*/ 8 w 54"/>
                <a:gd name="T41" fmla="*/ 54 h 62"/>
                <a:gd name="T42" fmla="*/ 8 w 54"/>
                <a:gd name="T43" fmla="*/ 8 h 62"/>
                <a:gd name="T44" fmla="*/ 31 w 54"/>
                <a:gd name="T45" fmla="*/ 8 h 62"/>
                <a:gd name="T46" fmla="*/ 31 w 54"/>
                <a:gd name="T47" fmla="*/ 23 h 62"/>
                <a:gd name="T48" fmla="*/ 46 w 54"/>
                <a:gd name="T49" fmla="*/ 23 h 62"/>
                <a:gd name="T50" fmla="*/ 46 w 54"/>
                <a:gd name="T51" fmla="*/ 5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4" h="62">
                  <a:moveTo>
                    <a:pt x="50" y="12"/>
                  </a:moveTo>
                  <a:cubicBezTo>
                    <a:pt x="42" y="5"/>
                    <a:pt x="42" y="5"/>
                    <a:pt x="42" y="5"/>
                  </a:cubicBezTo>
                  <a:cubicBezTo>
                    <a:pt x="40" y="2"/>
                    <a:pt x="36" y="0"/>
                    <a:pt x="3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9"/>
                    <a:pt x="3" y="62"/>
                    <a:pt x="6" y="62"/>
                  </a:cubicBezTo>
                  <a:cubicBezTo>
                    <a:pt x="48" y="62"/>
                    <a:pt x="48" y="62"/>
                    <a:pt x="48" y="62"/>
                  </a:cubicBezTo>
                  <a:cubicBezTo>
                    <a:pt x="51" y="62"/>
                    <a:pt x="54" y="59"/>
                    <a:pt x="54" y="56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18"/>
                    <a:pt x="52" y="14"/>
                    <a:pt x="50" y="12"/>
                  </a:cubicBezTo>
                  <a:close/>
                  <a:moveTo>
                    <a:pt x="35" y="9"/>
                  </a:moveTo>
                  <a:cubicBezTo>
                    <a:pt x="35" y="9"/>
                    <a:pt x="35" y="9"/>
                    <a:pt x="35" y="9"/>
                  </a:cubicBezTo>
                  <a:cubicBezTo>
                    <a:pt x="36" y="9"/>
                    <a:pt x="37" y="10"/>
                    <a:pt x="37" y="10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45" y="17"/>
                    <a:pt x="45" y="18"/>
                    <a:pt x="45" y="19"/>
                  </a:cubicBezTo>
                  <a:cubicBezTo>
                    <a:pt x="46" y="19"/>
                    <a:pt x="46" y="19"/>
                    <a:pt x="46" y="20"/>
                  </a:cubicBezTo>
                  <a:cubicBezTo>
                    <a:pt x="35" y="20"/>
                    <a:pt x="35" y="20"/>
                    <a:pt x="35" y="20"/>
                  </a:cubicBezTo>
                  <a:lnTo>
                    <a:pt x="35" y="9"/>
                  </a:lnTo>
                  <a:close/>
                  <a:moveTo>
                    <a:pt x="46" y="54"/>
                  </a:moveTo>
                  <a:cubicBezTo>
                    <a:pt x="8" y="54"/>
                    <a:pt x="8" y="54"/>
                    <a:pt x="8" y="54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46" y="23"/>
                    <a:pt x="46" y="23"/>
                    <a:pt x="46" y="23"/>
                  </a:cubicBezTo>
                  <a:lnTo>
                    <a:pt x="46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9" name="Freeform 83"/>
            <p:cNvSpPr>
              <a:spLocks noEditPoints="1"/>
            </p:cNvSpPr>
            <p:nvPr/>
          </p:nvSpPr>
          <p:spPr bwMode="auto">
            <a:xfrm>
              <a:off x="11082743" y="2730100"/>
              <a:ext cx="279899" cy="297514"/>
            </a:xfrm>
            <a:custGeom>
              <a:avLst/>
              <a:gdLst>
                <a:gd name="T0" fmla="*/ 78 w 87"/>
                <a:gd name="T1" fmla="*/ 0 h 93"/>
                <a:gd name="T2" fmla="*/ 9 w 87"/>
                <a:gd name="T3" fmla="*/ 0 h 93"/>
                <a:gd name="T4" fmla="*/ 0 w 87"/>
                <a:gd name="T5" fmla="*/ 9 h 93"/>
                <a:gd name="T6" fmla="*/ 0 w 87"/>
                <a:gd name="T7" fmla="*/ 84 h 93"/>
                <a:gd name="T8" fmla="*/ 9 w 87"/>
                <a:gd name="T9" fmla="*/ 93 h 93"/>
                <a:gd name="T10" fmla="*/ 78 w 87"/>
                <a:gd name="T11" fmla="*/ 93 h 93"/>
                <a:gd name="T12" fmla="*/ 87 w 87"/>
                <a:gd name="T13" fmla="*/ 84 h 93"/>
                <a:gd name="T14" fmla="*/ 87 w 87"/>
                <a:gd name="T15" fmla="*/ 9 h 93"/>
                <a:gd name="T16" fmla="*/ 78 w 87"/>
                <a:gd name="T17" fmla="*/ 0 h 93"/>
                <a:gd name="T18" fmla="*/ 75 w 87"/>
                <a:gd name="T19" fmla="*/ 81 h 93"/>
                <a:gd name="T20" fmla="*/ 12 w 87"/>
                <a:gd name="T21" fmla="*/ 81 h 93"/>
                <a:gd name="T22" fmla="*/ 12 w 87"/>
                <a:gd name="T23" fmla="*/ 12 h 93"/>
                <a:gd name="T24" fmla="*/ 75 w 87"/>
                <a:gd name="T25" fmla="*/ 12 h 93"/>
                <a:gd name="T26" fmla="*/ 75 w 87"/>
                <a:gd name="T27" fmla="*/ 81 h 93"/>
                <a:gd name="T28" fmla="*/ 23 w 87"/>
                <a:gd name="T29" fmla="*/ 41 h 93"/>
                <a:gd name="T30" fmla="*/ 64 w 87"/>
                <a:gd name="T31" fmla="*/ 41 h 93"/>
                <a:gd name="T32" fmla="*/ 64 w 87"/>
                <a:gd name="T33" fmla="*/ 46 h 93"/>
                <a:gd name="T34" fmla="*/ 23 w 87"/>
                <a:gd name="T35" fmla="*/ 46 h 93"/>
                <a:gd name="T36" fmla="*/ 23 w 87"/>
                <a:gd name="T37" fmla="*/ 41 h 93"/>
                <a:gd name="T38" fmla="*/ 23 w 87"/>
                <a:gd name="T39" fmla="*/ 52 h 93"/>
                <a:gd name="T40" fmla="*/ 64 w 87"/>
                <a:gd name="T41" fmla="*/ 52 h 93"/>
                <a:gd name="T42" fmla="*/ 64 w 87"/>
                <a:gd name="T43" fmla="*/ 58 h 93"/>
                <a:gd name="T44" fmla="*/ 23 w 87"/>
                <a:gd name="T45" fmla="*/ 58 h 93"/>
                <a:gd name="T46" fmla="*/ 23 w 87"/>
                <a:gd name="T47" fmla="*/ 52 h 93"/>
                <a:gd name="T48" fmla="*/ 23 w 87"/>
                <a:gd name="T49" fmla="*/ 64 h 93"/>
                <a:gd name="T50" fmla="*/ 64 w 87"/>
                <a:gd name="T51" fmla="*/ 64 h 93"/>
                <a:gd name="T52" fmla="*/ 64 w 87"/>
                <a:gd name="T53" fmla="*/ 69 h 93"/>
                <a:gd name="T54" fmla="*/ 23 w 87"/>
                <a:gd name="T55" fmla="*/ 69 h 93"/>
                <a:gd name="T56" fmla="*/ 23 w 87"/>
                <a:gd name="T57" fmla="*/ 64 h 93"/>
                <a:gd name="T58" fmla="*/ 23 w 87"/>
                <a:gd name="T59" fmla="*/ 29 h 93"/>
                <a:gd name="T60" fmla="*/ 64 w 87"/>
                <a:gd name="T61" fmla="*/ 29 h 93"/>
                <a:gd name="T62" fmla="*/ 64 w 87"/>
                <a:gd name="T63" fmla="*/ 35 h 93"/>
                <a:gd name="T64" fmla="*/ 23 w 87"/>
                <a:gd name="T65" fmla="*/ 35 h 93"/>
                <a:gd name="T66" fmla="*/ 23 w 87"/>
                <a:gd name="T67" fmla="*/ 29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7" h="93">
                  <a:moveTo>
                    <a:pt x="78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9"/>
                    <a:pt x="4" y="93"/>
                    <a:pt x="9" y="93"/>
                  </a:cubicBezTo>
                  <a:cubicBezTo>
                    <a:pt x="78" y="93"/>
                    <a:pt x="78" y="93"/>
                    <a:pt x="78" y="93"/>
                  </a:cubicBezTo>
                  <a:cubicBezTo>
                    <a:pt x="83" y="93"/>
                    <a:pt x="87" y="89"/>
                    <a:pt x="87" y="84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4"/>
                    <a:pt x="83" y="0"/>
                    <a:pt x="78" y="0"/>
                  </a:cubicBezTo>
                  <a:close/>
                  <a:moveTo>
                    <a:pt x="75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75" y="12"/>
                    <a:pt x="75" y="12"/>
                    <a:pt x="75" y="12"/>
                  </a:cubicBezTo>
                  <a:lnTo>
                    <a:pt x="75" y="81"/>
                  </a:lnTo>
                  <a:close/>
                  <a:moveTo>
                    <a:pt x="23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23" y="46"/>
                    <a:pt x="23" y="46"/>
                    <a:pt x="23" y="46"/>
                  </a:cubicBezTo>
                  <a:lnTo>
                    <a:pt x="23" y="41"/>
                  </a:lnTo>
                  <a:close/>
                  <a:moveTo>
                    <a:pt x="23" y="52"/>
                  </a:moveTo>
                  <a:cubicBezTo>
                    <a:pt x="64" y="52"/>
                    <a:pt x="64" y="52"/>
                    <a:pt x="64" y="52"/>
                  </a:cubicBezTo>
                  <a:cubicBezTo>
                    <a:pt x="64" y="58"/>
                    <a:pt x="64" y="58"/>
                    <a:pt x="64" y="58"/>
                  </a:cubicBezTo>
                  <a:cubicBezTo>
                    <a:pt x="23" y="58"/>
                    <a:pt x="23" y="58"/>
                    <a:pt x="23" y="58"/>
                  </a:cubicBezTo>
                  <a:lnTo>
                    <a:pt x="23" y="52"/>
                  </a:lnTo>
                  <a:close/>
                  <a:moveTo>
                    <a:pt x="23" y="64"/>
                  </a:moveTo>
                  <a:cubicBezTo>
                    <a:pt x="64" y="64"/>
                    <a:pt x="64" y="64"/>
                    <a:pt x="64" y="64"/>
                  </a:cubicBezTo>
                  <a:cubicBezTo>
                    <a:pt x="64" y="69"/>
                    <a:pt x="64" y="69"/>
                    <a:pt x="64" y="69"/>
                  </a:cubicBezTo>
                  <a:cubicBezTo>
                    <a:pt x="23" y="69"/>
                    <a:pt x="23" y="69"/>
                    <a:pt x="23" y="69"/>
                  </a:cubicBezTo>
                  <a:lnTo>
                    <a:pt x="23" y="64"/>
                  </a:lnTo>
                  <a:close/>
                  <a:moveTo>
                    <a:pt x="23" y="29"/>
                  </a:moveTo>
                  <a:cubicBezTo>
                    <a:pt x="64" y="29"/>
                    <a:pt x="64" y="29"/>
                    <a:pt x="64" y="29"/>
                  </a:cubicBezTo>
                  <a:cubicBezTo>
                    <a:pt x="64" y="35"/>
                    <a:pt x="64" y="35"/>
                    <a:pt x="64" y="35"/>
                  </a:cubicBezTo>
                  <a:cubicBezTo>
                    <a:pt x="23" y="35"/>
                    <a:pt x="23" y="35"/>
                    <a:pt x="23" y="35"/>
                  </a:cubicBezTo>
                  <a:lnTo>
                    <a:pt x="23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0" name="Freeform 84"/>
            <p:cNvSpPr>
              <a:spLocks noEditPoints="1"/>
            </p:cNvSpPr>
            <p:nvPr/>
          </p:nvSpPr>
          <p:spPr bwMode="auto">
            <a:xfrm>
              <a:off x="11031853" y="3084377"/>
              <a:ext cx="262282" cy="197690"/>
            </a:xfrm>
            <a:custGeom>
              <a:avLst/>
              <a:gdLst>
                <a:gd name="T0" fmla="*/ 0 w 134"/>
                <a:gd name="T1" fmla="*/ 0 h 101"/>
                <a:gd name="T2" fmla="*/ 0 w 134"/>
                <a:gd name="T3" fmla="*/ 101 h 101"/>
                <a:gd name="T4" fmla="*/ 134 w 134"/>
                <a:gd name="T5" fmla="*/ 101 h 101"/>
                <a:gd name="T6" fmla="*/ 134 w 134"/>
                <a:gd name="T7" fmla="*/ 0 h 101"/>
                <a:gd name="T8" fmla="*/ 0 w 134"/>
                <a:gd name="T9" fmla="*/ 0 h 101"/>
                <a:gd name="T10" fmla="*/ 25 w 134"/>
                <a:gd name="T11" fmla="*/ 93 h 101"/>
                <a:gd name="T12" fmla="*/ 8 w 134"/>
                <a:gd name="T13" fmla="*/ 93 h 101"/>
                <a:gd name="T14" fmla="*/ 8 w 134"/>
                <a:gd name="T15" fmla="*/ 77 h 101"/>
                <a:gd name="T16" fmla="*/ 25 w 134"/>
                <a:gd name="T17" fmla="*/ 77 h 101"/>
                <a:gd name="T18" fmla="*/ 25 w 134"/>
                <a:gd name="T19" fmla="*/ 93 h 101"/>
                <a:gd name="T20" fmla="*/ 25 w 134"/>
                <a:gd name="T21" fmla="*/ 59 h 101"/>
                <a:gd name="T22" fmla="*/ 8 w 134"/>
                <a:gd name="T23" fmla="*/ 59 h 101"/>
                <a:gd name="T24" fmla="*/ 8 w 134"/>
                <a:gd name="T25" fmla="*/ 43 h 101"/>
                <a:gd name="T26" fmla="*/ 25 w 134"/>
                <a:gd name="T27" fmla="*/ 43 h 101"/>
                <a:gd name="T28" fmla="*/ 25 w 134"/>
                <a:gd name="T29" fmla="*/ 59 h 101"/>
                <a:gd name="T30" fmla="*/ 25 w 134"/>
                <a:gd name="T31" fmla="*/ 26 h 101"/>
                <a:gd name="T32" fmla="*/ 8 w 134"/>
                <a:gd name="T33" fmla="*/ 26 h 101"/>
                <a:gd name="T34" fmla="*/ 8 w 134"/>
                <a:gd name="T35" fmla="*/ 8 h 101"/>
                <a:gd name="T36" fmla="*/ 25 w 134"/>
                <a:gd name="T37" fmla="*/ 8 h 101"/>
                <a:gd name="T38" fmla="*/ 25 w 134"/>
                <a:gd name="T39" fmla="*/ 26 h 101"/>
                <a:gd name="T40" fmla="*/ 102 w 134"/>
                <a:gd name="T41" fmla="*/ 93 h 101"/>
                <a:gd name="T42" fmla="*/ 35 w 134"/>
                <a:gd name="T43" fmla="*/ 93 h 101"/>
                <a:gd name="T44" fmla="*/ 35 w 134"/>
                <a:gd name="T45" fmla="*/ 8 h 101"/>
                <a:gd name="T46" fmla="*/ 102 w 134"/>
                <a:gd name="T47" fmla="*/ 8 h 101"/>
                <a:gd name="T48" fmla="*/ 102 w 134"/>
                <a:gd name="T49" fmla="*/ 93 h 101"/>
                <a:gd name="T50" fmla="*/ 126 w 134"/>
                <a:gd name="T51" fmla="*/ 93 h 101"/>
                <a:gd name="T52" fmla="*/ 110 w 134"/>
                <a:gd name="T53" fmla="*/ 93 h 101"/>
                <a:gd name="T54" fmla="*/ 110 w 134"/>
                <a:gd name="T55" fmla="*/ 77 h 101"/>
                <a:gd name="T56" fmla="*/ 126 w 134"/>
                <a:gd name="T57" fmla="*/ 77 h 101"/>
                <a:gd name="T58" fmla="*/ 126 w 134"/>
                <a:gd name="T59" fmla="*/ 93 h 101"/>
                <a:gd name="T60" fmla="*/ 126 w 134"/>
                <a:gd name="T61" fmla="*/ 59 h 101"/>
                <a:gd name="T62" fmla="*/ 110 w 134"/>
                <a:gd name="T63" fmla="*/ 59 h 101"/>
                <a:gd name="T64" fmla="*/ 110 w 134"/>
                <a:gd name="T65" fmla="*/ 43 h 101"/>
                <a:gd name="T66" fmla="*/ 126 w 134"/>
                <a:gd name="T67" fmla="*/ 43 h 101"/>
                <a:gd name="T68" fmla="*/ 126 w 134"/>
                <a:gd name="T69" fmla="*/ 59 h 101"/>
                <a:gd name="T70" fmla="*/ 126 w 134"/>
                <a:gd name="T71" fmla="*/ 26 h 101"/>
                <a:gd name="T72" fmla="*/ 110 w 134"/>
                <a:gd name="T73" fmla="*/ 26 h 101"/>
                <a:gd name="T74" fmla="*/ 110 w 134"/>
                <a:gd name="T75" fmla="*/ 8 h 101"/>
                <a:gd name="T76" fmla="*/ 126 w 134"/>
                <a:gd name="T77" fmla="*/ 8 h 101"/>
                <a:gd name="T78" fmla="*/ 126 w 134"/>
                <a:gd name="T79" fmla="*/ 26 h 101"/>
                <a:gd name="T80" fmla="*/ 51 w 134"/>
                <a:gd name="T81" fmla="*/ 26 h 101"/>
                <a:gd name="T82" fmla="*/ 51 w 134"/>
                <a:gd name="T83" fmla="*/ 77 h 101"/>
                <a:gd name="T84" fmla="*/ 84 w 134"/>
                <a:gd name="T85" fmla="*/ 51 h 101"/>
                <a:gd name="T86" fmla="*/ 51 w 134"/>
                <a:gd name="T87" fmla="*/ 2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4" h="101">
                  <a:moveTo>
                    <a:pt x="0" y="0"/>
                  </a:moveTo>
                  <a:lnTo>
                    <a:pt x="0" y="101"/>
                  </a:lnTo>
                  <a:lnTo>
                    <a:pt x="134" y="101"/>
                  </a:lnTo>
                  <a:lnTo>
                    <a:pt x="134" y="0"/>
                  </a:lnTo>
                  <a:lnTo>
                    <a:pt x="0" y="0"/>
                  </a:lnTo>
                  <a:close/>
                  <a:moveTo>
                    <a:pt x="25" y="93"/>
                  </a:moveTo>
                  <a:lnTo>
                    <a:pt x="8" y="93"/>
                  </a:lnTo>
                  <a:lnTo>
                    <a:pt x="8" y="77"/>
                  </a:lnTo>
                  <a:lnTo>
                    <a:pt x="25" y="77"/>
                  </a:lnTo>
                  <a:lnTo>
                    <a:pt x="25" y="93"/>
                  </a:lnTo>
                  <a:close/>
                  <a:moveTo>
                    <a:pt x="25" y="59"/>
                  </a:moveTo>
                  <a:lnTo>
                    <a:pt x="8" y="59"/>
                  </a:lnTo>
                  <a:lnTo>
                    <a:pt x="8" y="43"/>
                  </a:lnTo>
                  <a:lnTo>
                    <a:pt x="25" y="43"/>
                  </a:lnTo>
                  <a:lnTo>
                    <a:pt x="25" y="59"/>
                  </a:lnTo>
                  <a:close/>
                  <a:moveTo>
                    <a:pt x="25" y="26"/>
                  </a:moveTo>
                  <a:lnTo>
                    <a:pt x="8" y="26"/>
                  </a:lnTo>
                  <a:lnTo>
                    <a:pt x="8" y="8"/>
                  </a:lnTo>
                  <a:lnTo>
                    <a:pt x="25" y="8"/>
                  </a:lnTo>
                  <a:lnTo>
                    <a:pt x="25" y="26"/>
                  </a:lnTo>
                  <a:close/>
                  <a:moveTo>
                    <a:pt x="102" y="93"/>
                  </a:moveTo>
                  <a:lnTo>
                    <a:pt x="35" y="93"/>
                  </a:lnTo>
                  <a:lnTo>
                    <a:pt x="35" y="8"/>
                  </a:lnTo>
                  <a:lnTo>
                    <a:pt x="102" y="8"/>
                  </a:lnTo>
                  <a:lnTo>
                    <a:pt x="102" y="93"/>
                  </a:lnTo>
                  <a:close/>
                  <a:moveTo>
                    <a:pt x="126" y="93"/>
                  </a:moveTo>
                  <a:lnTo>
                    <a:pt x="110" y="93"/>
                  </a:lnTo>
                  <a:lnTo>
                    <a:pt x="110" y="77"/>
                  </a:lnTo>
                  <a:lnTo>
                    <a:pt x="126" y="77"/>
                  </a:lnTo>
                  <a:lnTo>
                    <a:pt x="126" y="93"/>
                  </a:lnTo>
                  <a:close/>
                  <a:moveTo>
                    <a:pt x="126" y="59"/>
                  </a:moveTo>
                  <a:lnTo>
                    <a:pt x="110" y="59"/>
                  </a:lnTo>
                  <a:lnTo>
                    <a:pt x="110" y="43"/>
                  </a:lnTo>
                  <a:lnTo>
                    <a:pt x="126" y="43"/>
                  </a:lnTo>
                  <a:lnTo>
                    <a:pt x="126" y="59"/>
                  </a:lnTo>
                  <a:close/>
                  <a:moveTo>
                    <a:pt x="126" y="26"/>
                  </a:moveTo>
                  <a:lnTo>
                    <a:pt x="110" y="26"/>
                  </a:lnTo>
                  <a:lnTo>
                    <a:pt x="110" y="8"/>
                  </a:lnTo>
                  <a:lnTo>
                    <a:pt x="126" y="8"/>
                  </a:lnTo>
                  <a:lnTo>
                    <a:pt x="126" y="26"/>
                  </a:lnTo>
                  <a:close/>
                  <a:moveTo>
                    <a:pt x="51" y="26"/>
                  </a:moveTo>
                  <a:lnTo>
                    <a:pt x="51" y="77"/>
                  </a:lnTo>
                  <a:lnTo>
                    <a:pt x="84" y="51"/>
                  </a:lnTo>
                  <a:lnTo>
                    <a:pt x="51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1" name="Freeform 85"/>
            <p:cNvSpPr>
              <a:spLocks noEditPoints="1"/>
            </p:cNvSpPr>
            <p:nvPr/>
          </p:nvSpPr>
          <p:spPr bwMode="auto">
            <a:xfrm>
              <a:off x="11333281" y="3027613"/>
              <a:ext cx="156586" cy="146799"/>
            </a:xfrm>
            <a:custGeom>
              <a:avLst/>
              <a:gdLst>
                <a:gd name="T0" fmla="*/ 80 w 80"/>
                <a:gd name="T1" fmla="*/ 29 h 75"/>
                <a:gd name="T2" fmla="*/ 52 w 80"/>
                <a:gd name="T3" fmla="*/ 24 h 75"/>
                <a:gd name="T4" fmla="*/ 41 w 80"/>
                <a:gd name="T5" fmla="*/ 0 h 75"/>
                <a:gd name="T6" fmla="*/ 28 w 80"/>
                <a:gd name="T7" fmla="*/ 24 h 75"/>
                <a:gd name="T8" fmla="*/ 0 w 80"/>
                <a:gd name="T9" fmla="*/ 29 h 75"/>
                <a:gd name="T10" fmla="*/ 19 w 80"/>
                <a:gd name="T11" fmla="*/ 49 h 75"/>
                <a:gd name="T12" fmla="*/ 15 w 80"/>
                <a:gd name="T13" fmla="*/ 75 h 75"/>
                <a:gd name="T14" fmla="*/ 41 w 80"/>
                <a:gd name="T15" fmla="*/ 62 h 75"/>
                <a:gd name="T16" fmla="*/ 65 w 80"/>
                <a:gd name="T17" fmla="*/ 75 h 75"/>
                <a:gd name="T18" fmla="*/ 60 w 80"/>
                <a:gd name="T19" fmla="*/ 49 h 75"/>
                <a:gd name="T20" fmla="*/ 80 w 80"/>
                <a:gd name="T21" fmla="*/ 29 h 75"/>
                <a:gd name="T22" fmla="*/ 41 w 80"/>
                <a:gd name="T23" fmla="*/ 57 h 75"/>
                <a:gd name="T24" fmla="*/ 23 w 80"/>
                <a:gd name="T25" fmla="*/ 65 h 75"/>
                <a:gd name="T26" fmla="*/ 26 w 80"/>
                <a:gd name="T27" fmla="*/ 45 h 75"/>
                <a:gd name="T28" fmla="*/ 11 w 80"/>
                <a:gd name="T29" fmla="*/ 32 h 75"/>
                <a:gd name="T30" fmla="*/ 31 w 80"/>
                <a:gd name="T31" fmla="*/ 29 h 75"/>
                <a:gd name="T32" fmla="*/ 41 w 80"/>
                <a:gd name="T33" fmla="*/ 11 h 75"/>
                <a:gd name="T34" fmla="*/ 49 w 80"/>
                <a:gd name="T35" fmla="*/ 29 h 75"/>
                <a:gd name="T36" fmla="*/ 68 w 80"/>
                <a:gd name="T37" fmla="*/ 32 h 75"/>
                <a:gd name="T38" fmla="*/ 54 w 80"/>
                <a:gd name="T39" fmla="*/ 45 h 75"/>
                <a:gd name="T40" fmla="*/ 57 w 80"/>
                <a:gd name="T41" fmla="*/ 65 h 75"/>
                <a:gd name="T42" fmla="*/ 41 w 80"/>
                <a:gd name="T43" fmla="*/ 5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0" h="75">
                  <a:moveTo>
                    <a:pt x="80" y="29"/>
                  </a:moveTo>
                  <a:lnTo>
                    <a:pt x="52" y="24"/>
                  </a:lnTo>
                  <a:lnTo>
                    <a:pt x="41" y="0"/>
                  </a:lnTo>
                  <a:lnTo>
                    <a:pt x="28" y="24"/>
                  </a:lnTo>
                  <a:lnTo>
                    <a:pt x="0" y="29"/>
                  </a:lnTo>
                  <a:lnTo>
                    <a:pt x="19" y="49"/>
                  </a:lnTo>
                  <a:lnTo>
                    <a:pt x="15" y="75"/>
                  </a:lnTo>
                  <a:lnTo>
                    <a:pt x="41" y="62"/>
                  </a:lnTo>
                  <a:lnTo>
                    <a:pt x="65" y="75"/>
                  </a:lnTo>
                  <a:lnTo>
                    <a:pt x="60" y="49"/>
                  </a:lnTo>
                  <a:lnTo>
                    <a:pt x="80" y="29"/>
                  </a:lnTo>
                  <a:close/>
                  <a:moveTo>
                    <a:pt x="41" y="57"/>
                  </a:moveTo>
                  <a:lnTo>
                    <a:pt x="23" y="65"/>
                  </a:lnTo>
                  <a:lnTo>
                    <a:pt x="26" y="45"/>
                  </a:lnTo>
                  <a:lnTo>
                    <a:pt x="11" y="32"/>
                  </a:lnTo>
                  <a:lnTo>
                    <a:pt x="31" y="29"/>
                  </a:lnTo>
                  <a:lnTo>
                    <a:pt x="41" y="11"/>
                  </a:lnTo>
                  <a:lnTo>
                    <a:pt x="49" y="29"/>
                  </a:lnTo>
                  <a:lnTo>
                    <a:pt x="68" y="32"/>
                  </a:lnTo>
                  <a:lnTo>
                    <a:pt x="54" y="45"/>
                  </a:lnTo>
                  <a:lnTo>
                    <a:pt x="57" y="65"/>
                  </a:lnTo>
                  <a:lnTo>
                    <a:pt x="41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2" name="Freeform 86"/>
            <p:cNvSpPr>
              <a:spLocks noEditPoints="1"/>
            </p:cNvSpPr>
            <p:nvPr/>
          </p:nvSpPr>
          <p:spPr bwMode="auto">
            <a:xfrm>
              <a:off x="10818503" y="1526343"/>
              <a:ext cx="191818" cy="207477"/>
            </a:xfrm>
            <a:custGeom>
              <a:avLst/>
              <a:gdLst>
                <a:gd name="T0" fmla="*/ 48 w 60"/>
                <a:gd name="T1" fmla="*/ 11 h 65"/>
                <a:gd name="T2" fmla="*/ 60 w 60"/>
                <a:gd name="T3" fmla="*/ 6 h 65"/>
                <a:gd name="T4" fmla="*/ 60 w 60"/>
                <a:gd name="T5" fmla="*/ 44 h 65"/>
                <a:gd name="T6" fmla="*/ 48 w 60"/>
                <a:gd name="T7" fmla="*/ 48 h 65"/>
                <a:gd name="T8" fmla="*/ 36 w 60"/>
                <a:gd name="T9" fmla="*/ 45 h 65"/>
                <a:gd name="T10" fmla="*/ 24 w 60"/>
                <a:gd name="T11" fmla="*/ 41 h 65"/>
                <a:gd name="T12" fmla="*/ 12 w 60"/>
                <a:gd name="T13" fmla="*/ 46 h 65"/>
                <a:gd name="T14" fmla="*/ 12 w 60"/>
                <a:gd name="T15" fmla="*/ 8 h 65"/>
                <a:gd name="T16" fmla="*/ 24 w 60"/>
                <a:gd name="T17" fmla="*/ 4 h 65"/>
                <a:gd name="T18" fmla="*/ 36 w 60"/>
                <a:gd name="T19" fmla="*/ 7 h 65"/>
                <a:gd name="T20" fmla="*/ 48 w 60"/>
                <a:gd name="T21" fmla="*/ 11 h 65"/>
                <a:gd name="T22" fmla="*/ 4 w 60"/>
                <a:gd name="T23" fmla="*/ 0 h 65"/>
                <a:gd name="T24" fmla="*/ 8 w 60"/>
                <a:gd name="T25" fmla="*/ 4 h 65"/>
                <a:gd name="T26" fmla="*/ 8 w 60"/>
                <a:gd name="T27" fmla="*/ 65 h 65"/>
                <a:gd name="T28" fmla="*/ 0 w 60"/>
                <a:gd name="T29" fmla="*/ 65 h 65"/>
                <a:gd name="T30" fmla="*/ 0 w 60"/>
                <a:gd name="T31" fmla="*/ 4 h 65"/>
                <a:gd name="T32" fmla="*/ 4 w 60"/>
                <a:gd name="T33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" h="65">
                  <a:moveTo>
                    <a:pt x="48" y="11"/>
                  </a:moveTo>
                  <a:cubicBezTo>
                    <a:pt x="53" y="11"/>
                    <a:pt x="58" y="8"/>
                    <a:pt x="60" y="6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8" y="46"/>
                    <a:pt x="53" y="48"/>
                    <a:pt x="48" y="48"/>
                  </a:cubicBezTo>
                  <a:cubicBezTo>
                    <a:pt x="43" y="48"/>
                    <a:pt x="39" y="47"/>
                    <a:pt x="36" y="45"/>
                  </a:cubicBezTo>
                  <a:cubicBezTo>
                    <a:pt x="33" y="43"/>
                    <a:pt x="29" y="41"/>
                    <a:pt x="24" y="41"/>
                  </a:cubicBezTo>
                  <a:cubicBezTo>
                    <a:pt x="19" y="41"/>
                    <a:pt x="15" y="44"/>
                    <a:pt x="12" y="46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5" y="6"/>
                    <a:pt x="19" y="4"/>
                    <a:pt x="24" y="4"/>
                  </a:cubicBezTo>
                  <a:cubicBezTo>
                    <a:pt x="29" y="4"/>
                    <a:pt x="33" y="5"/>
                    <a:pt x="36" y="7"/>
                  </a:cubicBezTo>
                  <a:cubicBezTo>
                    <a:pt x="39" y="9"/>
                    <a:pt x="43" y="11"/>
                    <a:pt x="48" y="11"/>
                  </a:cubicBezTo>
                  <a:close/>
                  <a:moveTo>
                    <a:pt x="4" y="0"/>
                  </a:moveTo>
                  <a:cubicBezTo>
                    <a:pt x="6" y="0"/>
                    <a:pt x="8" y="1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3" name="Freeform 87"/>
            <p:cNvSpPr>
              <a:spLocks noEditPoints="1"/>
            </p:cNvSpPr>
            <p:nvPr/>
          </p:nvSpPr>
          <p:spPr bwMode="auto">
            <a:xfrm>
              <a:off x="10575795" y="1424562"/>
              <a:ext cx="203562" cy="207477"/>
            </a:xfrm>
            <a:custGeom>
              <a:avLst/>
              <a:gdLst>
                <a:gd name="T0" fmla="*/ 54 w 64"/>
                <a:gd name="T1" fmla="*/ 0 h 65"/>
                <a:gd name="T2" fmla="*/ 44 w 64"/>
                <a:gd name="T3" fmla="*/ 11 h 65"/>
                <a:gd name="T4" fmla="*/ 44 w 64"/>
                <a:gd name="T5" fmla="*/ 41 h 65"/>
                <a:gd name="T6" fmla="*/ 52 w 64"/>
                <a:gd name="T7" fmla="*/ 41 h 65"/>
                <a:gd name="T8" fmla="*/ 52 w 64"/>
                <a:gd name="T9" fmla="*/ 65 h 65"/>
                <a:gd name="T10" fmla="*/ 64 w 64"/>
                <a:gd name="T11" fmla="*/ 65 h 65"/>
                <a:gd name="T12" fmla="*/ 64 w 64"/>
                <a:gd name="T13" fmla="*/ 11 h 65"/>
                <a:gd name="T14" fmla="*/ 54 w 64"/>
                <a:gd name="T15" fmla="*/ 0 h 65"/>
                <a:gd name="T16" fmla="*/ 26 w 64"/>
                <a:gd name="T17" fmla="*/ 0 h 65"/>
                <a:gd name="T18" fmla="*/ 24 w 64"/>
                <a:gd name="T19" fmla="*/ 2 h 65"/>
                <a:gd name="T20" fmla="*/ 24 w 64"/>
                <a:gd name="T21" fmla="*/ 17 h 65"/>
                <a:gd name="T22" fmla="*/ 22 w 64"/>
                <a:gd name="T23" fmla="*/ 18 h 65"/>
                <a:gd name="T24" fmla="*/ 20 w 64"/>
                <a:gd name="T25" fmla="*/ 17 h 65"/>
                <a:gd name="T26" fmla="*/ 20 w 64"/>
                <a:gd name="T27" fmla="*/ 2 h 65"/>
                <a:gd name="T28" fmla="*/ 18 w 64"/>
                <a:gd name="T29" fmla="*/ 0 h 65"/>
                <a:gd name="T30" fmla="*/ 16 w 64"/>
                <a:gd name="T31" fmla="*/ 2 h 65"/>
                <a:gd name="T32" fmla="*/ 16 w 64"/>
                <a:gd name="T33" fmla="*/ 17 h 65"/>
                <a:gd name="T34" fmla="*/ 14 w 64"/>
                <a:gd name="T35" fmla="*/ 18 h 65"/>
                <a:gd name="T36" fmla="*/ 12 w 64"/>
                <a:gd name="T37" fmla="*/ 17 h 65"/>
                <a:gd name="T38" fmla="*/ 12 w 64"/>
                <a:gd name="T39" fmla="*/ 2 h 65"/>
                <a:gd name="T40" fmla="*/ 10 w 64"/>
                <a:gd name="T41" fmla="*/ 0 h 65"/>
                <a:gd name="T42" fmla="*/ 8 w 64"/>
                <a:gd name="T43" fmla="*/ 2 h 65"/>
                <a:gd name="T44" fmla="*/ 8 w 64"/>
                <a:gd name="T45" fmla="*/ 17 h 65"/>
                <a:gd name="T46" fmla="*/ 6 w 64"/>
                <a:gd name="T47" fmla="*/ 18 h 65"/>
                <a:gd name="T48" fmla="*/ 4 w 64"/>
                <a:gd name="T49" fmla="*/ 17 h 65"/>
                <a:gd name="T50" fmla="*/ 4 w 64"/>
                <a:gd name="T51" fmla="*/ 2 h 65"/>
                <a:gd name="T52" fmla="*/ 2 w 64"/>
                <a:gd name="T53" fmla="*/ 0 h 65"/>
                <a:gd name="T54" fmla="*/ 0 w 64"/>
                <a:gd name="T55" fmla="*/ 2 h 65"/>
                <a:gd name="T56" fmla="*/ 0 w 64"/>
                <a:gd name="T57" fmla="*/ 17 h 65"/>
                <a:gd name="T58" fmla="*/ 0 w 64"/>
                <a:gd name="T59" fmla="*/ 21 h 65"/>
                <a:gd name="T60" fmla="*/ 3 w 64"/>
                <a:gd name="T61" fmla="*/ 25 h 65"/>
                <a:gd name="T62" fmla="*/ 8 w 64"/>
                <a:gd name="T63" fmla="*/ 33 h 65"/>
                <a:gd name="T64" fmla="*/ 8 w 64"/>
                <a:gd name="T65" fmla="*/ 65 h 65"/>
                <a:gd name="T66" fmla="*/ 20 w 64"/>
                <a:gd name="T67" fmla="*/ 65 h 65"/>
                <a:gd name="T68" fmla="*/ 20 w 64"/>
                <a:gd name="T69" fmla="*/ 33 h 65"/>
                <a:gd name="T70" fmla="*/ 25 w 64"/>
                <a:gd name="T71" fmla="*/ 25 h 65"/>
                <a:gd name="T72" fmla="*/ 28 w 64"/>
                <a:gd name="T73" fmla="*/ 21 h 65"/>
                <a:gd name="T74" fmla="*/ 28 w 64"/>
                <a:gd name="T75" fmla="*/ 17 h 65"/>
                <a:gd name="T76" fmla="*/ 28 w 64"/>
                <a:gd name="T77" fmla="*/ 2 h 65"/>
                <a:gd name="T78" fmla="*/ 26 w 64"/>
                <a:gd name="T7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4" h="65">
                  <a:moveTo>
                    <a:pt x="54" y="0"/>
                  </a:moveTo>
                  <a:cubicBezTo>
                    <a:pt x="49" y="0"/>
                    <a:pt x="44" y="5"/>
                    <a:pt x="44" y="11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65"/>
                    <a:pt x="52" y="65"/>
                    <a:pt x="52" y="65"/>
                  </a:cubicBezTo>
                  <a:cubicBezTo>
                    <a:pt x="64" y="65"/>
                    <a:pt x="64" y="65"/>
                    <a:pt x="64" y="65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5"/>
                    <a:pt x="60" y="0"/>
                    <a:pt x="54" y="0"/>
                  </a:cubicBezTo>
                  <a:close/>
                  <a:moveTo>
                    <a:pt x="26" y="0"/>
                  </a:moveTo>
                  <a:cubicBezTo>
                    <a:pt x="25" y="0"/>
                    <a:pt x="24" y="1"/>
                    <a:pt x="24" y="2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3" y="18"/>
                    <a:pt x="22" y="18"/>
                  </a:cubicBezTo>
                  <a:cubicBezTo>
                    <a:pt x="21" y="18"/>
                    <a:pt x="20" y="17"/>
                    <a:pt x="20" y="17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cubicBezTo>
                    <a:pt x="17" y="0"/>
                    <a:pt x="16" y="1"/>
                    <a:pt x="16" y="2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5" y="18"/>
                    <a:pt x="14" y="18"/>
                  </a:cubicBezTo>
                  <a:cubicBezTo>
                    <a:pt x="13" y="18"/>
                    <a:pt x="12" y="17"/>
                    <a:pt x="12" y="17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1"/>
                    <a:pt x="11" y="0"/>
                    <a:pt x="10" y="0"/>
                  </a:cubicBezTo>
                  <a:cubicBezTo>
                    <a:pt x="9" y="0"/>
                    <a:pt x="8" y="1"/>
                    <a:pt x="8" y="2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7" y="18"/>
                    <a:pt x="6" y="18"/>
                  </a:cubicBezTo>
                  <a:cubicBezTo>
                    <a:pt x="5" y="18"/>
                    <a:pt x="4" y="17"/>
                    <a:pt x="4" y="17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1" y="23"/>
                    <a:pt x="3" y="25"/>
                  </a:cubicBezTo>
                  <a:cubicBezTo>
                    <a:pt x="5" y="26"/>
                    <a:pt x="8" y="28"/>
                    <a:pt x="8" y="33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28"/>
                    <a:pt x="22" y="26"/>
                    <a:pt x="25" y="25"/>
                  </a:cubicBezTo>
                  <a:cubicBezTo>
                    <a:pt x="26" y="23"/>
                    <a:pt x="28" y="22"/>
                    <a:pt x="28" y="21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"/>
                    <a:pt x="27" y="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4" name="Freeform 88"/>
            <p:cNvSpPr>
              <a:spLocks noEditPoints="1"/>
            </p:cNvSpPr>
            <p:nvPr/>
          </p:nvSpPr>
          <p:spPr bwMode="auto">
            <a:xfrm>
              <a:off x="10977048" y="3327085"/>
              <a:ext cx="236837" cy="266197"/>
            </a:xfrm>
            <a:custGeom>
              <a:avLst/>
              <a:gdLst>
                <a:gd name="T0" fmla="*/ 58 w 74"/>
                <a:gd name="T1" fmla="*/ 25 h 83"/>
                <a:gd name="T2" fmla="*/ 63 w 74"/>
                <a:gd name="T3" fmla="*/ 22 h 83"/>
                <a:gd name="T4" fmla="*/ 68 w 74"/>
                <a:gd name="T5" fmla="*/ 12 h 83"/>
                <a:gd name="T6" fmla="*/ 65 w 74"/>
                <a:gd name="T7" fmla="*/ 3 h 83"/>
                <a:gd name="T8" fmla="*/ 58 w 74"/>
                <a:gd name="T9" fmla="*/ 0 h 83"/>
                <a:gd name="T10" fmla="*/ 46 w 74"/>
                <a:gd name="T11" fmla="*/ 6 h 83"/>
                <a:gd name="T12" fmla="*/ 36 w 74"/>
                <a:gd name="T13" fmla="*/ 24 h 83"/>
                <a:gd name="T14" fmla="*/ 27 w 74"/>
                <a:gd name="T15" fmla="*/ 6 h 83"/>
                <a:gd name="T16" fmla="*/ 18 w 74"/>
                <a:gd name="T17" fmla="*/ 2 h 83"/>
                <a:gd name="T18" fmla="*/ 11 w 74"/>
                <a:gd name="T19" fmla="*/ 5 h 83"/>
                <a:gd name="T20" fmla="*/ 12 w 74"/>
                <a:gd name="T21" fmla="*/ 21 h 83"/>
                <a:gd name="T22" fmla="*/ 18 w 74"/>
                <a:gd name="T23" fmla="*/ 25 h 83"/>
                <a:gd name="T24" fmla="*/ 0 w 74"/>
                <a:gd name="T25" fmla="*/ 25 h 83"/>
                <a:gd name="T26" fmla="*/ 0 w 74"/>
                <a:gd name="T27" fmla="*/ 47 h 83"/>
                <a:gd name="T28" fmla="*/ 6 w 74"/>
                <a:gd name="T29" fmla="*/ 47 h 83"/>
                <a:gd name="T30" fmla="*/ 6 w 74"/>
                <a:gd name="T31" fmla="*/ 83 h 83"/>
                <a:gd name="T32" fmla="*/ 69 w 74"/>
                <a:gd name="T33" fmla="*/ 83 h 83"/>
                <a:gd name="T34" fmla="*/ 69 w 74"/>
                <a:gd name="T35" fmla="*/ 47 h 83"/>
                <a:gd name="T36" fmla="*/ 74 w 74"/>
                <a:gd name="T37" fmla="*/ 47 h 83"/>
                <a:gd name="T38" fmla="*/ 74 w 74"/>
                <a:gd name="T39" fmla="*/ 25 h 83"/>
                <a:gd name="T40" fmla="*/ 58 w 74"/>
                <a:gd name="T41" fmla="*/ 25 h 83"/>
                <a:gd name="T42" fmla="*/ 50 w 74"/>
                <a:gd name="T43" fmla="*/ 10 h 83"/>
                <a:gd name="T44" fmla="*/ 58 w 74"/>
                <a:gd name="T45" fmla="*/ 6 h 83"/>
                <a:gd name="T46" fmla="*/ 61 w 74"/>
                <a:gd name="T47" fmla="*/ 7 h 83"/>
                <a:gd name="T48" fmla="*/ 59 w 74"/>
                <a:gd name="T49" fmla="*/ 18 h 83"/>
                <a:gd name="T50" fmla="*/ 46 w 74"/>
                <a:gd name="T51" fmla="*/ 25 h 83"/>
                <a:gd name="T52" fmla="*/ 42 w 74"/>
                <a:gd name="T53" fmla="*/ 25 h 83"/>
                <a:gd name="T54" fmla="*/ 50 w 74"/>
                <a:gd name="T55" fmla="*/ 10 h 83"/>
                <a:gd name="T56" fmla="*/ 14 w 74"/>
                <a:gd name="T57" fmla="*/ 12 h 83"/>
                <a:gd name="T58" fmla="*/ 15 w 74"/>
                <a:gd name="T59" fmla="*/ 9 h 83"/>
                <a:gd name="T60" fmla="*/ 18 w 74"/>
                <a:gd name="T61" fmla="*/ 8 h 83"/>
                <a:gd name="T62" fmla="*/ 18 w 74"/>
                <a:gd name="T63" fmla="*/ 8 h 83"/>
                <a:gd name="T64" fmla="*/ 23 w 74"/>
                <a:gd name="T65" fmla="*/ 10 h 83"/>
                <a:gd name="T66" fmla="*/ 30 w 74"/>
                <a:gd name="T67" fmla="*/ 23 h 83"/>
                <a:gd name="T68" fmla="*/ 30 w 74"/>
                <a:gd name="T69" fmla="*/ 24 h 83"/>
                <a:gd name="T70" fmla="*/ 29 w 74"/>
                <a:gd name="T71" fmla="*/ 24 h 83"/>
                <a:gd name="T72" fmla="*/ 17 w 74"/>
                <a:gd name="T73" fmla="*/ 17 h 83"/>
                <a:gd name="T74" fmla="*/ 14 w 74"/>
                <a:gd name="T75" fmla="*/ 12 h 83"/>
                <a:gd name="T76" fmla="*/ 32 w 74"/>
                <a:gd name="T77" fmla="*/ 78 h 83"/>
                <a:gd name="T78" fmla="*/ 11 w 74"/>
                <a:gd name="T79" fmla="*/ 78 h 83"/>
                <a:gd name="T80" fmla="*/ 11 w 74"/>
                <a:gd name="T81" fmla="*/ 44 h 83"/>
                <a:gd name="T82" fmla="*/ 32 w 74"/>
                <a:gd name="T83" fmla="*/ 44 h 83"/>
                <a:gd name="T84" fmla="*/ 32 w 74"/>
                <a:gd name="T85" fmla="*/ 78 h 83"/>
                <a:gd name="T86" fmla="*/ 32 w 74"/>
                <a:gd name="T87" fmla="*/ 41 h 83"/>
                <a:gd name="T88" fmla="*/ 6 w 74"/>
                <a:gd name="T89" fmla="*/ 41 h 83"/>
                <a:gd name="T90" fmla="*/ 6 w 74"/>
                <a:gd name="T91" fmla="*/ 31 h 83"/>
                <a:gd name="T92" fmla="*/ 32 w 74"/>
                <a:gd name="T93" fmla="*/ 31 h 83"/>
                <a:gd name="T94" fmla="*/ 32 w 74"/>
                <a:gd name="T95" fmla="*/ 41 h 83"/>
                <a:gd name="T96" fmla="*/ 63 w 74"/>
                <a:gd name="T97" fmla="*/ 78 h 83"/>
                <a:gd name="T98" fmla="*/ 42 w 74"/>
                <a:gd name="T99" fmla="*/ 78 h 83"/>
                <a:gd name="T100" fmla="*/ 42 w 74"/>
                <a:gd name="T101" fmla="*/ 44 h 83"/>
                <a:gd name="T102" fmla="*/ 63 w 74"/>
                <a:gd name="T103" fmla="*/ 44 h 83"/>
                <a:gd name="T104" fmla="*/ 63 w 74"/>
                <a:gd name="T105" fmla="*/ 78 h 83"/>
                <a:gd name="T106" fmla="*/ 69 w 74"/>
                <a:gd name="T107" fmla="*/ 41 h 83"/>
                <a:gd name="T108" fmla="*/ 42 w 74"/>
                <a:gd name="T109" fmla="*/ 41 h 83"/>
                <a:gd name="T110" fmla="*/ 42 w 74"/>
                <a:gd name="T111" fmla="*/ 31 h 83"/>
                <a:gd name="T112" fmla="*/ 69 w 74"/>
                <a:gd name="T113" fmla="*/ 31 h 83"/>
                <a:gd name="T114" fmla="*/ 69 w 74"/>
                <a:gd name="T115" fmla="*/ 4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4" h="83">
                  <a:moveTo>
                    <a:pt x="58" y="25"/>
                  </a:moveTo>
                  <a:cubicBezTo>
                    <a:pt x="60" y="24"/>
                    <a:pt x="61" y="23"/>
                    <a:pt x="63" y="22"/>
                  </a:cubicBezTo>
                  <a:cubicBezTo>
                    <a:pt x="65" y="19"/>
                    <a:pt x="67" y="16"/>
                    <a:pt x="68" y="12"/>
                  </a:cubicBezTo>
                  <a:cubicBezTo>
                    <a:pt x="69" y="9"/>
                    <a:pt x="68" y="5"/>
                    <a:pt x="65" y="3"/>
                  </a:cubicBezTo>
                  <a:cubicBezTo>
                    <a:pt x="63" y="1"/>
                    <a:pt x="61" y="0"/>
                    <a:pt x="58" y="0"/>
                  </a:cubicBezTo>
                  <a:cubicBezTo>
                    <a:pt x="54" y="0"/>
                    <a:pt x="50" y="2"/>
                    <a:pt x="46" y="6"/>
                  </a:cubicBezTo>
                  <a:cubicBezTo>
                    <a:pt x="41" y="11"/>
                    <a:pt x="38" y="19"/>
                    <a:pt x="36" y="24"/>
                  </a:cubicBezTo>
                  <a:cubicBezTo>
                    <a:pt x="35" y="19"/>
                    <a:pt x="32" y="11"/>
                    <a:pt x="27" y="6"/>
                  </a:cubicBezTo>
                  <a:cubicBezTo>
                    <a:pt x="25" y="4"/>
                    <a:pt x="21" y="2"/>
                    <a:pt x="18" y="2"/>
                  </a:cubicBezTo>
                  <a:cubicBezTo>
                    <a:pt x="15" y="2"/>
                    <a:pt x="13" y="3"/>
                    <a:pt x="11" y="5"/>
                  </a:cubicBezTo>
                  <a:cubicBezTo>
                    <a:pt x="7" y="9"/>
                    <a:pt x="8" y="16"/>
                    <a:pt x="12" y="21"/>
                  </a:cubicBezTo>
                  <a:cubicBezTo>
                    <a:pt x="14" y="23"/>
                    <a:pt x="16" y="24"/>
                    <a:pt x="18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6" y="83"/>
                    <a:pt x="6" y="83"/>
                    <a:pt x="6" y="83"/>
                  </a:cubicBezTo>
                  <a:cubicBezTo>
                    <a:pt x="69" y="83"/>
                    <a:pt x="69" y="83"/>
                    <a:pt x="69" y="83"/>
                  </a:cubicBezTo>
                  <a:cubicBezTo>
                    <a:pt x="69" y="47"/>
                    <a:pt x="69" y="47"/>
                    <a:pt x="69" y="47"/>
                  </a:cubicBezTo>
                  <a:cubicBezTo>
                    <a:pt x="74" y="47"/>
                    <a:pt x="74" y="47"/>
                    <a:pt x="74" y="47"/>
                  </a:cubicBezTo>
                  <a:cubicBezTo>
                    <a:pt x="74" y="25"/>
                    <a:pt x="74" y="25"/>
                    <a:pt x="74" y="25"/>
                  </a:cubicBezTo>
                  <a:lnTo>
                    <a:pt x="58" y="25"/>
                  </a:lnTo>
                  <a:close/>
                  <a:moveTo>
                    <a:pt x="50" y="10"/>
                  </a:moveTo>
                  <a:cubicBezTo>
                    <a:pt x="53" y="7"/>
                    <a:pt x="56" y="6"/>
                    <a:pt x="58" y="6"/>
                  </a:cubicBezTo>
                  <a:cubicBezTo>
                    <a:pt x="59" y="6"/>
                    <a:pt x="60" y="6"/>
                    <a:pt x="61" y="7"/>
                  </a:cubicBezTo>
                  <a:cubicBezTo>
                    <a:pt x="63" y="9"/>
                    <a:pt x="62" y="14"/>
                    <a:pt x="59" y="18"/>
                  </a:cubicBezTo>
                  <a:cubicBezTo>
                    <a:pt x="55" y="21"/>
                    <a:pt x="50" y="24"/>
                    <a:pt x="46" y="25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3" y="21"/>
                    <a:pt x="46" y="14"/>
                    <a:pt x="50" y="10"/>
                  </a:cubicBezTo>
                  <a:close/>
                  <a:moveTo>
                    <a:pt x="14" y="12"/>
                  </a:moveTo>
                  <a:cubicBezTo>
                    <a:pt x="14" y="12"/>
                    <a:pt x="14" y="10"/>
                    <a:pt x="15" y="9"/>
                  </a:cubicBezTo>
                  <a:cubicBezTo>
                    <a:pt x="16" y="8"/>
                    <a:pt x="17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0" y="8"/>
                    <a:pt x="22" y="9"/>
                    <a:pt x="23" y="10"/>
                  </a:cubicBezTo>
                  <a:cubicBezTo>
                    <a:pt x="26" y="13"/>
                    <a:pt x="28" y="18"/>
                    <a:pt x="30" y="23"/>
                  </a:cubicBezTo>
                  <a:cubicBezTo>
                    <a:pt x="30" y="23"/>
                    <a:pt x="30" y="24"/>
                    <a:pt x="30" y="24"/>
                  </a:cubicBezTo>
                  <a:cubicBezTo>
                    <a:pt x="30" y="24"/>
                    <a:pt x="29" y="24"/>
                    <a:pt x="29" y="24"/>
                  </a:cubicBezTo>
                  <a:cubicBezTo>
                    <a:pt x="24" y="22"/>
                    <a:pt x="19" y="20"/>
                    <a:pt x="17" y="17"/>
                  </a:cubicBezTo>
                  <a:cubicBezTo>
                    <a:pt x="15" y="16"/>
                    <a:pt x="14" y="14"/>
                    <a:pt x="14" y="12"/>
                  </a:cubicBezTo>
                  <a:close/>
                  <a:moveTo>
                    <a:pt x="32" y="78"/>
                  </a:moveTo>
                  <a:cubicBezTo>
                    <a:pt x="11" y="78"/>
                    <a:pt x="11" y="78"/>
                    <a:pt x="11" y="78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32" y="44"/>
                    <a:pt x="32" y="44"/>
                    <a:pt x="32" y="44"/>
                  </a:cubicBezTo>
                  <a:lnTo>
                    <a:pt x="32" y="78"/>
                  </a:lnTo>
                  <a:close/>
                  <a:moveTo>
                    <a:pt x="32" y="41"/>
                  </a:moveTo>
                  <a:cubicBezTo>
                    <a:pt x="6" y="41"/>
                    <a:pt x="6" y="41"/>
                    <a:pt x="6" y="4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32" y="31"/>
                    <a:pt x="32" y="31"/>
                    <a:pt x="32" y="31"/>
                  </a:cubicBezTo>
                  <a:lnTo>
                    <a:pt x="32" y="41"/>
                  </a:lnTo>
                  <a:close/>
                  <a:moveTo>
                    <a:pt x="63" y="78"/>
                  </a:moveTo>
                  <a:cubicBezTo>
                    <a:pt x="42" y="78"/>
                    <a:pt x="42" y="78"/>
                    <a:pt x="42" y="78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63" y="44"/>
                    <a:pt x="63" y="44"/>
                    <a:pt x="63" y="44"/>
                  </a:cubicBezTo>
                  <a:lnTo>
                    <a:pt x="63" y="78"/>
                  </a:lnTo>
                  <a:close/>
                  <a:moveTo>
                    <a:pt x="69" y="41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69" y="31"/>
                    <a:pt x="69" y="31"/>
                    <a:pt x="69" y="31"/>
                  </a:cubicBezTo>
                  <a:lnTo>
                    <a:pt x="69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5" name="Freeform 89"/>
            <p:cNvSpPr>
              <a:spLocks noEditPoints="1"/>
            </p:cNvSpPr>
            <p:nvPr/>
          </p:nvSpPr>
          <p:spPr bwMode="auto">
            <a:xfrm>
              <a:off x="10906584" y="4526927"/>
              <a:ext cx="246623" cy="201604"/>
            </a:xfrm>
            <a:custGeom>
              <a:avLst/>
              <a:gdLst>
                <a:gd name="T0" fmla="*/ 1 w 77"/>
                <a:gd name="T1" fmla="*/ 42 h 63"/>
                <a:gd name="T2" fmla="*/ 8 w 77"/>
                <a:gd name="T3" fmla="*/ 55 h 63"/>
                <a:gd name="T4" fmla="*/ 21 w 77"/>
                <a:gd name="T5" fmla="*/ 61 h 63"/>
                <a:gd name="T6" fmla="*/ 38 w 77"/>
                <a:gd name="T7" fmla="*/ 63 h 63"/>
                <a:gd name="T8" fmla="*/ 56 w 77"/>
                <a:gd name="T9" fmla="*/ 61 h 63"/>
                <a:gd name="T10" fmla="*/ 69 w 77"/>
                <a:gd name="T11" fmla="*/ 55 h 63"/>
                <a:gd name="T12" fmla="*/ 76 w 77"/>
                <a:gd name="T13" fmla="*/ 42 h 63"/>
                <a:gd name="T14" fmla="*/ 71 w 77"/>
                <a:gd name="T15" fmla="*/ 16 h 63"/>
                <a:gd name="T16" fmla="*/ 72 w 77"/>
                <a:gd name="T17" fmla="*/ 11 h 63"/>
                <a:gd name="T18" fmla="*/ 70 w 77"/>
                <a:gd name="T19" fmla="*/ 0 h 63"/>
                <a:gd name="T20" fmla="*/ 67 w 77"/>
                <a:gd name="T21" fmla="*/ 0 h 63"/>
                <a:gd name="T22" fmla="*/ 60 w 77"/>
                <a:gd name="T23" fmla="*/ 3 h 63"/>
                <a:gd name="T24" fmla="*/ 38 w 77"/>
                <a:gd name="T25" fmla="*/ 5 h 63"/>
                <a:gd name="T26" fmla="*/ 17 w 77"/>
                <a:gd name="T27" fmla="*/ 3 h 63"/>
                <a:gd name="T28" fmla="*/ 9 w 77"/>
                <a:gd name="T29" fmla="*/ 0 h 63"/>
                <a:gd name="T30" fmla="*/ 7 w 77"/>
                <a:gd name="T31" fmla="*/ 0 h 63"/>
                <a:gd name="T32" fmla="*/ 5 w 77"/>
                <a:gd name="T33" fmla="*/ 11 h 63"/>
                <a:gd name="T34" fmla="*/ 6 w 77"/>
                <a:gd name="T35" fmla="*/ 16 h 63"/>
                <a:gd name="T36" fmla="*/ 9 w 77"/>
                <a:gd name="T37" fmla="*/ 42 h 63"/>
                <a:gd name="T38" fmla="*/ 18 w 77"/>
                <a:gd name="T39" fmla="*/ 30 h 63"/>
                <a:gd name="T40" fmla="*/ 27 w 77"/>
                <a:gd name="T41" fmla="*/ 29 h 63"/>
                <a:gd name="T42" fmla="*/ 38 w 77"/>
                <a:gd name="T43" fmla="*/ 30 h 63"/>
                <a:gd name="T44" fmla="*/ 49 w 77"/>
                <a:gd name="T45" fmla="*/ 29 h 63"/>
                <a:gd name="T46" fmla="*/ 59 w 77"/>
                <a:gd name="T47" fmla="*/ 30 h 63"/>
                <a:gd name="T48" fmla="*/ 67 w 77"/>
                <a:gd name="T49" fmla="*/ 42 h 63"/>
                <a:gd name="T50" fmla="*/ 64 w 77"/>
                <a:gd name="T51" fmla="*/ 52 h 63"/>
                <a:gd name="T52" fmla="*/ 56 w 77"/>
                <a:gd name="T53" fmla="*/ 57 h 63"/>
                <a:gd name="T54" fmla="*/ 45 w 77"/>
                <a:gd name="T55" fmla="*/ 58 h 63"/>
                <a:gd name="T56" fmla="*/ 31 w 77"/>
                <a:gd name="T57" fmla="*/ 58 h 63"/>
                <a:gd name="T58" fmla="*/ 20 w 77"/>
                <a:gd name="T59" fmla="*/ 57 h 63"/>
                <a:gd name="T60" fmla="*/ 12 w 77"/>
                <a:gd name="T61" fmla="*/ 52 h 63"/>
                <a:gd name="T62" fmla="*/ 9 w 77"/>
                <a:gd name="T63" fmla="*/ 42 h 63"/>
                <a:gd name="T64" fmla="*/ 53 w 77"/>
                <a:gd name="T65" fmla="*/ 48 h 63"/>
                <a:gd name="T66" fmla="*/ 53 w 77"/>
                <a:gd name="T67" fmla="*/ 34 h 63"/>
                <a:gd name="T68" fmla="*/ 19 w 77"/>
                <a:gd name="T69" fmla="*/ 41 h 63"/>
                <a:gd name="T70" fmla="*/ 29 w 77"/>
                <a:gd name="T71" fmla="*/ 41 h 63"/>
                <a:gd name="T72" fmla="*/ 19 w 77"/>
                <a:gd name="T73" fmla="*/ 4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7" h="63">
                  <a:moveTo>
                    <a:pt x="0" y="33"/>
                  </a:moveTo>
                  <a:cubicBezTo>
                    <a:pt x="0" y="36"/>
                    <a:pt x="0" y="39"/>
                    <a:pt x="1" y="42"/>
                  </a:cubicBezTo>
                  <a:cubicBezTo>
                    <a:pt x="1" y="45"/>
                    <a:pt x="2" y="47"/>
                    <a:pt x="3" y="49"/>
                  </a:cubicBezTo>
                  <a:cubicBezTo>
                    <a:pt x="5" y="51"/>
                    <a:pt x="6" y="53"/>
                    <a:pt x="8" y="55"/>
                  </a:cubicBezTo>
                  <a:cubicBezTo>
                    <a:pt x="10" y="56"/>
                    <a:pt x="12" y="58"/>
                    <a:pt x="14" y="59"/>
                  </a:cubicBezTo>
                  <a:cubicBezTo>
                    <a:pt x="16" y="60"/>
                    <a:pt x="18" y="61"/>
                    <a:pt x="21" y="61"/>
                  </a:cubicBezTo>
                  <a:cubicBezTo>
                    <a:pt x="23" y="62"/>
                    <a:pt x="26" y="62"/>
                    <a:pt x="29" y="63"/>
                  </a:cubicBezTo>
                  <a:cubicBezTo>
                    <a:pt x="32" y="63"/>
                    <a:pt x="35" y="63"/>
                    <a:pt x="38" y="63"/>
                  </a:cubicBezTo>
                  <a:cubicBezTo>
                    <a:pt x="42" y="63"/>
                    <a:pt x="45" y="63"/>
                    <a:pt x="47" y="63"/>
                  </a:cubicBezTo>
                  <a:cubicBezTo>
                    <a:pt x="50" y="62"/>
                    <a:pt x="53" y="62"/>
                    <a:pt x="56" y="61"/>
                  </a:cubicBezTo>
                  <a:cubicBezTo>
                    <a:pt x="58" y="61"/>
                    <a:pt x="61" y="60"/>
                    <a:pt x="63" y="59"/>
                  </a:cubicBezTo>
                  <a:cubicBezTo>
                    <a:pt x="65" y="58"/>
                    <a:pt x="67" y="56"/>
                    <a:pt x="69" y="55"/>
                  </a:cubicBezTo>
                  <a:cubicBezTo>
                    <a:pt x="71" y="53"/>
                    <a:pt x="72" y="51"/>
                    <a:pt x="73" y="49"/>
                  </a:cubicBezTo>
                  <a:cubicBezTo>
                    <a:pt x="74" y="47"/>
                    <a:pt x="75" y="45"/>
                    <a:pt x="76" y="42"/>
                  </a:cubicBezTo>
                  <a:cubicBezTo>
                    <a:pt x="77" y="39"/>
                    <a:pt x="77" y="36"/>
                    <a:pt x="77" y="33"/>
                  </a:cubicBezTo>
                  <a:cubicBezTo>
                    <a:pt x="77" y="26"/>
                    <a:pt x="75" y="21"/>
                    <a:pt x="71" y="16"/>
                  </a:cubicBezTo>
                  <a:cubicBezTo>
                    <a:pt x="71" y="16"/>
                    <a:pt x="71" y="15"/>
                    <a:pt x="71" y="14"/>
                  </a:cubicBezTo>
                  <a:cubicBezTo>
                    <a:pt x="71" y="13"/>
                    <a:pt x="72" y="12"/>
                    <a:pt x="72" y="11"/>
                  </a:cubicBezTo>
                  <a:cubicBezTo>
                    <a:pt x="72" y="10"/>
                    <a:pt x="72" y="8"/>
                    <a:pt x="72" y="6"/>
                  </a:cubicBezTo>
                  <a:cubicBezTo>
                    <a:pt x="71" y="4"/>
                    <a:pt x="71" y="2"/>
                    <a:pt x="7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9" y="0"/>
                    <a:pt x="68" y="0"/>
                    <a:pt x="67" y="0"/>
                  </a:cubicBezTo>
                  <a:cubicBezTo>
                    <a:pt x="67" y="0"/>
                    <a:pt x="65" y="1"/>
                    <a:pt x="64" y="1"/>
                  </a:cubicBezTo>
                  <a:cubicBezTo>
                    <a:pt x="63" y="1"/>
                    <a:pt x="61" y="2"/>
                    <a:pt x="60" y="3"/>
                  </a:cubicBezTo>
                  <a:cubicBezTo>
                    <a:pt x="58" y="4"/>
                    <a:pt x="56" y="5"/>
                    <a:pt x="53" y="7"/>
                  </a:cubicBezTo>
                  <a:cubicBezTo>
                    <a:pt x="50" y="6"/>
                    <a:pt x="45" y="5"/>
                    <a:pt x="38" y="5"/>
                  </a:cubicBezTo>
                  <a:cubicBezTo>
                    <a:pt x="32" y="5"/>
                    <a:pt x="27" y="6"/>
                    <a:pt x="23" y="7"/>
                  </a:cubicBezTo>
                  <a:cubicBezTo>
                    <a:pt x="21" y="5"/>
                    <a:pt x="19" y="4"/>
                    <a:pt x="17" y="3"/>
                  </a:cubicBezTo>
                  <a:cubicBezTo>
                    <a:pt x="15" y="2"/>
                    <a:pt x="14" y="1"/>
                    <a:pt x="12" y="1"/>
                  </a:cubicBezTo>
                  <a:cubicBezTo>
                    <a:pt x="11" y="1"/>
                    <a:pt x="10" y="0"/>
                    <a:pt x="9" y="0"/>
                  </a:cubicBezTo>
                  <a:cubicBezTo>
                    <a:pt x="8" y="0"/>
                    <a:pt x="8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2"/>
                    <a:pt x="5" y="4"/>
                    <a:pt x="5" y="6"/>
                  </a:cubicBezTo>
                  <a:cubicBezTo>
                    <a:pt x="5" y="8"/>
                    <a:pt x="5" y="10"/>
                    <a:pt x="5" y="11"/>
                  </a:cubicBezTo>
                  <a:cubicBezTo>
                    <a:pt x="5" y="12"/>
                    <a:pt x="5" y="13"/>
                    <a:pt x="5" y="14"/>
                  </a:cubicBezTo>
                  <a:cubicBezTo>
                    <a:pt x="6" y="15"/>
                    <a:pt x="6" y="16"/>
                    <a:pt x="6" y="16"/>
                  </a:cubicBezTo>
                  <a:cubicBezTo>
                    <a:pt x="2" y="21"/>
                    <a:pt x="0" y="26"/>
                    <a:pt x="0" y="33"/>
                  </a:cubicBezTo>
                  <a:close/>
                  <a:moveTo>
                    <a:pt x="9" y="42"/>
                  </a:moveTo>
                  <a:cubicBezTo>
                    <a:pt x="9" y="38"/>
                    <a:pt x="11" y="35"/>
                    <a:pt x="14" y="32"/>
                  </a:cubicBezTo>
                  <a:cubicBezTo>
                    <a:pt x="15" y="31"/>
                    <a:pt x="16" y="30"/>
                    <a:pt x="18" y="30"/>
                  </a:cubicBezTo>
                  <a:cubicBezTo>
                    <a:pt x="19" y="30"/>
                    <a:pt x="20" y="29"/>
                    <a:pt x="22" y="29"/>
                  </a:cubicBezTo>
                  <a:cubicBezTo>
                    <a:pt x="24" y="29"/>
                    <a:pt x="25" y="29"/>
                    <a:pt x="27" y="29"/>
                  </a:cubicBezTo>
                  <a:cubicBezTo>
                    <a:pt x="28" y="29"/>
                    <a:pt x="30" y="29"/>
                    <a:pt x="32" y="30"/>
                  </a:cubicBezTo>
                  <a:cubicBezTo>
                    <a:pt x="35" y="30"/>
                    <a:pt x="36" y="30"/>
                    <a:pt x="38" y="30"/>
                  </a:cubicBezTo>
                  <a:cubicBezTo>
                    <a:pt x="40" y="30"/>
                    <a:pt x="42" y="30"/>
                    <a:pt x="44" y="30"/>
                  </a:cubicBezTo>
                  <a:cubicBezTo>
                    <a:pt x="46" y="29"/>
                    <a:pt x="48" y="29"/>
                    <a:pt x="49" y="29"/>
                  </a:cubicBezTo>
                  <a:cubicBezTo>
                    <a:pt x="51" y="29"/>
                    <a:pt x="52" y="29"/>
                    <a:pt x="54" y="29"/>
                  </a:cubicBezTo>
                  <a:cubicBezTo>
                    <a:pt x="56" y="29"/>
                    <a:pt x="57" y="30"/>
                    <a:pt x="59" y="30"/>
                  </a:cubicBezTo>
                  <a:cubicBezTo>
                    <a:pt x="60" y="30"/>
                    <a:pt x="61" y="31"/>
                    <a:pt x="62" y="32"/>
                  </a:cubicBezTo>
                  <a:cubicBezTo>
                    <a:pt x="65" y="35"/>
                    <a:pt x="67" y="38"/>
                    <a:pt x="67" y="42"/>
                  </a:cubicBezTo>
                  <a:cubicBezTo>
                    <a:pt x="67" y="44"/>
                    <a:pt x="67" y="46"/>
                    <a:pt x="66" y="48"/>
                  </a:cubicBezTo>
                  <a:cubicBezTo>
                    <a:pt x="66" y="49"/>
                    <a:pt x="65" y="51"/>
                    <a:pt x="64" y="52"/>
                  </a:cubicBezTo>
                  <a:cubicBezTo>
                    <a:pt x="63" y="53"/>
                    <a:pt x="62" y="54"/>
                    <a:pt x="61" y="55"/>
                  </a:cubicBezTo>
                  <a:cubicBezTo>
                    <a:pt x="59" y="56"/>
                    <a:pt x="58" y="56"/>
                    <a:pt x="56" y="57"/>
                  </a:cubicBezTo>
                  <a:cubicBezTo>
                    <a:pt x="55" y="57"/>
                    <a:pt x="53" y="57"/>
                    <a:pt x="51" y="58"/>
                  </a:cubicBezTo>
                  <a:cubicBezTo>
                    <a:pt x="48" y="58"/>
                    <a:pt x="46" y="58"/>
                    <a:pt x="45" y="58"/>
                  </a:cubicBezTo>
                  <a:cubicBezTo>
                    <a:pt x="43" y="58"/>
                    <a:pt x="41" y="58"/>
                    <a:pt x="38" y="58"/>
                  </a:cubicBezTo>
                  <a:cubicBezTo>
                    <a:pt x="35" y="58"/>
                    <a:pt x="33" y="58"/>
                    <a:pt x="31" y="58"/>
                  </a:cubicBezTo>
                  <a:cubicBezTo>
                    <a:pt x="30" y="58"/>
                    <a:pt x="28" y="58"/>
                    <a:pt x="25" y="58"/>
                  </a:cubicBezTo>
                  <a:cubicBezTo>
                    <a:pt x="23" y="57"/>
                    <a:pt x="21" y="57"/>
                    <a:pt x="20" y="57"/>
                  </a:cubicBezTo>
                  <a:cubicBezTo>
                    <a:pt x="19" y="56"/>
                    <a:pt x="17" y="56"/>
                    <a:pt x="16" y="55"/>
                  </a:cubicBezTo>
                  <a:cubicBezTo>
                    <a:pt x="14" y="54"/>
                    <a:pt x="13" y="53"/>
                    <a:pt x="12" y="52"/>
                  </a:cubicBezTo>
                  <a:cubicBezTo>
                    <a:pt x="11" y="51"/>
                    <a:pt x="11" y="49"/>
                    <a:pt x="10" y="48"/>
                  </a:cubicBezTo>
                  <a:cubicBezTo>
                    <a:pt x="9" y="46"/>
                    <a:pt x="9" y="44"/>
                    <a:pt x="9" y="42"/>
                  </a:cubicBezTo>
                  <a:close/>
                  <a:moveTo>
                    <a:pt x="48" y="41"/>
                  </a:moveTo>
                  <a:cubicBezTo>
                    <a:pt x="48" y="45"/>
                    <a:pt x="50" y="48"/>
                    <a:pt x="53" y="48"/>
                  </a:cubicBezTo>
                  <a:cubicBezTo>
                    <a:pt x="55" y="48"/>
                    <a:pt x="58" y="45"/>
                    <a:pt x="58" y="41"/>
                  </a:cubicBezTo>
                  <a:cubicBezTo>
                    <a:pt x="58" y="37"/>
                    <a:pt x="55" y="34"/>
                    <a:pt x="53" y="34"/>
                  </a:cubicBezTo>
                  <a:cubicBezTo>
                    <a:pt x="50" y="34"/>
                    <a:pt x="48" y="37"/>
                    <a:pt x="48" y="41"/>
                  </a:cubicBezTo>
                  <a:close/>
                  <a:moveTo>
                    <a:pt x="19" y="41"/>
                  </a:moveTo>
                  <a:cubicBezTo>
                    <a:pt x="19" y="45"/>
                    <a:pt x="21" y="48"/>
                    <a:pt x="24" y="48"/>
                  </a:cubicBezTo>
                  <a:cubicBezTo>
                    <a:pt x="27" y="48"/>
                    <a:pt x="29" y="45"/>
                    <a:pt x="29" y="41"/>
                  </a:cubicBezTo>
                  <a:cubicBezTo>
                    <a:pt x="29" y="37"/>
                    <a:pt x="27" y="34"/>
                    <a:pt x="24" y="34"/>
                  </a:cubicBezTo>
                  <a:cubicBezTo>
                    <a:pt x="21" y="34"/>
                    <a:pt x="19" y="37"/>
                    <a:pt x="19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6" name="Freeform 90"/>
            <p:cNvSpPr>
              <a:spLocks noEditPoints="1"/>
            </p:cNvSpPr>
            <p:nvPr/>
          </p:nvSpPr>
          <p:spPr bwMode="auto">
            <a:xfrm>
              <a:off x="10654088" y="1900192"/>
              <a:ext cx="401253" cy="401252"/>
            </a:xfrm>
            <a:custGeom>
              <a:avLst/>
              <a:gdLst>
                <a:gd name="T0" fmla="*/ 0 w 125"/>
                <a:gd name="T1" fmla="*/ 63 h 125"/>
                <a:gd name="T2" fmla="*/ 125 w 125"/>
                <a:gd name="T3" fmla="*/ 63 h 125"/>
                <a:gd name="T4" fmla="*/ 98 w 125"/>
                <a:gd name="T5" fmla="*/ 83 h 125"/>
                <a:gd name="T6" fmla="*/ 117 w 125"/>
                <a:gd name="T7" fmla="*/ 67 h 125"/>
                <a:gd name="T8" fmla="*/ 98 w 125"/>
                <a:gd name="T9" fmla="*/ 83 h 125"/>
                <a:gd name="T10" fmla="*/ 25 w 125"/>
                <a:gd name="T11" fmla="*/ 59 h 125"/>
                <a:gd name="T12" fmla="*/ 13 w 125"/>
                <a:gd name="T13" fmla="*/ 42 h 125"/>
                <a:gd name="T14" fmla="*/ 90 w 125"/>
                <a:gd name="T15" fmla="*/ 42 h 125"/>
                <a:gd name="T16" fmla="*/ 67 w 125"/>
                <a:gd name="T17" fmla="*/ 59 h 125"/>
                <a:gd name="T18" fmla="*/ 90 w 125"/>
                <a:gd name="T19" fmla="*/ 42 h 125"/>
                <a:gd name="T20" fmla="*/ 67 w 125"/>
                <a:gd name="T21" fmla="*/ 9 h 125"/>
                <a:gd name="T22" fmla="*/ 82 w 125"/>
                <a:gd name="T23" fmla="*/ 23 h 125"/>
                <a:gd name="T24" fmla="*/ 67 w 125"/>
                <a:gd name="T25" fmla="*/ 34 h 125"/>
                <a:gd name="T26" fmla="*/ 53 w 125"/>
                <a:gd name="T27" fmla="*/ 12 h 125"/>
                <a:gd name="T28" fmla="*/ 59 w 125"/>
                <a:gd name="T29" fmla="*/ 34 h 125"/>
                <a:gd name="T30" fmla="*/ 43 w 125"/>
                <a:gd name="T31" fmla="*/ 23 h 125"/>
                <a:gd name="T32" fmla="*/ 59 w 125"/>
                <a:gd name="T33" fmla="*/ 59 h 125"/>
                <a:gd name="T34" fmla="*/ 36 w 125"/>
                <a:gd name="T35" fmla="*/ 42 h 125"/>
                <a:gd name="T36" fmla="*/ 13 w 125"/>
                <a:gd name="T37" fmla="*/ 83 h 125"/>
                <a:gd name="T38" fmla="*/ 25 w 125"/>
                <a:gd name="T39" fmla="*/ 67 h 125"/>
                <a:gd name="T40" fmla="*/ 13 w 125"/>
                <a:gd name="T41" fmla="*/ 83 h 125"/>
                <a:gd name="T42" fmla="*/ 59 w 125"/>
                <a:gd name="T43" fmla="*/ 67 h 125"/>
                <a:gd name="T44" fmla="*/ 36 w 125"/>
                <a:gd name="T45" fmla="*/ 83 h 125"/>
                <a:gd name="T46" fmla="*/ 59 w 125"/>
                <a:gd name="T47" fmla="*/ 92 h 125"/>
                <a:gd name="T48" fmla="*/ 53 w 125"/>
                <a:gd name="T49" fmla="*/ 113 h 125"/>
                <a:gd name="T50" fmla="*/ 38 w 125"/>
                <a:gd name="T51" fmla="*/ 92 h 125"/>
                <a:gd name="T52" fmla="*/ 82 w 125"/>
                <a:gd name="T53" fmla="*/ 102 h 125"/>
                <a:gd name="T54" fmla="*/ 67 w 125"/>
                <a:gd name="T55" fmla="*/ 116 h 125"/>
                <a:gd name="T56" fmla="*/ 87 w 125"/>
                <a:gd name="T57" fmla="*/ 92 h 125"/>
                <a:gd name="T58" fmla="*/ 67 w 125"/>
                <a:gd name="T59" fmla="*/ 83 h 125"/>
                <a:gd name="T60" fmla="*/ 92 w 125"/>
                <a:gd name="T61" fmla="*/ 67 h 125"/>
                <a:gd name="T62" fmla="*/ 67 w 125"/>
                <a:gd name="T63" fmla="*/ 83 h 125"/>
                <a:gd name="T64" fmla="*/ 98 w 125"/>
                <a:gd name="T65" fmla="*/ 42 h 125"/>
                <a:gd name="T66" fmla="*/ 117 w 125"/>
                <a:gd name="T67" fmla="*/ 59 h 125"/>
                <a:gd name="T68" fmla="*/ 108 w 125"/>
                <a:gd name="T69" fmla="*/ 34 h 125"/>
                <a:gd name="T70" fmla="*/ 86 w 125"/>
                <a:gd name="T71" fmla="*/ 14 h 125"/>
                <a:gd name="T72" fmla="*/ 108 w 125"/>
                <a:gd name="T73" fmla="*/ 34 h 125"/>
                <a:gd name="T74" fmla="*/ 39 w 125"/>
                <a:gd name="T75" fmla="*/ 14 h 125"/>
                <a:gd name="T76" fmla="*/ 17 w 125"/>
                <a:gd name="T77" fmla="*/ 34 h 125"/>
                <a:gd name="T78" fmla="*/ 17 w 125"/>
                <a:gd name="T79" fmla="*/ 92 h 125"/>
                <a:gd name="T80" fmla="*/ 39 w 125"/>
                <a:gd name="T81" fmla="*/ 111 h 125"/>
                <a:gd name="T82" fmla="*/ 17 w 125"/>
                <a:gd name="T83" fmla="*/ 92 h 125"/>
                <a:gd name="T84" fmla="*/ 86 w 125"/>
                <a:gd name="T85" fmla="*/ 111 h 125"/>
                <a:gd name="T86" fmla="*/ 108 w 125"/>
                <a:gd name="T87" fmla="*/ 9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5" h="125">
                  <a:moveTo>
                    <a:pt x="63" y="0"/>
                  </a:moveTo>
                  <a:cubicBezTo>
                    <a:pt x="28" y="0"/>
                    <a:pt x="0" y="28"/>
                    <a:pt x="0" y="63"/>
                  </a:cubicBezTo>
                  <a:cubicBezTo>
                    <a:pt x="0" y="97"/>
                    <a:pt x="28" y="125"/>
                    <a:pt x="63" y="125"/>
                  </a:cubicBezTo>
                  <a:cubicBezTo>
                    <a:pt x="97" y="125"/>
                    <a:pt x="125" y="97"/>
                    <a:pt x="125" y="63"/>
                  </a:cubicBezTo>
                  <a:cubicBezTo>
                    <a:pt x="125" y="28"/>
                    <a:pt x="97" y="0"/>
                    <a:pt x="63" y="0"/>
                  </a:cubicBezTo>
                  <a:close/>
                  <a:moveTo>
                    <a:pt x="98" y="83"/>
                  </a:moveTo>
                  <a:cubicBezTo>
                    <a:pt x="99" y="78"/>
                    <a:pt x="100" y="73"/>
                    <a:pt x="100" y="67"/>
                  </a:cubicBezTo>
                  <a:cubicBezTo>
                    <a:pt x="117" y="67"/>
                    <a:pt x="117" y="67"/>
                    <a:pt x="117" y="67"/>
                  </a:cubicBezTo>
                  <a:cubicBezTo>
                    <a:pt x="116" y="73"/>
                    <a:pt x="115" y="78"/>
                    <a:pt x="113" y="83"/>
                  </a:cubicBezTo>
                  <a:lnTo>
                    <a:pt x="98" y="83"/>
                  </a:lnTo>
                  <a:close/>
                  <a:moveTo>
                    <a:pt x="27" y="42"/>
                  </a:moveTo>
                  <a:cubicBezTo>
                    <a:pt x="26" y="47"/>
                    <a:pt x="26" y="53"/>
                    <a:pt x="25" y="59"/>
                  </a:cubicBezTo>
                  <a:cubicBezTo>
                    <a:pt x="9" y="59"/>
                    <a:pt x="9" y="59"/>
                    <a:pt x="9" y="59"/>
                  </a:cubicBezTo>
                  <a:cubicBezTo>
                    <a:pt x="9" y="53"/>
                    <a:pt x="11" y="47"/>
                    <a:pt x="13" y="42"/>
                  </a:cubicBezTo>
                  <a:lnTo>
                    <a:pt x="27" y="42"/>
                  </a:lnTo>
                  <a:close/>
                  <a:moveTo>
                    <a:pt x="90" y="42"/>
                  </a:moveTo>
                  <a:cubicBezTo>
                    <a:pt x="91" y="47"/>
                    <a:pt x="92" y="53"/>
                    <a:pt x="92" y="59"/>
                  </a:cubicBezTo>
                  <a:cubicBezTo>
                    <a:pt x="67" y="59"/>
                    <a:pt x="67" y="59"/>
                    <a:pt x="67" y="59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90" y="42"/>
                  </a:lnTo>
                  <a:close/>
                  <a:moveTo>
                    <a:pt x="67" y="34"/>
                  </a:moveTo>
                  <a:cubicBezTo>
                    <a:pt x="67" y="9"/>
                    <a:pt x="67" y="9"/>
                    <a:pt x="67" y="9"/>
                  </a:cubicBezTo>
                  <a:cubicBezTo>
                    <a:pt x="69" y="10"/>
                    <a:pt x="71" y="11"/>
                    <a:pt x="73" y="12"/>
                  </a:cubicBezTo>
                  <a:cubicBezTo>
                    <a:pt x="76" y="14"/>
                    <a:pt x="79" y="18"/>
                    <a:pt x="82" y="23"/>
                  </a:cubicBezTo>
                  <a:cubicBezTo>
                    <a:pt x="84" y="26"/>
                    <a:pt x="86" y="30"/>
                    <a:pt x="87" y="34"/>
                  </a:cubicBezTo>
                  <a:cubicBezTo>
                    <a:pt x="67" y="34"/>
                    <a:pt x="67" y="34"/>
                    <a:pt x="67" y="34"/>
                  </a:cubicBezTo>
                  <a:close/>
                  <a:moveTo>
                    <a:pt x="43" y="23"/>
                  </a:moveTo>
                  <a:cubicBezTo>
                    <a:pt x="46" y="18"/>
                    <a:pt x="50" y="14"/>
                    <a:pt x="53" y="12"/>
                  </a:cubicBezTo>
                  <a:cubicBezTo>
                    <a:pt x="55" y="11"/>
                    <a:pt x="57" y="10"/>
                    <a:pt x="59" y="9"/>
                  </a:cubicBezTo>
                  <a:cubicBezTo>
                    <a:pt x="59" y="34"/>
                    <a:pt x="59" y="34"/>
                    <a:pt x="59" y="34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40" y="30"/>
                    <a:pt x="41" y="26"/>
                    <a:pt x="43" y="23"/>
                  </a:cubicBezTo>
                  <a:close/>
                  <a:moveTo>
                    <a:pt x="59" y="42"/>
                  </a:moveTo>
                  <a:cubicBezTo>
                    <a:pt x="59" y="59"/>
                    <a:pt x="59" y="59"/>
                    <a:pt x="59" y="59"/>
                  </a:cubicBezTo>
                  <a:cubicBezTo>
                    <a:pt x="34" y="59"/>
                    <a:pt x="34" y="59"/>
                    <a:pt x="34" y="59"/>
                  </a:cubicBezTo>
                  <a:cubicBezTo>
                    <a:pt x="34" y="53"/>
                    <a:pt x="35" y="47"/>
                    <a:pt x="36" y="42"/>
                  </a:cubicBezTo>
                  <a:lnTo>
                    <a:pt x="59" y="42"/>
                  </a:lnTo>
                  <a:close/>
                  <a:moveTo>
                    <a:pt x="13" y="83"/>
                  </a:moveTo>
                  <a:cubicBezTo>
                    <a:pt x="11" y="78"/>
                    <a:pt x="9" y="73"/>
                    <a:pt x="9" y="67"/>
                  </a:cubicBezTo>
                  <a:cubicBezTo>
                    <a:pt x="25" y="67"/>
                    <a:pt x="25" y="67"/>
                    <a:pt x="25" y="67"/>
                  </a:cubicBezTo>
                  <a:cubicBezTo>
                    <a:pt x="26" y="73"/>
                    <a:pt x="26" y="78"/>
                    <a:pt x="27" y="83"/>
                  </a:cubicBezTo>
                  <a:lnTo>
                    <a:pt x="13" y="83"/>
                  </a:lnTo>
                  <a:close/>
                  <a:moveTo>
                    <a:pt x="34" y="67"/>
                  </a:moveTo>
                  <a:cubicBezTo>
                    <a:pt x="59" y="67"/>
                    <a:pt x="59" y="67"/>
                    <a:pt x="59" y="67"/>
                  </a:cubicBezTo>
                  <a:cubicBezTo>
                    <a:pt x="59" y="83"/>
                    <a:pt x="59" y="83"/>
                    <a:pt x="59" y="83"/>
                  </a:cubicBezTo>
                  <a:cubicBezTo>
                    <a:pt x="36" y="83"/>
                    <a:pt x="36" y="83"/>
                    <a:pt x="36" y="83"/>
                  </a:cubicBezTo>
                  <a:cubicBezTo>
                    <a:pt x="35" y="78"/>
                    <a:pt x="34" y="73"/>
                    <a:pt x="34" y="67"/>
                  </a:cubicBezTo>
                  <a:close/>
                  <a:moveTo>
                    <a:pt x="59" y="92"/>
                  </a:moveTo>
                  <a:cubicBezTo>
                    <a:pt x="59" y="116"/>
                    <a:pt x="59" y="116"/>
                    <a:pt x="59" y="116"/>
                  </a:cubicBezTo>
                  <a:cubicBezTo>
                    <a:pt x="57" y="116"/>
                    <a:pt x="55" y="115"/>
                    <a:pt x="53" y="113"/>
                  </a:cubicBezTo>
                  <a:cubicBezTo>
                    <a:pt x="50" y="111"/>
                    <a:pt x="46" y="107"/>
                    <a:pt x="43" y="102"/>
                  </a:cubicBezTo>
                  <a:cubicBezTo>
                    <a:pt x="41" y="99"/>
                    <a:pt x="40" y="96"/>
                    <a:pt x="38" y="92"/>
                  </a:cubicBezTo>
                  <a:cubicBezTo>
                    <a:pt x="59" y="92"/>
                    <a:pt x="59" y="92"/>
                    <a:pt x="59" y="92"/>
                  </a:cubicBezTo>
                  <a:close/>
                  <a:moveTo>
                    <a:pt x="82" y="102"/>
                  </a:moveTo>
                  <a:cubicBezTo>
                    <a:pt x="79" y="107"/>
                    <a:pt x="76" y="111"/>
                    <a:pt x="73" y="113"/>
                  </a:cubicBezTo>
                  <a:cubicBezTo>
                    <a:pt x="71" y="115"/>
                    <a:pt x="69" y="116"/>
                    <a:pt x="67" y="116"/>
                  </a:cubicBezTo>
                  <a:cubicBezTo>
                    <a:pt x="67" y="92"/>
                    <a:pt x="67" y="92"/>
                    <a:pt x="67" y="92"/>
                  </a:cubicBezTo>
                  <a:cubicBezTo>
                    <a:pt x="87" y="92"/>
                    <a:pt x="87" y="92"/>
                    <a:pt x="87" y="92"/>
                  </a:cubicBezTo>
                  <a:cubicBezTo>
                    <a:pt x="86" y="96"/>
                    <a:pt x="84" y="99"/>
                    <a:pt x="82" y="102"/>
                  </a:cubicBezTo>
                  <a:close/>
                  <a:moveTo>
                    <a:pt x="67" y="83"/>
                  </a:moveTo>
                  <a:cubicBezTo>
                    <a:pt x="67" y="67"/>
                    <a:pt x="67" y="67"/>
                    <a:pt x="67" y="67"/>
                  </a:cubicBezTo>
                  <a:cubicBezTo>
                    <a:pt x="92" y="67"/>
                    <a:pt x="92" y="67"/>
                    <a:pt x="92" y="67"/>
                  </a:cubicBezTo>
                  <a:cubicBezTo>
                    <a:pt x="92" y="73"/>
                    <a:pt x="91" y="78"/>
                    <a:pt x="90" y="83"/>
                  </a:cubicBezTo>
                  <a:lnTo>
                    <a:pt x="67" y="83"/>
                  </a:lnTo>
                  <a:close/>
                  <a:moveTo>
                    <a:pt x="100" y="59"/>
                  </a:moveTo>
                  <a:cubicBezTo>
                    <a:pt x="100" y="53"/>
                    <a:pt x="99" y="47"/>
                    <a:pt x="98" y="42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5" y="47"/>
                    <a:pt x="116" y="53"/>
                    <a:pt x="117" y="59"/>
                  </a:cubicBezTo>
                  <a:lnTo>
                    <a:pt x="100" y="59"/>
                  </a:lnTo>
                  <a:close/>
                  <a:moveTo>
                    <a:pt x="108" y="34"/>
                  </a:moveTo>
                  <a:cubicBezTo>
                    <a:pt x="96" y="34"/>
                    <a:pt x="96" y="34"/>
                    <a:pt x="96" y="34"/>
                  </a:cubicBezTo>
                  <a:cubicBezTo>
                    <a:pt x="93" y="26"/>
                    <a:pt x="90" y="19"/>
                    <a:pt x="86" y="14"/>
                  </a:cubicBezTo>
                  <a:cubicBezTo>
                    <a:pt x="92" y="17"/>
                    <a:pt x="97" y="20"/>
                    <a:pt x="101" y="24"/>
                  </a:cubicBezTo>
                  <a:cubicBezTo>
                    <a:pt x="104" y="27"/>
                    <a:pt x="106" y="30"/>
                    <a:pt x="108" y="34"/>
                  </a:cubicBezTo>
                  <a:close/>
                  <a:moveTo>
                    <a:pt x="25" y="24"/>
                  </a:moveTo>
                  <a:cubicBezTo>
                    <a:pt x="29" y="20"/>
                    <a:pt x="34" y="17"/>
                    <a:pt x="39" y="14"/>
                  </a:cubicBezTo>
                  <a:cubicBezTo>
                    <a:pt x="35" y="19"/>
                    <a:pt x="32" y="26"/>
                    <a:pt x="30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0"/>
                    <a:pt x="22" y="27"/>
                    <a:pt x="25" y="24"/>
                  </a:cubicBezTo>
                  <a:close/>
                  <a:moveTo>
                    <a:pt x="17" y="92"/>
                  </a:moveTo>
                  <a:cubicBezTo>
                    <a:pt x="30" y="92"/>
                    <a:pt x="30" y="92"/>
                    <a:pt x="30" y="92"/>
                  </a:cubicBezTo>
                  <a:cubicBezTo>
                    <a:pt x="32" y="99"/>
                    <a:pt x="35" y="106"/>
                    <a:pt x="39" y="111"/>
                  </a:cubicBezTo>
                  <a:cubicBezTo>
                    <a:pt x="34" y="109"/>
                    <a:pt x="29" y="105"/>
                    <a:pt x="25" y="101"/>
                  </a:cubicBezTo>
                  <a:cubicBezTo>
                    <a:pt x="22" y="98"/>
                    <a:pt x="19" y="95"/>
                    <a:pt x="17" y="92"/>
                  </a:cubicBezTo>
                  <a:close/>
                  <a:moveTo>
                    <a:pt x="101" y="101"/>
                  </a:moveTo>
                  <a:cubicBezTo>
                    <a:pt x="97" y="105"/>
                    <a:pt x="92" y="109"/>
                    <a:pt x="86" y="111"/>
                  </a:cubicBezTo>
                  <a:cubicBezTo>
                    <a:pt x="90" y="106"/>
                    <a:pt x="93" y="99"/>
                    <a:pt x="96" y="92"/>
                  </a:cubicBezTo>
                  <a:cubicBezTo>
                    <a:pt x="108" y="92"/>
                    <a:pt x="108" y="92"/>
                    <a:pt x="108" y="92"/>
                  </a:cubicBezTo>
                  <a:cubicBezTo>
                    <a:pt x="106" y="95"/>
                    <a:pt x="104" y="98"/>
                    <a:pt x="101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7" name="Freeform 91"/>
            <p:cNvSpPr>
              <a:spLocks noEditPoints="1"/>
            </p:cNvSpPr>
            <p:nvPr/>
          </p:nvSpPr>
          <p:spPr bwMode="auto">
            <a:xfrm>
              <a:off x="10577753" y="1690759"/>
              <a:ext cx="189861" cy="187904"/>
            </a:xfrm>
            <a:custGeom>
              <a:avLst/>
              <a:gdLst>
                <a:gd name="T0" fmla="*/ 49 w 59"/>
                <a:gd name="T1" fmla="*/ 0 h 59"/>
                <a:gd name="T2" fmla="*/ 9 w 59"/>
                <a:gd name="T3" fmla="*/ 0 h 59"/>
                <a:gd name="T4" fmla="*/ 0 w 59"/>
                <a:gd name="T5" fmla="*/ 10 h 59"/>
                <a:gd name="T6" fmla="*/ 0 w 59"/>
                <a:gd name="T7" fmla="*/ 49 h 59"/>
                <a:gd name="T8" fmla="*/ 9 w 59"/>
                <a:gd name="T9" fmla="*/ 59 h 59"/>
                <a:gd name="T10" fmla="*/ 49 w 59"/>
                <a:gd name="T11" fmla="*/ 59 h 59"/>
                <a:gd name="T12" fmla="*/ 59 w 59"/>
                <a:gd name="T13" fmla="*/ 49 h 59"/>
                <a:gd name="T14" fmla="*/ 59 w 59"/>
                <a:gd name="T15" fmla="*/ 10 h 59"/>
                <a:gd name="T16" fmla="*/ 49 w 59"/>
                <a:gd name="T17" fmla="*/ 0 h 59"/>
                <a:gd name="T18" fmla="*/ 40 w 59"/>
                <a:gd name="T19" fmla="*/ 2 h 59"/>
                <a:gd name="T20" fmla="*/ 40 w 59"/>
                <a:gd name="T21" fmla="*/ 11 h 59"/>
                <a:gd name="T22" fmla="*/ 31 w 59"/>
                <a:gd name="T23" fmla="*/ 11 h 59"/>
                <a:gd name="T24" fmla="*/ 31 w 59"/>
                <a:gd name="T25" fmla="*/ 2 h 59"/>
                <a:gd name="T26" fmla="*/ 40 w 59"/>
                <a:gd name="T27" fmla="*/ 2 h 59"/>
                <a:gd name="T28" fmla="*/ 27 w 59"/>
                <a:gd name="T29" fmla="*/ 2 h 59"/>
                <a:gd name="T30" fmla="*/ 27 w 59"/>
                <a:gd name="T31" fmla="*/ 11 h 59"/>
                <a:gd name="T32" fmla="*/ 18 w 59"/>
                <a:gd name="T33" fmla="*/ 11 h 59"/>
                <a:gd name="T34" fmla="*/ 18 w 59"/>
                <a:gd name="T35" fmla="*/ 2 h 59"/>
                <a:gd name="T36" fmla="*/ 27 w 59"/>
                <a:gd name="T37" fmla="*/ 2 h 59"/>
                <a:gd name="T38" fmla="*/ 1 w 59"/>
                <a:gd name="T39" fmla="*/ 11 h 59"/>
                <a:gd name="T40" fmla="*/ 1 w 59"/>
                <a:gd name="T41" fmla="*/ 10 h 59"/>
                <a:gd name="T42" fmla="*/ 9 w 59"/>
                <a:gd name="T43" fmla="*/ 2 h 59"/>
                <a:gd name="T44" fmla="*/ 14 w 59"/>
                <a:gd name="T45" fmla="*/ 2 h 59"/>
                <a:gd name="T46" fmla="*/ 14 w 59"/>
                <a:gd name="T47" fmla="*/ 11 h 59"/>
                <a:gd name="T48" fmla="*/ 1 w 59"/>
                <a:gd name="T49" fmla="*/ 11 h 59"/>
                <a:gd name="T50" fmla="*/ 44 w 59"/>
                <a:gd name="T51" fmla="*/ 37 h 59"/>
                <a:gd name="T52" fmla="*/ 33 w 59"/>
                <a:gd name="T53" fmla="*/ 37 h 59"/>
                <a:gd name="T54" fmla="*/ 33 w 59"/>
                <a:gd name="T55" fmla="*/ 48 h 59"/>
                <a:gd name="T56" fmla="*/ 25 w 59"/>
                <a:gd name="T57" fmla="*/ 48 h 59"/>
                <a:gd name="T58" fmla="*/ 25 w 59"/>
                <a:gd name="T59" fmla="*/ 37 h 59"/>
                <a:gd name="T60" fmla="*/ 14 w 59"/>
                <a:gd name="T61" fmla="*/ 37 h 59"/>
                <a:gd name="T62" fmla="*/ 14 w 59"/>
                <a:gd name="T63" fmla="*/ 30 h 59"/>
                <a:gd name="T64" fmla="*/ 25 w 59"/>
                <a:gd name="T65" fmla="*/ 30 h 59"/>
                <a:gd name="T66" fmla="*/ 25 w 59"/>
                <a:gd name="T67" fmla="*/ 18 h 59"/>
                <a:gd name="T68" fmla="*/ 33 w 59"/>
                <a:gd name="T69" fmla="*/ 18 h 59"/>
                <a:gd name="T70" fmla="*/ 33 w 59"/>
                <a:gd name="T71" fmla="*/ 30 h 59"/>
                <a:gd name="T72" fmla="*/ 44 w 59"/>
                <a:gd name="T73" fmla="*/ 30 h 59"/>
                <a:gd name="T74" fmla="*/ 44 w 59"/>
                <a:gd name="T75" fmla="*/ 37 h 59"/>
                <a:gd name="T76" fmla="*/ 57 w 59"/>
                <a:gd name="T77" fmla="*/ 11 h 59"/>
                <a:gd name="T78" fmla="*/ 44 w 59"/>
                <a:gd name="T79" fmla="*/ 11 h 59"/>
                <a:gd name="T80" fmla="*/ 44 w 59"/>
                <a:gd name="T81" fmla="*/ 2 h 59"/>
                <a:gd name="T82" fmla="*/ 49 w 59"/>
                <a:gd name="T83" fmla="*/ 2 h 59"/>
                <a:gd name="T84" fmla="*/ 57 w 59"/>
                <a:gd name="T85" fmla="*/ 10 h 59"/>
                <a:gd name="T86" fmla="*/ 57 w 59"/>
                <a:gd name="T87" fmla="*/ 1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9" h="59">
                  <a:moveTo>
                    <a:pt x="4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5"/>
                    <a:pt x="4" y="59"/>
                    <a:pt x="9" y="59"/>
                  </a:cubicBezTo>
                  <a:cubicBezTo>
                    <a:pt x="49" y="59"/>
                    <a:pt x="49" y="59"/>
                    <a:pt x="49" y="59"/>
                  </a:cubicBezTo>
                  <a:cubicBezTo>
                    <a:pt x="54" y="59"/>
                    <a:pt x="59" y="55"/>
                    <a:pt x="59" y="49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4"/>
                    <a:pt x="54" y="0"/>
                    <a:pt x="49" y="0"/>
                  </a:cubicBezTo>
                  <a:close/>
                  <a:moveTo>
                    <a:pt x="40" y="2"/>
                  </a:moveTo>
                  <a:cubicBezTo>
                    <a:pt x="40" y="11"/>
                    <a:pt x="40" y="11"/>
                    <a:pt x="40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2"/>
                    <a:pt x="31" y="2"/>
                    <a:pt x="31" y="2"/>
                  </a:cubicBezTo>
                  <a:lnTo>
                    <a:pt x="40" y="2"/>
                  </a:lnTo>
                  <a:close/>
                  <a:moveTo>
                    <a:pt x="27" y="2"/>
                  </a:moveTo>
                  <a:cubicBezTo>
                    <a:pt x="27" y="11"/>
                    <a:pt x="27" y="11"/>
                    <a:pt x="27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2"/>
                    <a:pt x="18" y="2"/>
                    <a:pt x="18" y="2"/>
                  </a:cubicBezTo>
                  <a:lnTo>
                    <a:pt x="27" y="2"/>
                  </a:lnTo>
                  <a:close/>
                  <a:moveTo>
                    <a:pt x="1" y="11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5"/>
                    <a:pt x="5" y="2"/>
                    <a:pt x="9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1" y="11"/>
                  </a:lnTo>
                  <a:close/>
                  <a:moveTo>
                    <a:pt x="44" y="37"/>
                  </a:moveTo>
                  <a:cubicBezTo>
                    <a:pt x="33" y="37"/>
                    <a:pt x="33" y="37"/>
                    <a:pt x="33" y="37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44" y="30"/>
                    <a:pt x="44" y="30"/>
                    <a:pt x="44" y="30"/>
                  </a:cubicBezTo>
                  <a:lnTo>
                    <a:pt x="44" y="37"/>
                  </a:lnTo>
                  <a:close/>
                  <a:moveTo>
                    <a:pt x="57" y="11"/>
                  </a:moveTo>
                  <a:cubicBezTo>
                    <a:pt x="44" y="11"/>
                    <a:pt x="44" y="11"/>
                    <a:pt x="44" y="11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53" y="2"/>
                    <a:pt x="57" y="5"/>
                    <a:pt x="57" y="10"/>
                  </a:cubicBezTo>
                  <a:lnTo>
                    <a:pt x="57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8" name="Freeform 92"/>
            <p:cNvSpPr>
              <a:spLocks noEditPoints="1"/>
            </p:cNvSpPr>
            <p:nvPr/>
          </p:nvSpPr>
          <p:spPr bwMode="auto">
            <a:xfrm>
              <a:off x="10793059" y="1731862"/>
              <a:ext cx="176160" cy="137013"/>
            </a:xfrm>
            <a:custGeom>
              <a:avLst/>
              <a:gdLst>
                <a:gd name="T0" fmla="*/ 34 w 90"/>
                <a:gd name="T1" fmla="*/ 70 h 70"/>
                <a:gd name="T2" fmla="*/ 0 w 90"/>
                <a:gd name="T3" fmla="*/ 36 h 70"/>
                <a:gd name="T4" fmla="*/ 18 w 90"/>
                <a:gd name="T5" fmla="*/ 19 h 70"/>
                <a:gd name="T6" fmla="*/ 34 w 90"/>
                <a:gd name="T7" fmla="*/ 36 h 70"/>
                <a:gd name="T8" fmla="*/ 72 w 90"/>
                <a:gd name="T9" fmla="*/ 0 h 70"/>
                <a:gd name="T10" fmla="*/ 90 w 90"/>
                <a:gd name="T11" fmla="*/ 16 h 70"/>
                <a:gd name="T12" fmla="*/ 34 w 90"/>
                <a:gd name="T13" fmla="*/ 70 h 70"/>
                <a:gd name="T14" fmla="*/ 9 w 90"/>
                <a:gd name="T15" fmla="*/ 36 h 70"/>
                <a:gd name="T16" fmla="*/ 34 w 90"/>
                <a:gd name="T17" fmla="*/ 60 h 70"/>
                <a:gd name="T18" fmla="*/ 80 w 90"/>
                <a:gd name="T19" fmla="*/ 16 h 70"/>
                <a:gd name="T20" fmla="*/ 72 w 90"/>
                <a:gd name="T21" fmla="*/ 8 h 70"/>
                <a:gd name="T22" fmla="*/ 34 w 90"/>
                <a:gd name="T23" fmla="*/ 46 h 70"/>
                <a:gd name="T24" fmla="*/ 18 w 90"/>
                <a:gd name="T25" fmla="*/ 28 h 70"/>
                <a:gd name="T26" fmla="*/ 9 w 90"/>
                <a:gd name="T27" fmla="*/ 3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" h="70">
                  <a:moveTo>
                    <a:pt x="34" y="70"/>
                  </a:moveTo>
                  <a:lnTo>
                    <a:pt x="0" y="36"/>
                  </a:lnTo>
                  <a:lnTo>
                    <a:pt x="18" y="19"/>
                  </a:lnTo>
                  <a:lnTo>
                    <a:pt x="34" y="36"/>
                  </a:lnTo>
                  <a:lnTo>
                    <a:pt x="72" y="0"/>
                  </a:lnTo>
                  <a:lnTo>
                    <a:pt x="90" y="16"/>
                  </a:lnTo>
                  <a:lnTo>
                    <a:pt x="34" y="70"/>
                  </a:lnTo>
                  <a:close/>
                  <a:moveTo>
                    <a:pt x="9" y="36"/>
                  </a:moveTo>
                  <a:lnTo>
                    <a:pt x="34" y="60"/>
                  </a:lnTo>
                  <a:lnTo>
                    <a:pt x="80" y="16"/>
                  </a:lnTo>
                  <a:lnTo>
                    <a:pt x="72" y="8"/>
                  </a:lnTo>
                  <a:lnTo>
                    <a:pt x="34" y="46"/>
                  </a:lnTo>
                  <a:lnTo>
                    <a:pt x="18" y="28"/>
                  </a:lnTo>
                  <a:lnTo>
                    <a:pt x="9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9" name="Freeform 93"/>
            <p:cNvSpPr>
              <a:spLocks noEditPoints="1"/>
            </p:cNvSpPr>
            <p:nvPr/>
          </p:nvSpPr>
          <p:spPr bwMode="auto">
            <a:xfrm>
              <a:off x="10789144" y="4738319"/>
              <a:ext cx="252496" cy="258367"/>
            </a:xfrm>
            <a:custGeom>
              <a:avLst/>
              <a:gdLst>
                <a:gd name="T0" fmla="*/ 69 w 79"/>
                <a:gd name="T1" fmla="*/ 22 h 81"/>
                <a:gd name="T2" fmla="*/ 22 w 79"/>
                <a:gd name="T3" fmla="*/ 14 h 81"/>
                <a:gd name="T4" fmla="*/ 19 w 79"/>
                <a:gd name="T5" fmla="*/ 3 h 81"/>
                <a:gd name="T6" fmla="*/ 0 w 79"/>
                <a:gd name="T7" fmla="*/ 5 h 81"/>
                <a:gd name="T8" fmla="*/ 12 w 79"/>
                <a:gd name="T9" fmla="*/ 12 h 81"/>
                <a:gd name="T10" fmla="*/ 14 w 79"/>
                <a:gd name="T11" fmla="*/ 54 h 81"/>
                <a:gd name="T12" fmla="*/ 61 w 79"/>
                <a:gd name="T13" fmla="*/ 59 h 81"/>
                <a:gd name="T14" fmla="*/ 76 w 79"/>
                <a:gd name="T15" fmla="*/ 20 h 81"/>
                <a:gd name="T16" fmla="*/ 36 w 79"/>
                <a:gd name="T17" fmla="*/ 32 h 81"/>
                <a:gd name="T18" fmla="*/ 45 w 79"/>
                <a:gd name="T19" fmla="*/ 39 h 81"/>
                <a:gd name="T20" fmla="*/ 44 w 79"/>
                <a:gd name="T21" fmla="*/ 44 h 81"/>
                <a:gd name="T22" fmla="*/ 33 w 79"/>
                <a:gd name="T23" fmla="*/ 47 h 81"/>
                <a:gd name="T24" fmla="*/ 44 w 79"/>
                <a:gd name="T25" fmla="*/ 44 h 81"/>
                <a:gd name="T26" fmla="*/ 38 w 79"/>
                <a:gd name="T27" fmla="*/ 23 h 81"/>
                <a:gd name="T28" fmla="*/ 47 w 79"/>
                <a:gd name="T29" fmla="*/ 29 h 81"/>
                <a:gd name="T30" fmla="*/ 22 w 79"/>
                <a:gd name="T31" fmla="*/ 19 h 81"/>
                <a:gd name="T32" fmla="*/ 32 w 79"/>
                <a:gd name="T33" fmla="*/ 27 h 81"/>
                <a:gd name="T34" fmla="*/ 22 w 79"/>
                <a:gd name="T35" fmla="*/ 19 h 81"/>
                <a:gd name="T36" fmla="*/ 31 w 79"/>
                <a:gd name="T37" fmla="*/ 32 h 81"/>
                <a:gd name="T38" fmla="*/ 21 w 79"/>
                <a:gd name="T39" fmla="*/ 35 h 81"/>
                <a:gd name="T40" fmla="*/ 20 w 79"/>
                <a:gd name="T41" fmla="*/ 40 h 81"/>
                <a:gd name="T42" fmla="*/ 28 w 79"/>
                <a:gd name="T43" fmla="*/ 46 h 81"/>
                <a:gd name="T44" fmla="*/ 20 w 79"/>
                <a:gd name="T45" fmla="*/ 40 h 81"/>
                <a:gd name="T46" fmla="*/ 48 w 79"/>
                <a:gd name="T47" fmla="*/ 50 h 81"/>
                <a:gd name="T48" fmla="*/ 57 w 79"/>
                <a:gd name="T49" fmla="*/ 47 h 81"/>
                <a:gd name="T50" fmla="*/ 59 w 79"/>
                <a:gd name="T51" fmla="*/ 42 h 81"/>
                <a:gd name="T52" fmla="*/ 51 w 79"/>
                <a:gd name="T53" fmla="*/ 35 h 81"/>
                <a:gd name="T54" fmla="*/ 59 w 79"/>
                <a:gd name="T55" fmla="*/ 42 h 81"/>
                <a:gd name="T56" fmla="*/ 52 w 79"/>
                <a:gd name="T57" fmla="*/ 30 h 81"/>
                <a:gd name="T58" fmla="*/ 66 w 79"/>
                <a:gd name="T59" fmla="*/ 28 h 81"/>
                <a:gd name="T60" fmla="*/ 9 w 79"/>
                <a:gd name="T61" fmla="*/ 66 h 81"/>
                <a:gd name="T62" fmla="*/ 24 w 79"/>
                <a:gd name="T63" fmla="*/ 69 h 81"/>
                <a:gd name="T64" fmla="*/ 18 w 79"/>
                <a:gd name="T65" fmla="*/ 60 h 81"/>
                <a:gd name="T66" fmla="*/ 39 w 79"/>
                <a:gd name="T67" fmla="*/ 72 h 81"/>
                <a:gd name="T68" fmla="*/ 54 w 79"/>
                <a:gd name="T69" fmla="*/ 75 h 81"/>
                <a:gd name="T70" fmla="*/ 48 w 79"/>
                <a:gd name="T71" fmla="*/ 66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9" h="81">
                  <a:moveTo>
                    <a:pt x="76" y="20"/>
                  </a:moveTo>
                  <a:cubicBezTo>
                    <a:pt x="73" y="19"/>
                    <a:pt x="70" y="20"/>
                    <a:pt x="69" y="22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6"/>
                    <a:pt x="21" y="4"/>
                    <a:pt x="19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0"/>
                    <a:pt x="1" y="2"/>
                    <a:pt x="0" y="5"/>
                  </a:cubicBezTo>
                  <a:cubicBezTo>
                    <a:pt x="0" y="8"/>
                    <a:pt x="1" y="10"/>
                    <a:pt x="4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0" y="49"/>
                    <a:pt x="10" y="49"/>
                    <a:pt x="10" y="49"/>
                  </a:cubicBezTo>
                  <a:cubicBezTo>
                    <a:pt x="10" y="51"/>
                    <a:pt x="11" y="53"/>
                    <a:pt x="14" y="54"/>
                  </a:cubicBezTo>
                  <a:cubicBezTo>
                    <a:pt x="56" y="62"/>
                    <a:pt x="56" y="62"/>
                    <a:pt x="56" y="62"/>
                  </a:cubicBezTo>
                  <a:cubicBezTo>
                    <a:pt x="58" y="63"/>
                    <a:pt x="60" y="62"/>
                    <a:pt x="61" y="59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9" y="24"/>
                    <a:pt x="78" y="21"/>
                    <a:pt x="76" y="20"/>
                  </a:cubicBezTo>
                  <a:close/>
                  <a:moveTo>
                    <a:pt x="35" y="37"/>
                  </a:moveTo>
                  <a:cubicBezTo>
                    <a:pt x="36" y="32"/>
                    <a:pt x="36" y="32"/>
                    <a:pt x="36" y="32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5" y="39"/>
                    <a:pt x="45" y="39"/>
                    <a:pt x="45" y="39"/>
                  </a:cubicBezTo>
                  <a:lnTo>
                    <a:pt x="35" y="37"/>
                  </a:lnTo>
                  <a:close/>
                  <a:moveTo>
                    <a:pt x="44" y="44"/>
                  </a:moveTo>
                  <a:cubicBezTo>
                    <a:pt x="43" y="49"/>
                    <a:pt x="43" y="49"/>
                    <a:pt x="43" y="49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4" y="42"/>
                    <a:pt x="34" y="42"/>
                    <a:pt x="34" y="42"/>
                  </a:cubicBezTo>
                  <a:lnTo>
                    <a:pt x="44" y="44"/>
                  </a:lnTo>
                  <a:close/>
                  <a:moveTo>
                    <a:pt x="37" y="28"/>
                  </a:moveTo>
                  <a:cubicBezTo>
                    <a:pt x="38" y="23"/>
                    <a:pt x="38" y="23"/>
                    <a:pt x="38" y="23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47" y="29"/>
                    <a:pt x="47" y="29"/>
                    <a:pt x="47" y="29"/>
                  </a:cubicBezTo>
                  <a:lnTo>
                    <a:pt x="37" y="28"/>
                  </a:lnTo>
                  <a:close/>
                  <a:moveTo>
                    <a:pt x="22" y="19"/>
                  </a:moveTo>
                  <a:cubicBezTo>
                    <a:pt x="33" y="22"/>
                    <a:pt x="33" y="22"/>
                    <a:pt x="33" y="22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21" y="25"/>
                    <a:pt x="21" y="25"/>
                    <a:pt x="21" y="25"/>
                  </a:cubicBezTo>
                  <a:lnTo>
                    <a:pt x="22" y="19"/>
                  </a:lnTo>
                  <a:close/>
                  <a:moveTo>
                    <a:pt x="21" y="30"/>
                  </a:moveTo>
                  <a:cubicBezTo>
                    <a:pt x="31" y="32"/>
                    <a:pt x="31" y="32"/>
                    <a:pt x="31" y="32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21" y="35"/>
                    <a:pt x="21" y="35"/>
                    <a:pt x="21" y="35"/>
                  </a:cubicBezTo>
                  <a:lnTo>
                    <a:pt x="21" y="30"/>
                  </a:lnTo>
                  <a:close/>
                  <a:moveTo>
                    <a:pt x="20" y="40"/>
                  </a:moveTo>
                  <a:cubicBezTo>
                    <a:pt x="29" y="41"/>
                    <a:pt x="29" y="41"/>
                    <a:pt x="29" y="41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0" y="45"/>
                    <a:pt x="20" y="45"/>
                    <a:pt x="20" y="45"/>
                  </a:cubicBezTo>
                  <a:lnTo>
                    <a:pt x="20" y="40"/>
                  </a:lnTo>
                  <a:close/>
                  <a:moveTo>
                    <a:pt x="54" y="52"/>
                  </a:moveTo>
                  <a:cubicBezTo>
                    <a:pt x="48" y="50"/>
                    <a:pt x="48" y="50"/>
                    <a:pt x="48" y="50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57" y="47"/>
                    <a:pt x="57" y="47"/>
                    <a:pt x="57" y="47"/>
                  </a:cubicBezTo>
                  <a:lnTo>
                    <a:pt x="54" y="52"/>
                  </a:lnTo>
                  <a:close/>
                  <a:moveTo>
                    <a:pt x="59" y="42"/>
                  </a:moveTo>
                  <a:cubicBezTo>
                    <a:pt x="50" y="40"/>
                    <a:pt x="50" y="40"/>
                    <a:pt x="50" y="40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61" y="37"/>
                    <a:pt x="61" y="37"/>
                    <a:pt x="61" y="37"/>
                  </a:cubicBezTo>
                  <a:lnTo>
                    <a:pt x="59" y="42"/>
                  </a:lnTo>
                  <a:close/>
                  <a:moveTo>
                    <a:pt x="64" y="33"/>
                  </a:moveTo>
                  <a:cubicBezTo>
                    <a:pt x="52" y="30"/>
                    <a:pt x="52" y="30"/>
                    <a:pt x="52" y="30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66" y="28"/>
                    <a:pt x="66" y="28"/>
                    <a:pt x="66" y="28"/>
                  </a:cubicBezTo>
                  <a:lnTo>
                    <a:pt x="64" y="33"/>
                  </a:lnTo>
                  <a:close/>
                  <a:moveTo>
                    <a:pt x="9" y="66"/>
                  </a:moveTo>
                  <a:cubicBezTo>
                    <a:pt x="8" y="70"/>
                    <a:pt x="11" y="74"/>
                    <a:pt x="15" y="75"/>
                  </a:cubicBezTo>
                  <a:cubicBezTo>
                    <a:pt x="19" y="76"/>
                    <a:pt x="23" y="73"/>
                    <a:pt x="24" y="69"/>
                  </a:cubicBezTo>
                  <a:cubicBezTo>
                    <a:pt x="24" y="69"/>
                    <a:pt x="24" y="69"/>
                    <a:pt x="24" y="69"/>
                  </a:cubicBezTo>
                  <a:cubicBezTo>
                    <a:pt x="25" y="65"/>
                    <a:pt x="22" y="61"/>
                    <a:pt x="18" y="60"/>
                  </a:cubicBezTo>
                  <a:cubicBezTo>
                    <a:pt x="14" y="59"/>
                    <a:pt x="10" y="62"/>
                    <a:pt x="9" y="66"/>
                  </a:cubicBezTo>
                  <a:close/>
                  <a:moveTo>
                    <a:pt x="39" y="72"/>
                  </a:moveTo>
                  <a:cubicBezTo>
                    <a:pt x="38" y="76"/>
                    <a:pt x="41" y="80"/>
                    <a:pt x="45" y="81"/>
                  </a:cubicBezTo>
                  <a:cubicBezTo>
                    <a:pt x="49" y="81"/>
                    <a:pt x="53" y="79"/>
                    <a:pt x="54" y="75"/>
                  </a:cubicBezTo>
                  <a:cubicBezTo>
                    <a:pt x="54" y="75"/>
                    <a:pt x="54" y="75"/>
                    <a:pt x="54" y="75"/>
                  </a:cubicBezTo>
                  <a:cubicBezTo>
                    <a:pt x="54" y="70"/>
                    <a:pt x="52" y="66"/>
                    <a:pt x="48" y="66"/>
                  </a:cubicBezTo>
                  <a:cubicBezTo>
                    <a:pt x="43" y="65"/>
                    <a:pt x="39" y="68"/>
                    <a:pt x="39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0" name="Freeform 94"/>
            <p:cNvSpPr>
              <a:spLocks noEditPoints="1"/>
            </p:cNvSpPr>
            <p:nvPr/>
          </p:nvSpPr>
          <p:spPr bwMode="auto">
            <a:xfrm>
              <a:off x="10975090" y="4354682"/>
              <a:ext cx="150715" cy="152672"/>
            </a:xfrm>
            <a:custGeom>
              <a:avLst/>
              <a:gdLst>
                <a:gd name="T0" fmla="*/ 24 w 47"/>
                <a:gd name="T1" fmla="*/ 0 h 48"/>
                <a:gd name="T2" fmla="*/ 0 w 47"/>
                <a:gd name="T3" fmla="*/ 24 h 48"/>
                <a:gd name="T4" fmla="*/ 24 w 47"/>
                <a:gd name="T5" fmla="*/ 48 h 48"/>
                <a:gd name="T6" fmla="*/ 47 w 47"/>
                <a:gd name="T7" fmla="*/ 24 h 48"/>
                <a:gd name="T8" fmla="*/ 24 w 47"/>
                <a:gd name="T9" fmla="*/ 0 h 48"/>
                <a:gd name="T10" fmla="*/ 6 w 47"/>
                <a:gd name="T11" fmla="*/ 24 h 48"/>
                <a:gd name="T12" fmla="*/ 24 w 47"/>
                <a:gd name="T13" fmla="*/ 6 h 48"/>
                <a:gd name="T14" fmla="*/ 24 w 47"/>
                <a:gd name="T15" fmla="*/ 42 h 48"/>
                <a:gd name="T16" fmla="*/ 6 w 47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8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ubicBezTo>
                    <a:pt x="37" y="48"/>
                    <a:pt x="47" y="37"/>
                    <a:pt x="47" y="24"/>
                  </a:cubicBezTo>
                  <a:cubicBezTo>
                    <a:pt x="47" y="11"/>
                    <a:pt x="37" y="0"/>
                    <a:pt x="24" y="0"/>
                  </a:cubicBezTo>
                  <a:close/>
                  <a:moveTo>
                    <a:pt x="6" y="24"/>
                  </a:moveTo>
                  <a:cubicBezTo>
                    <a:pt x="6" y="14"/>
                    <a:pt x="14" y="6"/>
                    <a:pt x="24" y="6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14" y="42"/>
                    <a:pt x="6" y="34"/>
                    <a:pt x="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1" name="Freeform 95"/>
            <p:cNvSpPr>
              <a:spLocks noEditPoints="1"/>
            </p:cNvSpPr>
            <p:nvPr/>
          </p:nvSpPr>
          <p:spPr bwMode="auto">
            <a:xfrm>
              <a:off x="10642344" y="3839905"/>
              <a:ext cx="379722" cy="369934"/>
            </a:xfrm>
            <a:custGeom>
              <a:avLst/>
              <a:gdLst>
                <a:gd name="T0" fmla="*/ 22 w 119"/>
                <a:gd name="T1" fmla="*/ 19 h 116"/>
                <a:gd name="T2" fmla="*/ 58 w 119"/>
                <a:gd name="T3" fmla="*/ 33 h 116"/>
                <a:gd name="T4" fmla="*/ 62 w 119"/>
                <a:gd name="T5" fmla="*/ 12 h 116"/>
                <a:gd name="T6" fmla="*/ 82 w 119"/>
                <a:gd name="T7" fmla="*/ 3 h 116"/>
                <a:gd name="T8" fmla="*/ 91 w 119"/>
                <a:gd name="T9" fmla="*/ 23 h 116"/>
                <a:gd name="T10" fmla="*/ 95 w 119"/>
                <a:gd name="T11" fmla="*/ 49 h 116"/>
                <a:gd name="T12" fmla="*/ 95 w 119"/>
                <a:gd name="T13" fmla="*/ 50 h 116"/>
                <a:gd name="T14" fmla="*/ 99 w 119"/>
                <a:gd name="T15" fmla="*/ 41 h 116"/>
                <a:gd name="T16" fmla="*/ 119 w 119"/>
                <a:gd name="T17" fmla="*/ 49 h 116"/>
                <a:gd name="T18" fmla="*/ 93 w 119"/>
                <a:gd name="T19" fmla="*/ 116 h 116"/>
                <a:gd name="T20" fmla="*/ 73 w 119"/>
                <a:gd name="T21" fmla="*/ 109 h 116"/>
                <a:gd name="T22" fmla="*/ 75 w 119"/>
                <a:gd name="T23" fmla="*/ 103 h 116"/>
                <a:gd name="T24" fmla="*/ 63 w 119"/>
                <a:gd name="T25" fmla="*/ 103 h 116"/>
                <a:gd name="T26" fmla="*/ 53 w 119"/>
                <a:gd name="T27" fmla="*/ 106 h 116"/>
                <a:gd name="T28" fmla="*/ 35 w 119"/>
                <a:gd name="T29" fmla="*/ 102 h 116"/>
                <a:gd name="T30" fmla="*/ 30 w 119"/>
                <a:gd name="T31" fmla="*/ 100 h 116"/>
                <a:gd name="T32" fmla="*/ 28 w 119"/>
                <a:gd name="T33" fmla="*/ 99 h 116"/>
                <a:gd name="T34" fmla="*/ 21 w 119"/>
                <a:gd name="T35" fmla="*/ 83 h 116"/>
                <a:gd name="T36" fmla="*/ 22 w 119"/>
                <a:gd name="T37" fmla="*/ 80 h 116"/>
                <a:gd name="T38" fmla="*/ 22 w 119"/>
                <a:gd name="T39" fmla="*/ 70 h 116"/>
                <a:gd name="T40" fmla="*/ 24 w 119"/>
                <a:gd name="T41" fmla="*/ 67 h 116"/>
                <a:gd name="T42" fmla="*/ 24 w 119"/>
                <a:gd name="T43" fmla="*/ 57 h 116"/>
                <a:gd name="T44" fmla="*/ 27 w 119"/>
                <a:gd name="T45" fmla="*/ 52 h 116"/>
                <a:gd name="T46" fmla="*/ 11 w 119"/>
                <a:gd name="T47" fmla="*/ 46 h 116"/>
                <a:gd name="T48" fmla="*/ 3 w 119"/>
                <a:gd name="T49" fmla="*/ 28 h 116"/>
                <a:gd name="T50" fmla="*/ 22 w 119"/>
                <a:gd name="T51" fmla="*/ 19 h 116"/>
                <a:gd name="T52" fmla="*/ 86 w 119"/>
                <a:gd name="T53" fmla="*/ 106 h 116"/>
                <a:gd name="T54" fmla="*/ 90 w 119"/>
                <a:gd name="T55" fmla="*/ 104 h 116"/>
                <a:gd name="T56" fmla="*/ 88 w 119"/>
                <a:gd name="T57" fmla="*/ 99 h 116"/>
                <a:gd name="T58" fmla="*/ 84 w 119"/>
                <a:gd name="T59" fmla="*/ 101 h 116"/>
                <a:gd name="T60" fmla="*/ 86 w 119"/>
                <a:gd name="T61" fmla="*/ 106 h 116"/>
                <a:gd name="T62" fmla="*/ 15 w 119"/>
                <a:gd name="T63" fmla="*/ 40 h 116"/>
                <a:gd name="T64" fmla="*/ 41 w 119"/>
                <a:gd name="T65" fmla="*/ 50 h 116"/>
                <a:gd name="T66" fmla="*/ 42 w 119"/>
                <a:gd name="T67" fmla="*/ 50 h 116"/>
                <a:gd name="T68" fmla="*/ 39 w 119"/>
                <a:gd name="T69" fmla="*/ 57 h 116"/>
                <a:gd name="T70" fmla="*/ 38 w 119"/>
                <a:gd name="T71" fmla="*/ 57 h 116"/>
                <a:gd name="T72" fmla="*/ 31 w 119"/>
                <a:gd name="T73" fmla="*/ 60 h 116"/>
                <a:gd name="T74" fmla="*/ 32 w 119"/>
                <a:gd name="T75" fmla="*/ 66 h 116"/>
                <a:gd name="T76" fmla="*/ 34 w 119"/>
                <a:gd name="T77" fmla="*/ 68 h 116"/>
                <a:gd name="T78" fmla="*/ 31 w 119"/>
                <a:gd name="T79" fmla="*/ 70 h 116"/>
                <a:gd name="T80" fmla="*/ 30 w 119"/>
                <a:gd name="T81" fmla="*/ 73 h 116"/>
                <a:gd name="T82" fmla="*/ 30 w 119"/>
                <a:gd name="T83" fmla="*/ 78 h 116"/>
                <a:gd name="T84" fmla="*/ 32 w 119"/>
                <a:gd name="T85" fmla="*/ 81 h 116"/>
                <a:gd name="T86" fmla="*/ 30 w 119"/>
                <a:gd name="T87" fmla="*/ 83 h 116"/>
                <a:gd name="T88" fmla="*/ 28 w 119"/>
                <a:gd name="T89" fmla="*/ 85 h 116"/>
                <a:gd name="T90" fmla="*/ 31 w 119"/>
                <a:gd name="T91" fmla="*/ 93 h 116"/>
                <a:gd name="T92" fmla="*/ 33 w 119"/>
                <a:gd name="T93" fmla="*/ 93 h 116"/>
                <a:gd name="T94" fmla="*/ 38 w 119"/>
                <a:gd name="T95" fmla="*/ 95 h 116"/>
                <a:gd name="T96" fmla="*/ 60 w 119"/>
                <a:gd name="T97" fmla="*/ 96 h 116"/>
                <a:gd name="T98" fmla="*/ 78 w 119"/>
                <a:gd name="T99" fmla="*/ 95 h 116"/>
                <a:gd name="T100" fmla="*/ 92 w 119"/>
                <a:gd name="T101" fmla="*/ 59 h 116"/>
                <a:gd name="T102" fmla="*/ 88 w 119"/>
                <a:gd name="T103" fmla="*/ 55 h 116"/>
                <a:gd name="T104" fmla="*/ 83 w 119"/>
                <a:gd name="T105" fmla="*/ 20 h 116"/>
                <a:gd name="T106" fmla="*/ 79 w 119"/>
                <a:gd name="T107" fmla="*/ 12 h 116"/>
                <a:gd name="T108" fmla="*/ 70 w 119"/>
                <a:gd name="T109" fmla="*/ 15 h 116"/>
                <a:gd name="T110" fmla="*/ 67 w 119"/>
                <a:gd name="T111" fmla="*/ 37 h 116"/>
                <a:gd name="T112" fmla="*/ 66 w 119"/>
                <a:gd name="T113" fmla="*/ 44 h 116"/>
                <a:gd name="T114" fmla="*/ 20 w 119"/>
                <a:gd name="T115" fmla="*/ 26 h 116"/>
                <a:gd name="T116" fmla="*/ 10 w 119"/>
                <a:gd name="T117" fmla="*/ 31 h 116"/>
                <a:gd name="T118" fmla="*/ 15 w 119"/>
                <a:gd name="T119" fmla="*/ 4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9" h="116">
                  <a:moveTo>
                    <a:pt x="22" y="19"/>
                  </a:moveTo>
                  <a:cubicBezTo>
                    <a:pt x="58" y="33"/>
                    <a:pt x="58" y="33"/>
                    <a:pt x="58" y="33"/>
                  </a:cubicBezTo>
                  <a:cubicBezTo>
                    <a:pt x="59" y="24"/>
                    <a:pt x="59" y="21"/>
                    <a:pt x="62" y="12"/>
                  </a:cubicBezTo>
                  <a:cubicBezTo>
                    <a:pt x="65" y="4"/>
                    <a:pt x="74" y="0"/>
                    <a:pt x="82" y="3"/>
                  </a:cubicBezTo>
                  <a:cubicBezTo>
                    <a:pt x="90" y="6"/>
                    <a:pt x="94" y="15"/>
                    <a:pt x="91" y="23"/>
                  </a:cubicBezTo>
                  <a:cubicBezTo>
                    <a:pt x="87" y="34"/>
                    <a:pt x="89" y="41"/>
                    <a:pt x="95" y="49"/>
                  </a:cubicBezTo>
                  <a:cubicBezTo>
                    <a:pt x="95" y="50"/>
                    <a:pt x="95" y="50"/>
                    <a:pt x="95" y="50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19" y="49"/>
                    <a:pt x="119" y="49"/>
                    <a:pt x="119" y="49"/>
                  </a:cubicBezTo>
                  <a:cubicBezTo>
                    <a:pt x="93" y="116"/>
                    <a:pt x="93" y="116"/>
                    <a:pt x="93" y="116"/>
                  </a:cubicBezTo>
                  <a:cubicBezTo>
                    <a:pt x="73" y="109"/>
                    <a:pt x="73" y="109"/>
                    <a:pt x="73" y="109"/>
                  </a:cubicBezTo>
                  <a:cubicBezTo>
                    <a:pt x="75" y="103"/>
                    <a:pt x="75" y="103"/>
                    <a:pt x="75" y="103"/>
                  </a:cubicBezTo>
                  <a:cubicBezTo>
                    <a:pt x="68" y="101"/>
                    <a:pt x="66" y="102"/>
                    <a:pt x="63" y="103"/>
                  </a:cubicBezTo>
                  <a:cubicBezTo>
                    <a:pt x="60" y="104"/>
                    <a:pt x="57" y="106"/>
                    <a:pt x="53" y="106"/>
                  </a:cubicBezTo>
                  <a:cubicBezTo>
                    <a:pt x="48" y="106"/>
                    <a:pt x="42" y="105"/>
                    <a:pt x="35" y="102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1" y="97"/>
                    <a:pt x="18" y="89"/>
                    <a:pt x="21" y="83"/>
                  </a:cubicBezTo>
                  <a:cubicBezTo>
                    <a:pt x="21" y="82"/>
                    <a:pt x="22" y="81"/>
                    <a:pt x="22" y="80"/>
                  </a:cubicBezTo>
                  <a:cubicBezTo>
                    <a:pt x="21" y="77"/>
                    <a:pt x="21" y="73"/>
                    <a:pt x="22" y="70"/>
                  </a:cubicBezTo>
                  <a:cubicBezTo>
                    <a:pt x="23" y="69"/>
                    <a:pt x="23" y="68"/>
                    <a:pt x="24" y="67"/>
                  </a:cubicBezTo>
                  <a:cubicBezTo>
                    <a:pt x="23" y="64"/>
                    <a:pt x="23" y="60"/>
                    <a:pt x="24" y="57"/>
                  </a:cubicBezTo>
                  <a:cubicBezTo>
                    <a:pt x="25" y="55"/>
                    <a:pt x="26" y="54"/>
                    <a:pt x="27" y="52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4" y="44"/>
                    <a:pt x="0" y="35"/>
                    <a:pt x="3" y="28"/>
                  </a:cubicBezTo>
                  <a:cubicBezTo>
                    <a:pt x="6" y="20"/>
                    <a:pt x="14" y="16"/>
                    <a:pt x="22" y="19"/>
                  </a:cubicBezTo>
                  <a:close/>
                  <a:moveTo>
                    <a:pt x="86" y="106"/>
                  </a:moveTo>
                  <a:cubicBezTo>
                    <a:pt x="88" y="106"/>
                    <a:pt x="90" y="106"/>
                    <a:pt x="90" y="104"/>
                  </a:cubicBezTo>
                  <a:cubicBezTo>
                    <a:pt x="91" y="102"/>
                    <a:pt x="90" y="100"/>
                    <a:pt x="88" y="99"/>
                  </a:cubicBezTo>
                  <a:cubicBezTo>
                    <a:pt x="86" y="98"/>
                    <a:pt x="84" y="99"/>
                    <a:pt x="84" y="101"/>
                  </a:cubicBezTo>
                  <a:cubicBezTo>
                    <a:pt x="83" y="103"/>
                    <a:pt x="84" y="105"/>
                    <a:pt x="86" y="106"/>
                  </a:cubicBezTo>
                  <a:close/>
                  <a:moveTo>
                    <a:pt x="15" y="40"/>
                  </a:moveTo>
                  <a:cubicBezTo>
                    <a:pt x="41" y="50"/>
                    <a:pt x="41" y="50"/>
                    <a:pt x="41" y="50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6" y="56"/>
                    <a:pt x="32" y="57"/>
                    <a:pt x="31" y="60"/>
                  </a:cubicBezTo>
                  <a:cubicBezTo>
                    <a:pt x="31" y="62"/>
                    <a:pt x="31" y="64"/>
                    <a:pt x="32" y="66"/>
                  </a:cubicBezTo>
                  <a:cubicBezTo>
                    <a:pt x="34" y="68"/>
                    <a:pt x="34" y="68"/>
                    <a:pt x="34" y="68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0" y="72"/>
                    <a:pt x="30" y="73"/>
                  </a:cubicBezTo>
                  <a:cubicBezTo>
                    <a:pt x="29" y="75"/>
                    <a:pt x="29" y="77"/>
                    <a:pt x="30" y="78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30" y="83"/>
                    <a:pt x="30" y="83"/>
                    <a:pt x="30" y="83"/>
                  </a:cubicBezTo>
                  <a:cubicBezTo>
                    <a:pt x="29" y="84"/>
                    <a:pt x="28" y="85"/>
                    <a:pt x="28" y="85"/>
                  </a:cubicBezTo>
                  <a:cubicBezTo>
                    <a:pt x="27" y="88"/>
                    <a:pt x="28" y="92"/>
                    <a:pt x="31" y="93"/>
                  </a:cubicBezTo>
                  <a:cubicBezTo>
                    <a:pt x="33" y="93"/>
                    <a:pt x="33" y="93"/>
                    <a:pt x="33" y="93"/>
                  </a:cubicBezTo>
                  <a:cubicBezTo>
                    <a:pt x="38" y="95"/>
                    <a:pt x="38" y="95"/>
                    <a:pt x="38" y="95"/>
                  </a:cubicBezTo>
                  <a:cubicBezTo>
                    <a:pt x="51" y="100"/>
                    <a:pt x="56" y="97"/>
                    <a:pt x="60" y="96"/>
                  </a:cubicBezTo>
                  <a:cubicBezTo>
                    <a:pt x="64" y="94"/>
                    <a:pt x="68" y="92"/>
                    <a:pt x="78" y="95"/>
                  </a:cubicBezTo>
                  <a:cubicBezTo>
                    <a:pt x="92" y="59"/>
                    <a:pt x="92" y="59"/>
                    <a:pt x="92" y="59"/>
                  </a:cubicBezTo>
                  <a:cubicBezTo>
                    <a:pt x="90" y="58"/>
                    <a:pt x="89" y="56"/>
                    <a:pt x="88" y="55"/>
                  </a:cubicBezTo>
                  <a:cubicBezTo>
                    <a:pt x="81" y="43"/>
                    <a:pt x="78" y="34"/>
                    <a:pt x="83" y="20"/>
                  </a:cubicBezTo>
                  <a:cubicBezTo>
                    <a:pt x="85" y="17"/>
                    <a:pt x="83" y="13"/>
                    <a:pt x="79" y="12"/>
                  </a:cubicBezTo>
                  <a:cubicBezTo>
                    <a:pt x="76" y="10"/>
                    <a:pt x="72" y="12"/>
                    <a:pt x="70" y="15"/>
                  </a:cubicBezTo>
                  <a:cubicBezTo>
                    <a:pt x="67" y="24"/>
                    <a:pt x="67" y="27"/>
                    <a:pt x="67" y="37"/>
                  </a:cubicBezTo>
                  <a:cubicBezTo>
                    <a:pt x="67" y="39"/>
                    <a:pt x="66" y="42"/>
                    <a:pt x="66" y="44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6" y="25"/>
                    <a:pt x="12" y="27"/>
                    <a:pt x="10" y="31"/>
                  </a:cubicBezTo>
                  <a:cubicBezTo>
                    <a:pt x="9" y="34"/>
                    <a:pt x="11" y="38"/>
                    <a:pt x="15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2" name="Freeform 96"/>
            <p:cNvSpPr>
              <a:spLocks noEditPoints="1"/>
            </p:cNvSpPr>
            <p:nvPr/>
          </p:nvSpPr>
          <p:spPr bwMode="auto">
            <a:xfrm>
              <a:off x="10495545" y="4229413"/>
              <a:ext cx="459973" cy="403210"/>
            </a:xfrm>
            <a:custGeom>
              <a:avLst/>
              <a:gdLst>
                <a:gd name="T0" fmla="*/ 144 w 144"/>
                <a:gd name="T1" fmla="*/ 41 h 126"/>
                <a:gd name="T2" fmla="*/ 102 w 144"/>
                <a:gd name="T3" fmla="*/ 0 h 126"/>
                <a:gd name="T4" fmla="*/ 72 w 144"/>
                <a:gd name="T5" fmla="*/ 14 h 126"/>
                <a:gd name="T6" fmla="*/ 41 w 144"/>
                <a:gd name="T7" fmla="*/ 0 h 126"/>
                <a:gd name="T8" fmla="*/ 0 w 144"/>
                <a:gd name="T9" fmla="*/ 41 h 126"/>
                <a:gd name="T10" fmla="*/ 13 w 144"/>
                <a:gd name="T11" fmla="*/ 72 h 126"/>
                <a:gd name="T12" fmla="*/ 13 w 144"/>
                <a:gd name="T13" fmla="*/ 72 h 126"/>
                <a:gd name="T14" fmla="*/ 58 w 144"/>
                <a:gd name="T15" fmla="*/ 117 h 126"/>
                <a:gd name="T16" fmla="*/ 72 w 144"/>
                <a:gd name="T17" fmla="*/ 126 h 126"/>
                <a:gd name="T18" fmla="*/ 85 w 144"/>
                <a:gd name="T19" fmla="*/ 117 h 126"/>
                <a:gd name="T20" fmla="*/ 130 w 144"/>
                <a:gd name="T21" fmla="*/ 72 h 126"/>
                <a:gd name="T22" fmla="*/ 130 w 144"/>
                <a:gd name="T23" fmla="*/ 72 h 126"/>
                <a:gd name="T24" fmla="*/ 144 w 144"/>
                <a:gd name="T25" fmla="*/ 41 h 126"/>
                <a:gd name="T26" fmla="*/ 118 w 144"/>
                <a:gd name="T27" fmla="*/ 59 h 126"/>
                <a:gd name="T28" fmla="*/ 73 w 144"/>
                <a:gd name="T29" fmla="*/ 104 h 126"/>
                <a:gd name="T30" fmla="*/ 72 w 144"/>
                <a:gd name="T31" fmla="*/ 105 h 126"/>
                <a:gd name="T32" fmla="*/ 71 w 144"/>
                <a:gd name="T33" fmla="*/ 104 h 126"/>
                <a:gd name="T34" fmla="*/ 25 w 144"/>
                <a:gd name="T35" fmla="*/ 59 h 126"/>
                <a:gd name="T36" fmla="*/ 18 w 144"/>
                <a:gd name="T37" fmla="*/ 41 h 126"/>
                <a:gd name="T38" fmla="*/ 41 w 144"/>
                <a:gd name="T39" fmla="*/ 18 h 126"/>
                <a:gd name="T40" fmla="*/ 58 w 144"/>
                <a:gd name="T41" fmla="*/ 26 h 126"/>
                <a:gd name="T42" fmla="*/ 72 w 144"/>
                <a:gd name="T43" fmla="*/ 40 h 126"/>
                <a:gd name="T44" fmla="*/ 85 w 144"/>
                <a:gd name="T45" fmla="*/ 26 h 126"/>
                <a:gd name="T46" fmla="*/ 102 w 144"/>
                <a:gd name="T47" fmla="*/ 18 h 126"/>
                <a:gd name="T48" fmla="*/ 126 w 144"/>
                <a:gd name="T49" fmla="*/ 41 h 126"/>
                <a:gd name="T50" fmla="*/ 118 w 144"/>
                <a:gd name="T51" fmla="*/ 59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4" h="126">
                  <a:moveTo>
                    <a:pt x="144" y="41"/>
                  </a:moveTo>
                  <a:cubicBezTo>
                    <a:pt x="144" y="19"/>
                    <a:pt x="125" y="0"/>
                    <a:pt x="102" y="0"/>
                  </a:cubicBezTo>
                  <a:cubicBezTo>
                    <a:pt x="90" y="0"/>
                    <a:pt x="79" y="5"/>
                    <a:pt x="72" y="14"/>
                  </a:cubicBezTo>
                  <a:cubicBezTo>
                    <a:pt x="64" y="5"/>
                    <a:pt x="53" y="0"/>
                    <a:pt x="41" y="0"/>
                  </a:cubicBezTo>
                  <a:cubicBezTo>
                    <a:pt x="18" y="0"/>
                    <a:pt x="0" y="19"/>
                    <a:pt x="0" y="41"/>
                  </a:cubicBezTo>
                  <a:cubicBezTo>
                    <a:pt x="0" y="54"/>
                    <a:pt x="5" y="65"/>
                    <a:pt x="13" y="72"/>
                  </a:cubicBezTo>
                  <a:cubicBezTo>
                    <a:pt x="13" y="72"/>
                    <a:pt x="13" y="72"/>
                    <a:pt x="13" y="72"/>
                  </a:cubicBezTo>
                  <a:cubicBezTo>
                    <a:pt x="58" y="117"/>
                    <a:pt x="58" y="117"/>
                    <a:pt x="58" y="117"/>
                  </a:cubicBezTo>
                  <a:cubicBezTo>
                    <a:pt x="63" y="122"/>
                    <a:pt x="67" y="126"/>
                    <a:pt x="72" y="126"/>
                  </a:cubicBezTo>
                  <a:cubicBezTo>
                    <a:pt x="76" y="126"/>
                    <a:pt x="81" y="122"/>
                    <a:pt x="85" y="117"/>
                  </a:cubicBezTo>
                  <a:cubicBezTo>
                    <a:pt x="130" y="72"/>
                    <a:pt x="130" y="72"/>
                    <a:pt x="130" y="72"/>
                  </a:cubicBezTo>
                  <a:cubicBezTo>
                    <a:pt x="130" y="72"/>
                    <a:pt x="130" y="72"/>
                    <a:pt x="130" y="72"/>
                  </a:cubicBezTo>
                  <a:cubicBezTo>
                    <a:pt x="139" y="65"/>
                    <a:pt x="144" y="54"/>
                    <a:pt x="144" y="41"/>
                  </a:cubicBezTo>
                  <a:close/>
                  <a:moveTo>
                    <a:pt x="118" y="59"/>
                  </a:moveTo>
                  <a:cubicBezTo>
                    <a:pt x="73" y="104"/>
                    <a:pt x="73" y="104"/>
                    <a:pt x="73" y="104"/>
                  </a:cubicBezTo>
                  <a:cubicBezTo>
                    <a:pt x="72" y="105"/>
                    <a:pt x="72" y="105"/>
                    <a:pt x="72" y="105"/>
                  </a:cubicBezTo>
                  <a:cubicBezTo>
                    <a:pt x="72" y="105"/>
                    <a:pt x="71" y="105"/>
                    <a:pt x="71" y="104"/>
                  </a:cubicBezTo>
                  <a:cubicBezTo>
                    <a:pt x="25" y="59"/>
                    <a:pt x="25" y="59"/>
                    <a:pt x="25" y="59"/>
                  </a:cubicBezTo>
                  <a:cubicBezTo>
                    <a:pt x="20" y="54"/>
                    <a:pt x="18" y="48"/>
                    <a:pt x="18" y="41"/>
                  </a:cubicBezTo>
                  <a:cubicBezTo>
                    <a:pt x="18" y="29"/>
                    <a:pt x="28" y="18"/>
                    <a:pt x="41" y="18"/>
                  </a:cubicBezTo>
                  <a:cubicBezTo>
                    <a:pt x="48" y="18"/>
                    <a:pt x="54" y="21"/>
                    <a:pt x="58" y="26"/>
                  </a:cubicBezTo>
                  <a:cubicBezTo>
                    <a:pt x="72" y="40"/>
                    <a:pt x="72" y="40"/>
                    <a:pt x="72" y="40"/>
                  </a:cubicBezTo>
                  <a:cubicBezTo>
                    <a:pt x="85" y="26"/>
                    <a:pt x="85" y="26"/>
                    <a:pt x="85" y="26"/>
                  </a:cubicBezTo>
                  <a:cubicBezTo>
                    <a:pt x="90" y="21"/>
                    <a:pt x="96" y="18"/>
                    <a:pt x="102" y="18"/>
                  </a:cubicBezTo>
                  <a:cubicBezTo>
                    <a:pt x="115" y="18"/>
                    <a:pt x="126" y="29"/>
                    <a:pt x="126" y="41"/>
                  </a:cubicBezTo>
                  <a:cubicBezTo>
                    <a:pt x="126" y="48"/>
                    <a:pt x="123" y="54"/>
                    <a:pt x="118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3" name="Freeform 97"/>
            <p:cNvSpPr>
              <a:spLocks noEditPoints="1"/>
            </p:cNvSpPr>
            <p:nvPr/>
          </p:nvSpPr>
          <p:spPr bwMode="auto">
            <a:xfrm>
              <a:off x="10558179" y="4663940"/>
              <a:ext cx="195733" cy="195733"/>
            </a:xfrm>
            <a:custGeom>
              <a:avLst/>
              <a:gdLst>
                <a:gd name="T0" fmla="*/ 31 w 61"/>
                <a:gd name="T1" fmla="*/ 0 h 61"/>
                <a:gd name="T2" fmla="*/ 0 w 61"/>
                <a:gd name="T3" fmla="*/ 30 h 61"/>
                <a:gd name="T4" fmla="*/ 31 w 61"/>
                <a:gd name="T5" fmla="*/ 61 h 61"/>
                <a:gd name="T6" fmla="*/ 61 w 61"/>
                <a:gd name="T7" fmla="*/ 30 h 61"/>
                <a:gd name="T8" fmla="*/ 31 w 61"/>
                <a:gd name="T9" fmla="*/ 0 h 61"/>
                <a:gd name="T10" fmla="*/ 31 w 61"/>
                <a:gd name="T11" fmla="*/ 55 h 61"/>
                <a:gd name="T12" fmla="*/ 6 w 61"/>
                <a:gd name="T13" fmla="*/ 30 h 61"/>
                <a:gd name="T14" fmla="*/ 31 w 61"/>
                <a:gd name="T15" fmla="*/ 6 h 61"/>
                <a:gd name="T16" fmla="*/ 55 w 61"/>
                <a:gd name="T17" fmla="*/ 30 h 61"/>
                <a:gd name="T18" fmla="*/ 31 w 61"/>
                <a:gd name="T19" fmla="*/ 55 h 61"/>
                <a:gd name="T20" fmla="*/ 27 w 61"/>
                <a:gd name="T21" fmla="*/ 15 h 61"/>
                <a:gd name="T22" fmla="*/ 34 w 61"/>
                <a:gd name="T23" fmla="*/ 15 h 61"/>
                <a:gd name="T24" fmla="*/ 34 w 61"/>
                <a:gd name="T25" fmla="*/ 23 h 61"/>
                <a:gd name="T26" fmla="*/ 27 w 61"/>
                <a:gd name="T27" fmla="*/ 23 h 61"/>
                <a:gd name="T28" fmla="*/ 27 w 61"/>
                <a:gd name="T29" fmla="*/ 15 h 61"/>
                <a:gd name="T30" fmla="*/ 38 w 61"/>
                <a:gd name="T31" fmla="*/ 46 h 61"/>
                <a:gd name="T32" fmla="*/ 23 w 61"/>
                <a:gd name="T33" fmla="*/ 46 h 61"/>
                <a:gd name="T34" fmla="*/ 23 w 61"/>
                <a:gd name="T35" fmla="*/ 42 h 61"/>
                <a:gd name="T36" fmla="*/ 27 w 61"/>
                <a:gd name="T37" fmla="*/ 42 h 61"/>
                <a:gd name="T38" fmla="*/ 27 w 61"/>
                <a:gd name="T39" fmla="*/ 30 h 61"/>
                <a:gd name="T40" fmla="*/ 23 w 61"/>
                <a:gd name="T41" fmla="*/ 30 h 61"/>
                <a:gd name="T42" fmla="*/ 23 w 61"/>
                <a:gd name="T43" fmla="*/ 27 h 61"/>
                <a:gd name="T44" fmla="*/ 34 w 61"/>
                <a:gd name="T45" fmla="*/ 27 h 61"/>
                <a:gd name="T46" fmla="*/ 34 w 61"/>
                <a:gd name="T47" fmla="*/ 42 h 61"/>
                <a:gd name="T48" fmla="*/ 38 w 61"/>
                <a:gd name="T49" fmla="*/ 42 h 61"/>
                <a:gd name="T50" fmla="*/ 38 w 61"/>
                <a:gd name="T51" fmla="*/ 4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1" h="61">
                  <a:moveTo>
                    <a:pt x="31" y="0"/>
                  </a:moveTo>
                  <a:cubicBezTo>
                    <a:pt x="14" y="0"/>
                    <a:pt x="0" y="14"/>
                    <a:pt x="0" y="30"/>
                  </a:cubicBezTo>
                  <a:cubicBezTo>
                    <a:pt x="0" y="47"/>
                    <a:pt x="14" y="61"/>
                    <a:pt x="31" y="61"/>
                  </a:cubicBezTo>
                  <a:cubicBezTo>
                    <a:pt x="47" y="61"/>
                    <a:pt x="61" y="47"/>
                    <a:pt x="61" y="30"/>
                  </a:cubicBezTo>
                  <a:cubicBezTo>
                    <a:pt x="61" y="14"/>
                    <a:pt x="47" y="0"/>
                    <a:pt x="31" y="0"/>
                  </a:cubicBezTo>
                  <a:close/>
                  <a:moveTo>
                    <a:pt x="31" y="55"/>
                  </a:moveTo>
                  <a:cubicBezTo>
                    <a:pt x="17" y="55"/>
                    <a:pt x="6" y="44"/>
                    <a:pt x="6" y="30"/>
                  </a:cubicBezTo>
                  <a:cubicBezTo>
                    <a:pt x="6" y="17"/>
                    <a:pt x="17" y="6"/>
                    <a:pt x="31" y="6"/>
                  </a:cubicBezTo>
                  <a:cubicBezTo>
                    <a:pt x="44" y="6"/>
                    <a:pt x="55" y="17"/>
                    <a:pt x="55" y="30"/>
                  </a:cubicBezTo>
                  <a:cubicBezTo>
                    <a:pt x="55" y="44"/>
                    <a:pt x="44" y="55"/>
                    <a:pt x="31" y="55"/>
                  </a:cubicBezTo>
                  <a:close/>
                  <a:moveTo>
                    <a:pt x="27" y="15"/>
                  </a:moveTo>
                  <a:cubicBezTo>
                    <a:pt x="34" y="15"/>
                    <a:pt x="34" y="15"/>
                    <a:pt x="34" y="15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27" y="23"/>
                    <a:pt x="27" y="23"/>
                    <a:pt x="27" y="23"/>
                  </a:cubicBezTo>
                  <a:lnTo>
                    <a:pt x="27" y="15"/>
                  </a:lnTo>
                  <a:close/>
                  <a:moveTo>
                    <a:pt x="38" y="46"/>
                  </a:moveTo>
                  <a:cubicBezTo>
                    <a:pt x="23" y="46"/>
                    <a:pt x="23" y="46"/>
                    <a:pt x="23" y="46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8" y="42"/>
                    <a:pt x="38" y="42"/>
                    <a:pt x="38" y="42"/>
                  </a:cubicBezTo>
                  <a:lnTo>
                    <a:pt x="3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4" name="Freeform 98"/>
            <p:cNvSpPr>
              <a:spLocks noEditPoints="1"/>
            </p:cNvSpPr>
            <p:nvPr/>
          </p:nvSpPr>
          <p:spPr bwMode="auto">
            <a:xfrm>
              <a:off x="10607112" y="4990815"/>
              <a:ext cx="299472" cy="301429"/>
            </a:xfrm>
            <a:custGeom>
              <a:avLst/>
              <a:gdLst>
                <a:gd name="T0" fmla="*/ 85 w 94"/>
                <a:gd name="T1" fmla="*/ 20 h 94"/>
                <a:gd name="T2" fmla="*/ 37 w 94"/>
                <a:gd name="T3" fmla="*/ 2 h 94"/>
                <a:gd name="T4" fmla="*/ 20 w 94"/>
                <a:gd name="T5" fmla="*/ 10 h 94"/>
                <a:gd name="T6" fmla="*/ 2 w 94"/>
                <a:gd name="T7" fmla="*/ 57 h 94"/>
                <a:gd name="T8" fmla="*/ 10 w 94"/>
                <a:gd name="T9" fmla="*/ 74 h 94"/>
                <a:gd name="T10" fmla="*/ 57 w 94"/>
                <a:gd name="T11" fmla="*/ 92 h 94"/>
                <a:gd name="T12" fmla="*/ 74 w 94"/>
                <a:gd name="T13" fmla="*/ 84 h 94"/>
                <a:gd name="T14" fmla="*/ 92 w 94"/>
                <a:gd name="T15" fmla="*/ 37 h 94"/>
                <a:gd name="T16" fmla="*/ 85 w 94"/>
                <a:gd name="T17" fmla="*/ 20 h 94"/>
                <a:gd name="T18" fmla="*/ 36 w 94"/>
                <a:gd name="T19" fmla="*/ 38 h 94"/>
                <a:gd name="T20" fmla="*/ 62 w 94"/>
                <a:gd name="T21" fmla="*/ 47 h 94"/>
                <a:gd name="T22" fmla="*/ 61 w 94"/>
                <a:gd name="T23" fmla="*/ 52 h 94"/>
                <a:gd name="T24" fmla="*/ 42 w 94"/>
                <a:gd name="T25" fmla="*/ 61 h 94"/>
                <a:gd name="T26" fmla="*/ 33 w 94"/>
                <a:gd name="T27" fmla="*/ 42 h 94"/>
                <a:gd name="T28" fmla="*/ 36 w 94"/>
                <a:gd name="T29" fmla="*/ 38 h 94"/>
                <a:gd name="T30" fmla="*/ 76 w 94"/>
                <a:gd name="T31" fmla="*/ 53 h 94"/>
                <a:gd name="T32" fmla="*/ 69 w 94"/>
                <a:gd name="T33" fmla="*/ 71 h 94"/>
                <a:gd name="T34" fmla="*/ 66 w 94"/>
                <a:gd name="T35" fmla="*/ 80 h 94"/>
                <a:gd name="T36" fmla="*/ 59 w 94"/>
                <a:gd name="T37" fmla="*/ 82 h 94"/>
                <a:gd name="T38" fmla="*/ 15 w 94"/>
                <a:gd name="T39" fmla="*/ 65 h 94"/>
                <a:gd name="T40" fmla="*/ 12 w 94"/>
                <a:gd name="T41" fmla="*/ 59 h 94"/>
                <a:gd name="T42" fmla="*/ 15 w 94"/>
                <a:gd name="T43" fmla="*/ 50 h 94"/>
                <a:gd name="T44" fmla="*/ 22 w 94"/>
                <a:gd name="T45" fmla="*/ 32 h 94"/>
                <a:gd name="T46" fmla="*/ 22 w 94"/>
                <a:gd name="T47" fmla="*/ 32 h 94"/>
                <a:gd name="T48" fmla="*/ 29 w 94"/>
                <a:gd name="T49" fmla="*/ 35 h 94"/>
                <a:gd name="T50" fmla="*/ 27 w 94"/>
                <a:gd name="T51" fmla="*/ 39 h 94"/>
                <a:gd name="T52" fmla="*/ 39 w 94"/>
                <a:gd name="T53" fmla="*/ 67 h 94"/>
                <a:gd name="T54" fmla="*/ 67 w 94"/>
                <a:gd name="T55" fmla="*/ 55 h 94"/>
                <a:gd name="T56" fmla="*/ 69 w 94"/>
                <a:gd name="T57" fmla="*/ 50 h 94"/>
                <a:gd name="T58" fmla="*/ 76 w 94"/>
                <a:gd name="T59" fmla="*/ 53 h 94"/>
                <a:gd name="T60" fmla="*/ 82 w 94"/>
                <a:gd name="T61" fmla="*/ 37 h 94"/>
                <a:gd name="T62" fmla="*/ 79 w 94"/>
                <a:gd name="T63" fmla="*/ 38 h 94"/>
                <a:gd name="T64" fmla="*/ 74 w 94"/>
                <a:gd name="T65" fmla="*/ 37 h 94"/>
                <a:gd name="T66" fmla="*/ 73 w 94"/>
                <a:gd name="T67" fmla="*/ 34 h 94"/>
                <a:gd name="T68" fmla="*/ 74 w 94"/>
                <a:gd name="T69" fmla="*/ 29 h 94"/>
                <a:gd name="T70" fmla="*/ 77 w 94"/>
                <a:gd name="T71" fmla="*/ 28 h 94"/>
                <a:gd name="T72" fmla="*/ 82 w 94"/>
                <a:gd name="T73" fmla="*/ 29 h 94"/>
                <a:gd name="T74" fmla="*/ 83 w 94"/>
                <a:gd name="T75" fmla="*/ 33 h 94"/>
                <a:gd name="T76" fmla="*/ 82 w 94"/>
                <a:gd name="T77" fmla="*/ 3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4" h="94">
                  <a:moveTo>
                    <a:pt x="85" y="20"/>
                  </a:moveTo>
                  <a:cubicBezTo>
                    <a:pt x="37" y="2"/>
                    <a:pt x="37" y="2"/>
                    <a:pt x="37" y="2"/>
                  </a:cubicBezTo>
                  <a:cubicBezTo>
                    <a:pt x="30" y="0"/>
                    <a:pt x="23" y="3"/>
                    <a:pt x="20" y="10"/>
                  </a:cubicBezTo>
                  <a:cubicBezTo>
                    <a:pt x="2" y="57"/>
                    <a:pt x="2" y="57"/>
                    <a:pt x="2" y="57"/>
                  </a:cubicBezTo>
                  <a:cubicBezTo>
                    <a:pt x="0" y="64"/>
                    <a:pt x="3" y="71"/>
                    <a:pt x="10" y="7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64" y="94"/>
                    <a:pt x="71" y="91"/>
                    <a:pt x="74" y="84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4" y="30"/>
                    <a:pt x="91" y="23"/>
                    <a:pt x="85" y="20"/>
                  </a:cubicBezTo>
                  <a:close/>
                  <a:moveTo>
                    <a:pt x="36" y="38"/>
                  </a:moveTo>
                  <a:cubicBezTo>
                    <a:pt x="62" y="47"/>
                    <a:pt x="62" y="47"/>
                    <a:pt x="62" y="47"/>
                  </a:cubicBezTo>
                  <a:cubicBezTo>
                    <a:pt x="62" y="49"/>
                    <a:pt x="61" y="51"/>
                    <a:pt x="61" y="52"/>
                  </a:cubicBezTo>
                  <a:cubicBezTo>
                    <a:pt x="58" y="60"/>
                    <a:pt x="49" y="64"/>
                    <a:pt x="42" y="61"/>
                  </a:cubicBezTo>
                  <a:cubicBezTo>
                    <a:pt x="34" y="58"/>
                    <a:pt x="31" y="49"/>
                    <a:pt x="33" y="42"/>
                  </a:cubicBezTo>
                  <a:cubicBezTo>
                    <a:pt x="34" y="40"/>
                    <a:pt x="35" y="39"/>
                    <a:pt x="36" y="38"/>
                  </a:cubicBezTo>
                  <a:close/>
                  <a:moveTo>
                    <a:pt x="76" y="53"/>
                  </a:moveTo>
                  <a:cubicBezTo>
                    <a:pt x="69" y="71"/>
                    <a:pt x="69" y="71"/>
                    <a:pt x="69" y="7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5" y="82"/>
                    <a:pt x="62" y="83"/>
                    <a:pt x="59" y="82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12" y="64"/>
                    <a:pt x="11" y="62"/>
                    <a:pt x="12" y="59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8" y="36"/>
                    <a:pt x="27" y="38"/>
                    <a:pt x="27" y="39"/>
                  </a:cubicBezTo>
                  <a:cubicBezTo>
                    <a:pt x="23" y="51"/>
                    <a:pt x="28" y="63"/>
                    <a:pt x="39" y="67"/>
                  </a:cubicBezTo>
                  <a:cubicBezTo>
                    <a:pt x="51" y="72"/>
                    <a:pt x="63" y="66"/>
                    <a:pt x="67" y="55"/>
                  </a:cubicBezTo>
                  <a:cubicBezTo>
                    <a:pt x="68" y="53"/>
                    <a:pt x="68" y="52"/>
                    <a:pt x="69" y="50"/>
                  </a:cubicBezTo>
                  <a:cubicBezTo>
                    <a:pt x="76" y="53"/>
                    <a:pt x="76" y="53"/>
                    <a:pt x="76" y="53"/>
                  </a:cubicBezTo>
                  <a:close/>
                  <a:moveTo>
                    <a:pt x="82" y="37"/>
                  </a:moveTo>
                  <a:cubicBezTo>
                    <a:pt x="81" y="38"/>
                    <a:pt x="80" y="39"/>
                    <a:pt x="79" y="38"/>
                  </a:cubicBezTo>
                  <a:cubicBezTo>
                    <a:pt x="74" y="37"/>
                    <a:pt x="74" y="37"/>
                    <a:pt x="74" y="37"/>
                  </a:cubicBezTo>
                  <a:cubicBezTo>
                    <a:pt x="73" y="36"/>
                    <a:pt x="72" y="35"/>
                    <a:pt x="73" y="34"/>
                  </a:cubicBezTo>
                  <a:cubicBezTo>
                    <a:pt x="74" y="29"/>
                    <a:pt x="74" y="29"/>
                    <a:pt x="74" y="29"/>
                  </a:cubicBezTo>
                  <a:cubicBezTo>
                    <a:pt x="75" y="28"/>
                    <a:pt x="76" y="27"/>
                    <a:pt x="77" y="28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3" y="30"/>
                    <a:pt x="84" y="31"/>
                    <a:pt x="83" y="33"/>
                  </a:cubicBezTo>
                  <a:lnTo>
                    <a:pt x="82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5" name="Freeform 99"/>
            <p:cNvSpPr>
              <a:spLocks noEditPoints="1"/>
            </p:cNvSpPr>
            <p:nvPr/>
          </p:nvSpPr>
          <p:spPr bwMode="auto">
            <a:xfrm>
              <a:off x="10793059" y="3628514"/>
              <a:ext cx="168330" cy="168330"/>
            </a:xfrm>
            <a:custGeom>
              <a:avLst/>
              <a:gdLst>
                <a:gd name="T0" fmla="*/ 44 w 53"/>
                <a:gd name="T1" fmla="*/ 0 h 53"/>
                <a:gd name="T2" fmla="*/ 9 w 53"/>
                <a:gd name="T3" fmla="*/ 0 h 53"/>
                <a:gd name="T4" fmla="*/ 0 w 53"/>
                <a:gd name="T5" fmla="*/ 9 h 53"/>
                <a:gd name="T6" fmla="*/ 0 w 53"/>
                <a:gd name="T7" fmla="*/ 44 h 53"/>
                <a:gd name="T8" fmla="*/ 9 w 53"/>
                <a:gd name="T9" fmla="*/ 53 h 53"/>
                <a:gd name="T10" fmla="*/ 44 w 53"/>
                <a:gd name="T11" fmla="*/ 53 h 53"/>
                <a:gd name="T12" fmla="*/ 53 w 53"/>
                <a:gd name="T13" fmla="*/ 44 h 53"/>
                <a:gd name="T14" fmla="*/ 53 w 53"/>
                <a:gd name="T15" fmla="*/ 9 h 53"/>
                <a:gd name="T16" fmla="*/ 44 w 53"/>
                <a:gd name="T17" fmla="*/ 0 h 53"/>
                <a:gd name="T18" fmla="*/ 20 w 53"/>
                <a:gd name="T19" fmla="*/ 43 h 53"/>
                <a:gd name="T20" fmla="*/ 13 w 53"/>
                <a:gd name="T21" fmla="*/ 43 h 53"/>
                <a:gd name="T22" fmla="*/ 13 w 53"/>
                <a:gd name="T23" fmla="*/ 20 h 53"/>
                <a:gd name="T24" fmla="*/ 20 w 53"/>
                <a:gd name="T25" fmla="*/ 20 h 53"/>
                <a:gd name="T26" fmla="*/ 20 w 53"/>
                <a:gd name="T27" fmla="*/ 43 h 53"/>
                <a:gd name="T28" fmla="*/ 17 w 53"/>
                <a:gd name="T29" fmla="*/ 16 h 53"/>
                <a:gd name="T30" fmla="*/ 13 w 53"/>
                <a:gd name="T31" fmla="*/ 13 h 53"/>
                <a:gd name="T32" fmla="*/ 17 w 53"/>
                <a:gd name="T33" fmla="*/ 10 h 53"/>
                <a:gd name="T34" fmla="*/ 20 w 53"/>
                <a:gd name="T35" fmla="*/ 13 h 53"/>
                <a:gd name="T36" fmla="*/ 17 w 53"/>
                <a:gd name="T37" fmla="*/ 16 h 53"/>
                <a:gd name="T38" fmla="*/ 43 w 53"/>
                <a:gd name="T39" fmla="*/ 43 h 53"/>
                <a:gd name="T40" fmla="*/ 37 w 53"/>
                <a:gd name="T41" fmla="*/ 43 h 53"/>
                <a:gd name="T42" fmla="*/ 37 w 53"/>
                <a:gd name="T43" fmla="*/ 30 h 53"/>
                <a:gd name="T44" fmla="*/ 33 w 53"/>
                <a:gd name="T45" fmla="*/ 26 h 53"/>
                <a:gd name="T46" fmla="*/ 30 w 53"/>
                <a:gd name="T47" fmla="*/ 30 h 53"/>
                <a:gd name="T48" fmla="*/ 30 w 53"/>
                <a:gd name="T49" fmla="*/ 43 h 53"/>
                <a:gd name="T50" fmla="*/ 23 w 53"/>
                <a:gd name="T51" fmla="*/ 43 h 53"/>
                <a:gd name="T52" fmla="*/ 23 w 53"/>
                <a:gd name="T53" fmla="*/ 20 h 53"/>
                <a:gd name="T54" fmla="*/ 30 w 53"/>
                <a:gd name="T55" fmla="*/ 20 h 53"/>
                <a:gd name="T56" fmla="*/ 30 w 53"/>
                <a:gd name="T57" fmla="*/ 24 h 53"/>
                <a:gd name="T58" fmla="*/ 36 w 53"/>
                <a:gd name="T59" fmla="*/ 20 h 53"/>
                <a:gd name="T60" fmla="*/ 43 w 53"/>
                <a:gd name="T61" fmla="*/ 28 h 53"/>
                <a:gd name="T62" fmla="*/ 43 w 53"/>
                <a:gd name="T63" fmla="*/ 4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3" h="53">
                  <a:moveTo>
                    <a:pt x="44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9"/>
                    <a:pt x="4" y="53"/>
                    <a:pt x="9" y="53"/>
                  </a:cubicBezTo>
                  <a:cubicBezTo>
                    <a:pt x="44" y="53"/>
                    <a:pt x="44" y="53"/>
                    <a:pt x="44" y="53"/>
                  </a:cubicBezTo>
                  <a:cubicBezTo>
                    <a:pt x="49" y="53"/>
                    <a:pt x="53" y="49"/>
                    <a:pt x="53" y="44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4"/>
                    <a:pt x="49" y="0"/>
                    <a:pt x="44" y="0"/>
                  </a:cubicBezTo>
                  <a:close/>
                  <a:moveTo>
                    <a:pt x="20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20" y="20"/>
                    <a:pt x="20" y="20"/>
                    <a:pt x="20" y="20"/>
                  </a:cubicBezTo>
                  <a:lnTo>
                    <a:pt x="20" y="43"/>
                  </a:lnTo>
                  <a:close/>
                  <a:moveTo>
                    <a:pt x="17" y="16"/>
                  </a:moveTo>
                  <a:cubicBezTo>
                    <a:pt x="15" y="16"/>
                    <a:pt x="13" y="15"/>
                    <a:pt x="13" y="13"/>
                  </a:cubicBezTo>
                  <a:cubicBezTo>
                    <a:pt x="13" y="11"/>
                    <a:pt x="15" y="10"/>
                    <a:pt x="17" y="10"/>
                  </a:cubicBezTo>
                  <a:cubicBezTo>
                    <a:pt x="18" y="10"/>
                    <a:pt x="20" y="11"/>
                    <a:pt x="20" y="13"/>
                  </a:cubicBezTo>
                  <a:cubicBezTo>
                    <a:pt x="20" y="15"/>
                    <a:pt x="18" y="16"/>
                    <a:pt x="17" y="16"/>
                  </a:cubicBezTo>
                  <a:close/>
                  <a:moveTo>
                    <a:pt x="43" y="43"/>
                  </a:moveTo>
                  <a:cubicBezTo>
                    <a:pt x="37" y="43"/>
                    <a:pt x="37" y="43"/>
                    <a:pt x="37" y="43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28"/>
                    <a:pt x="35" y="26"/>
                    <a:pt x="33" y="26"/>
                  </a:cubicBezTo>
                  <a:cubicBezTo>
                    <a:pt x="31" y="26"/>
                    <a:pt x="30" y="28"/>
                    <a:pt x="30" y="30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1" y="22"/>
                    <a:pt x="33" y="20"/>
                    <a:pt x="36" y="20"/>
                  </a:cubicBezTo>
                  <a:cubicBezTo>
                    <a:pt x="40" y="20"/>
                    <a:pt x="43" y="23"/>
                    <a:pt x="43" y="28"/>
                  </a:cubicBezTo>
                  <a:lnTo>
                    <a:pt x="43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6" name="Freeform 100"/>
            <p:cNvSpPr>
              <a:spLocks noEditPoints="1"/>
            </p:cNvSpPr>
            <p:nvPr/>
          </p:nvSpPr>
          <p:spPr bwMode="auto">
            <a:xfrm>
              <a:off x="10646259" y="3395591"/>
              <a:ext cx="309258" cy="193775"/>
            </a:xfrm>
            <a:custGeom>
              <a:avLst/>
              <a:gdLst>
                <a:gd name="T0" fmla="*/ 49 w 158"/>
                <a:gd name="T1" fmla="*/ 70 h 99"/>
                <a:gd name="T2" fmla="*/ 49 w 158"/>
                <a:gd name="T3" fmla="*/ 39 h 99"/>
                <a:gd name="T4" fmla="*/ 78 w 158"/>
                <a:gd name="T5" fmla="*/ 39 h 99"/>
                <a:gd name="T6" fmla="*/ 39 w 158"/>
                <a:gd name="T7" fmla="*/ 0 h 99"/>
                <a:gd name="T8" fmla="*/ 0 w 158"/>
                <a:gd name="T9" fmla="*/ 39 h 99"/>
                <a:gd name="T10" fmla="*/ 29 w 158"/>
                <a:gd name="T11" fmla="*/ 39 h 99"/>
                <a:gd name="T12" fmla="*/ 29 w 158"/>
                <a:gd name="T13" fmla="*/ 89 h 99"/>
                <a:gd name="T14" fmla="*/ 88 w 158"/>
                <a:gd name="T15" fmla="*/ 89 h 99"/>
                <a:gd name="T16" fmla="*/ 68 w 158"/>
                <a:gd name="T17" fmla="*/ 70 h 99"/>
                <a:gd name="T18" fmla="*/ 49 w 158"/>
                <a:gd name="T19" fmla="*/ 70 h 99"/>
                <a:gd name="T20" fmla="*/ 129 w 158"/>
                <a:gd name="T21" fmla="*/ 58 h 99"/>
                <a:gd name="T22" fmla="*/ 129 w 158"/>
                <a:gd name="T23" fmla="*/ 9 h 99"/>
                <a:gd name="T24" fmla="*/ 68 w 158"/>
                <a:gd name="T25" fmla="*/ 9 h 99"/>
                <a:gd name="T26" fmla="*/ 88 w 158"/>
                <a:gd name="T27" fmla="*/ 29 h 99"/>
                <a:gd name="T28" fmla="*/ 107 w 158"/>
                <a:gd name="T29" fmla="*/ 29 h 99"/>
                <a:gd name="T30" fmla="*/ 107 w 158"/>
                <a:gd name="T31" fmla="*/ 58 h 99"/>
                <a:gd name="T32" fmla="*/ 78 w 158"/>
                <a:gd name="T33" fmla="*/ 58 h 99"/>
                <a:gd name="T34" fmla="*/ 119 w 158"/>
                <a:gd name="T35" fmla="*/ 99 h 99"/>
                <a:gd name="T36" fmla="*/ 158 w 158"/>
                <a:gd name="T37" fmla="*/ 58 h 99"/>
                <a:gd name="T38" fmla="*/ 129 w 158"/>
                <a:gd name="T39" fmla="*/ 5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8" h="99">
                  <a:moveTo>
                    <a:pt x="49" y="70"/>
                  </a:moveTo>
                  <a:lnTo>
                    <a:pt x="49" y="39"/>
                  </a:lnTo>
                  <a:lnTo>
                    <a:pt x="78" y="39"/>
                  </a:lnTo>
                  <a:lnTo>
                    <a:pt x="39" y="0"/>
                  </a:lnTo>
                  <a:lnTo>
                    <a:pt x="0" y="39"/>
                  </a:lnTo>
                  <a:lnTo>
                    <a:pt x="29" y="39"/>
                  </a:lnTo>
                  <a:lnTo>
                    <a:pt x="29" y="89"/>
                  </a:lnTo>
                  <a:lnTo>
                    <a:pt x="88" y="89"/>
                  </a:lnTo>
                  <a:lnTo>
                    <a:pt x="68" y="70"/>
                  </a:lnTo>
                  <a:lnTo>
                    <a:pt x="49" y="70"/>
                  </a:lnTo>
                  <a:close/>
                  <a:moveTo>
                    <a:pt x="129" y="58"/>
                  </a:moveTo>
                  <a:lnTo>
                    <a:pt x="129" y="9"/>
                  </a:lnTo>
                  <a:lnTo>
                    <a:pt x="68" y="9"/>
                  </a:lnTo>
                  <a:lnTo>
                    <a:pt x="88" y="29"/>
                  </a:lnTo>
                  <a:lnTo>
                    <a:pt x="107" y="29"/>
                  </a:lnTo>
                  <a:lnTo>
                    <a:pt x="107" y="58"/>
                  </a:lnTo>
                  <a:lnTo>
                    <a:pt x="78" y="58"/>
                  </a:lnTo>
                  <a:lnTo>
                    <a:pt x="119" y="99"/>
                  </a:lnTo>
                  <a:lnTo>
                    <a:pt x="158" y="58"/>
                  </a:lnTo>
                  <a:lnTo>
                    <a:pt x="129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7" name="Freeform 101"/>
            <p:cNvSpPr>
              <a:spLocks noEditPoints="1"/>
            </p:cNvSpPr>
            <p:nvPr/>
          </p:nvSpPr>
          <p:spPr bwMode="auto">
            <a:xfrm>
              <a:off x="10910498" y="2367993"/>
              <a:ext cx="321002" cy="322960"/>
            </a:xfrm>
            <a:custGeom>
              <a:avLst/>
              <a:gdLst>
                <a:gd name="T0" fmla="*/ 96 w 100"/>
                <a:gd name="T1" fmla="*/ 85 h 101"/>
                <a:gd name="T2" fmla="*/ 73 w 100"/>
                <a:gd name="T3" fmla="*/ 65 h 101"/>
                <a:gd name="T4" fmla="*/ 66 w 100"/>
                <a:gd name="T5" fmla="*/ 62 h 101"/>
                <a:gd name="T6" fmla="*/ 74 w 100"/>
                <a:gd name="T7" fmla="*/ 37 h 101"/>
                <a:gd name="T8" fmla="*/ 37 w 100"/>
                <a:gd name="T9" fmla="*/ 0 h 101"/>
                <a:gd name="T10" fmla="*/ 0 w 100"/>
                <a:gd name="T11" fmla="*/ 37 h 101"/>
                <a:gd name="T12" fmla="*/ 37 w 100"/>
                <a:gd name="T13" fmla="*/ 75 h 101"/>
                <a:gd name="T14" fmla="*/ 61 w 100"/>
                <a:gd name="T15" fmla="*/ 66 h 101"/>
                <a:gd name="T16" fmla="*/ 64 w 100"/>
                <a:gd name="T17" fmla="*/ 73 h 101"/>
                <a:gd name="T18" fmla="*/ 84 w 100"/>
                <a:gd name="T19" fmla="*/ 96 h 101"/>
                <a:gd name="T20" fmla="*/ 97 w 100"/>
                <a:gd name="T21" fmla="*/ 97 h 101"/>
                <a:gd name="T22" fmla="*/ 96 w 100"/>
                <a:gd name="T23" fmla="*/ 85 h 101"/>
                <a:gd name="T24" fmla="*/ 37 w 100"/>
                <a:gd name="T25" fmla="*/ 62 h 101"/>
                <a:gd name="T26" fmla="*/ 12 w 100"/>
                <a:gd name="T27" fmla="*/ 37 h 101"/>
                <a:gd name="T28" fmla="*/ 37 w 100"/>
                <a:gd name="T29" fmla="*/ 12 h 101"/>
                <a:gd name="T30" fmla="*/ 62 w 100"/>
                <a:gd name="T31" fmla="*/ 37 h 101"/>
                <a:gd name="T32" fmla="*/ 37 w 100"/>
                <a:gd name="T33" fmla="*/ 6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0" h="101">
                  <a:moveTo>
                    <a:pt x="96" y="85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70" y="62"/>
                    <a:pt x="68" y="61"/>
                    <a:pt x="66" y="62"/>
                  </a:cubicBezTo>
                  <a:cubicBezTo>
                    <a:pt x="71" y="55"/>
                    <a:pt x="74" y="47"/>
                    <a:pt x="74" y="37"/>
                  </a:cubicBezTo>
                  <a:cubicBezTo>
                    <a:pt x="74" y="17"/>
                    <a:pt x="58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  <a:cubicBezTo>
                    <a:pt x="0" y="58"/>
                    <a:pt x="17" y="75"/>
                    <a:pt x="37" y="75"/>
                  </a:cubicBezTo>
                  <a:cubicBezTo>
                    <a:pt x="46" y="75"/>
                    <a:pt x="55" y="71"/>
                    <a:pt x="61" y="66"/>
                  </a:cubicBezTo>
                  <a:cubicBezTo>
                    <a:pt x="61" y="68"/>
                    <a:pt x="62" y="70"/>
                    <a:pt x="64" y="73"/>
                  </a:cubicBezTo>
                  <a:cubicBezTo>
                    <a:pt x="84" y="96"/>
                    <a:pt x="84" y="96"/>
                    <a:pt x="84" y="96"/>
                  </a:cubicBezTo>
                  <a:cubicBezTo>
                    <a:pt x="88" y="100"/>
                    <a:pt x="94" y="101"/>
                    <a:pt x="97" y="97"/>
                  </a:cubicBezTo>
                  <a:cubicBezTo>
                    <a:pt x="100" y="94"/>
                    <a:pt x="100" y="88"/>
                    <a:pt x="96" y="85"/>
                  </a:cubicBezTo>
                  <a:close/>
                  <a:moveTo>
                    <a:pt x="37" y="62"/>
                  </a:moveTo>
                  <a:cubicBezTo>
                    <a:pt x="23" y="62"/>
                    <a:pt x="12" y="51"/>
                    <a:pt x="12" y="37"/>
                  </a:cubicBezTo>
                  <a:cubicBezTo>
                    <a:pt x="12" y="24"/>
                    <a:pt x="23" y="12"/>
                    <a:pt x="37" y="12"/>
                  </a:cubicBezTo>
                  <a:cubicBezTo>
                    <a:pt x="51" y="12"/>
                    <a:pt x="62" y="24"/>
                    <a:pt x="62" y="37"/>
                  </a:cubicBezTo>
                  <a:cubicBezTo>
                    <a:pt x="62" y="51"/>
                    <a:pt x="51" y="62"/>
                    <a:pt x="37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8" name="Freeform 102"/>
            <p:cNvSpPr>
              <a:spLocks/>
            </p:cNvSpPr>
            <p:nvPr/>
          </p:nvSpPr>
          <p:spPr bwMode="auto">
            <a:xfrm>
              <a:off x="10581667" y="2328848"/>
              <a:ext cx="395380" cy="383636"/>
            </a:xfrm>
            <a:custGeom>
              <a:avLst/>
              <a:gdLst>
                <a:gd name="T0" fmla="*/ 78 w 124"/>
                <a:gd name="T1" fmla="*/ 84 h 120"/>
                <a:gd name="T2" fmla="*/ 75 w 124"/>
                <a:gd name="T3" fmla="*/ 75 h 120"/>
                <a:gd name="T4" fmla="*/ 86 w 124"/>
                <a:gd name="T5" fmla="*/ 54 h 120"/>
                <a:gd name="T6" fmla="*/ 89 w 124"/>
                <a:gd name="T7" fmla="*/ 37 h 120"/>
                <a:gd name="T8" fmla="*/ 62 w 124"/>
                <a:gd name="T9" fmla="*/ 0 h 120"/>
                <a:gd name="T10" fmla="*/ 36 w 124"/>
                <a:gd name="T11" fmla="*/ 37 h 120"/>
                <a:gd name="T12" fmla="*/ 39 w 124"/>
                <a:gd name="T13" fmla="*/ 54 h 120"/>
                <a:gd name="T14" fmla="*/ 50 w 124"/>
                <a:gd name="T15" fmla="*/ 75 h 120"/>
                <a:gd name="T16" fmla="*/ 47 w 124"/>
                <a:gd name="T17" fmla="*/ 84 h 120"/>
                <a:gd name="T18" fmla="*/ 0 w 124"/>
                <a:gd name="T19" fmla="*/ 120 h 120"/>
                <a:gd name="T20" fmla="*/ 62 w 124"/>
                <a:gd name="T21" fmla="*/ 120 h 120"/>
                <a:gd name="T22" fmla="*/ 124 w 124"/>
                <a:gd name="T23" fmla="*/ 120 h 120"/>
                <a:gd name="T24" fmla="*/ 78 w 124"/>
                <a:gd name="T25" fmla="*/ 8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" h="120">
                  <a:moveTo>
                    <a:pt x="78" y="84"/>
                  </a:moveTo>
                  <a:cubicBezTo>
                    <a:pt x="75" y="84"/>
                    <a:pt x="75" y="75"/>
                    <a:pt x="75" y="75"/>
                  </a:cubicBezTo>
                  <a:cubicBezTo>
                    <a:pt x="75" y="75"/>
                    <a:pt x="84" y="66"/>
                    <a:pt x="86" y="54"/>
                  </a:cubicBezTo>
                  <a:cubicBezTo>
                    <a:pt x="91" y="54"/>
                    <a:pt x="94" y="42"/>
                    <a:pt x="89" y="37"/>
                  </a:cubicBezTo>
                  <a:cubicBezTo>
                    <a:pt x="89" y="32"/>
                    <a:pt x="96" y="0"/>
                    <a:pt x="62" y="0"/>
                  </a:cubicBezTo>
                  <a:cubicBezTo>
                    <a:pt x="29" y="0"/>
                    <a:pt x="36" y="32"/>
                    <a:pt x="36" y="37"/>
                  </a:cubicBezTo>
                  <a:cubicBezTo>
                    <a:pt x="31" y="42"/>
                    <a:pt x="34" y="54"/>
                    <a:pt x="39" y="54"/>
                  </a:cubicBezTo>
                  <a:cubicBezTo>
                    <a:pt x="41" y="66"/>
                    <a:pt x="50" y="75"/>
                    <a:pt x="50" y="75"/>
                  </a:cubicBezTo>
                  <a:cubicBezTo>
                    <a:pt x="50" y="75"/>
                    <a:pt x="50" y="84"/>
                    <a:pt x="47" y="84"/>
                  </a:cubicBezTo>
                  <a:cubicBezTo>
                    <a:pt x="37" y="86"/>
                    <a:pt x="0" y="102"/>
                    <a:pt x="0" y="120"/>
                  </a:cubicBezTo>
                  <a:cubicBezTo>
                    <a:pt x="62" y="120"/>
                    <a:pt x="62" y="120"/>
                    <a:pt x="62" y="120"/>
                  </a:cubicBezTo>
                  <a:cubicBezTo>
                    <a:pt x="124" y="120"/>
                    <a:pt x="124" y="120"/>
                    <a:pt x="124" y="120"/>
                  </a:cubicBezTo>
                  <a:cubicBezTo>
                    <a:pt x="124" y="102"/>
                    <a:pt x="88" y="86"/>
                    <a:pt x="78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9" name="Freeform 103"/>
            <p:cNvSpPr>
              <a:spLocks noEditPoints="1"/>
            </p:cNvSpPr>
            <p:nvPr/>
          </p:nvSpPr>
          <p:spPr bwMode="auto">
            <a:xfrm>
              <a:off x="10658002" y="5303987"/>
              <a:ext cx="131142" cy="207477"/>
            </a:xfrm>
            <a:custGeom>
              <a:avLst/>
              <a:gdLst>
                <a:gd name="T0" fmla="*/ 21 w 41"/>
                <a:gd name="T1" fmla="*/ 0 h 65"/>
                <a:gd name="T2" fmla="*/ 0 w 41"/>
                <a:gd name="T3" fmla="*/ 20 h 65"/>
                <a:gd name="T4" fmla="*/ 21 w 41"/>
                <a:gd name="T5" fmla="*/ 65 h 65"/>
                <a:gd name="T6" fmla="*/ 41 w 41"/>
                <a:gd name="T7" fmla="*/ 20 h 65"/>
                <a:gd name="T8" fmla="*/ 21 w 41"/>
                <a:gd name="T9" fmla="*/ 0 h 65"/>
                <a:gd name="T10" fmla="*/ 21 w 41"/>
                <a:gd name="T11" fmla="*/ 33 h 65"/>
                <a:gd name="T12" fmla="*/ 8 w 41"/>
                <a:gd name="T13" fmla="*/ 20 h 65"/>
                <a:gd name="T14" fmla="*/ 21 w 41"/>
                <a:gd name="T15" fmla="*/ 8 h 65"/>
                <a:gd name="T16" fmla="*/ 33 w 41"/>
                <a:gd name="T17" fmla="*/ 20 h 65"/>
                <a:gd name="T18" fmla="*/ 21 w 41"/>
                <a:gd name="T19" fmla="*/ 33 h 65"/>
                <a:gd name="T20" fmla="*/ 13 w 41"/>
                <a:gd name="T21" fmla="*/ 20 h 65"/>
                <a:gd name="T22" fmla="*/ 21 w 41"/>
                <a:gd name="T23" fmla="*/ 28 h 65"/>
                <a:gd name="T24" fmla="*/ 29 w 41"/>
                <a:gd name="T25" fmla="*/ 20 h 65"/>
                <a:gd name="T26" fmla="*/ 21 w 41"/>
                <a:gd name="T27" fmla="*/ 12 h 65"/>
                <a:gd name="T28" fmla="*/ 13 w 41"/>
                <a:gd name="T29" fmla="*/ 2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1" h="65">
                  <a:moveTo>
                    <a:pt x="21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41"/>
                    <a:pt x="21" y="65"/>
                    <a:pt x="21" y="65"/>
                  </a:cubicBezTo>
                  <a:cubicBezTo>
                    <a:pt x="21" y="65"/>
                    <a:pt x="41" y="41"/>
                    <a:pt x="41" y="20"/>
                  </a:cubicBezTo>
                  <a:cubicBezTo>
                    <a:pt x="41" y="9"/>
                    <a:pt x="32" y="0"/>
                    <a:pt x="21" y="0"/>
                  </a:cubicBezTo>
                  <a:close/>
                  <a:moveTo>
                    <a:pt x="21" y="33"/>
                  </a:moveTo>
                  <a:cubicBezTo>
                    <a:pt x="14" y="33"/>
                    <a:pt x="8" y="27"/>
                    <a:pt x="8" y="20"/>
                  </a:cubicBezTo>
                  <a:cubicBezTo>
                    <a:pt x="8" y="13"/>
                    <a:pt x="14" y="8"/>
                    <a:pt x="21" y="8"/>
                  </a:cubicBezTo>
                  <a:cubicBezTo>
                    <a:pt x="28" y="8"/>
                    <a:pt x="33" y="13"/>
                    <a:pt x="33" y="20"/>
                  </a:cubicBezTo>
                  <a:cubicBezTo>
                    <a:pt x="33" y="27"/>
                    <a:pt x="28" y="33"/>
                    <a:pt x="21" y="33"/>
                  </a:cubicBezTo>
                  <a:close/>
                  <a:moveTo>
                    <a:pt x="13" y="20"/>
                  </a:moveTo>
                  <a:cubicBezTo>
                    <a:pt x="13" y="25"/>
                    <a:pt x="16" y="28"/>
                    <a:pt x="21" y="28"/>
                  </a:cubicBezTo>
                  <a:cubicBezTo>
                    <a:pt x="25" y="28"/>
                    <a:pt x="29" y="25"/>
                    <a:pt x="29" y="20"/>
                  </a:cubicBezTo>
                  <a:cubicBezTo>
                    <a:pt x="29" y="16"/>
                    <a:pt x="25" y="12"/>
                    <a:pt x="21" y="12"/>
                  </a:cubicBezTo>
                  <a:cubicBezTo>
                    <a:pt x="16" y="12"/>
                    <a:pt x="13" y="16"/>
                    <a:pt x="1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0" name="Freeform 104"/>
            <p:cNvSpPr>
              <a:spLocks noEditPoints="1"/>
            </p:cNvSpPr>
            <p:nvPr/>
          </p:nvSpPr>
          <p:spPr bwMode="auto">
            <a:xfrm>
              <a:off x="10515118" y="5527123"/>
              <a:ext cx="203562" cy="275983"/>
            </a:xfrm>
            <a:custGeom>
              <a:avLst/>
              <a:gdLst>
                <a:gd name="T0" fmla="*/ 58 w 64"/>
                <a:gd name="T1" fmla="*/ 9 h 86"/>
                <a:gd name="T2" fmla="*/ 24 w 64"/>
                <a:gd name="T3" fmla="*/ 1 h 86"/>
                <a:gd name="T4" fmla="*/ 16 w 64"/>
                <a:gd name="T5" fmla="*/ 7 h 86"/>
                <a:gd name="T6" fmla="*/ 1 w 64"/>
                <a:gd name="T7" fmla="*/ 68 h 86"/>
                <a:gd name="T8" fmla="*/ 6 w 64"/>
                <a:gd name="T9" fmla="*/ 77 h 86"/>
                <a:gd name="T10" fmla="*/ 39 w 64"/>
                <a:gd name="T11" fmla="*/ 85 h 86"/>
                <a:gd name="T12" fmla="*/ 48 w 64"/>
                <a:gd name="T13" fmla="*/ 80 h 86"/>
                <a:gd name="T14" fmla="*/ 63 w 64"/>
                <a:gd name="T15" fmla="*/ 18 h 86"/>
                <a:gd name="T16" fmla="*/ 58 w 64"/>
                <a:gd name="T17" fmla="*/ 9 h 86"/>
                <a:gd name="T18" fmla="*/ 31 w 64"/>
                <a:gd name="T19" fmla="*/ 7 h 86"/>
                <a:gd name="T20" fmla="*/ 50 w 64"/>
                <a:gd name="T21" fmla="*/ 11 h 86"/>
                <a:gd name="T22" fmla="*/ 49 w 64"/>
                <a:gd name="T23" fmla="*/ 14 h 86"/>
                <a:gd name="T24" fmla="*/ 30 w 64"/>
                <a:gd name="T25" fmla="*/ 9 h 86"/>
                <a:gd name="T26" fmla="*/ 31 w 64"/>
                <a:gd name="T27" fmla="*/ 7 h 86"/>
                <a:gd name="T28" fmla="*/ 24 w 64"/>
                <a:gd name="T29" fmla="*/ 76 h 86"/>
                <a:gd name="T30" fmla="*/ 20 w 64"/>
                <a:gd name="T31" fmla="*/ 71 h 86"/>
                <a:gd name="T32" fmla="*/ 26 w 64"/>
                <a:gd name="T33" fmla="*/ 67 h 86"/>
                <a:gd name="T34" fmla="*/ 30 w 64"/>
                <a:gd name="T35" fmla="*/ 73 h 86"/>
                <a:gd name="T36" fmla="*/ 24 w 64"/>
                <a:gd name="T37" fmla="*/ 76 h 86"/>
                <a:gd name="T38" fmla="*/ 46 w 64"/>
                <a:gd name="T39" fmla="*/ 67 h 86"/>
                <a:gd name="T40" fmla="*/ 8 w 64"/>
                <a:gd name="T41" fmla="*/ 58 h 86"/>
                <a:gd name="T42" fmla="*/ 20 w 64"/>
                <a:gd name="T43" fmla="*/ 10 h 86"/>
                <a:gd name="T44" fmla="*/ 58 w 64"/>
                <a:gd name="T45" fmla="*/ 19 h 86"/>
                <a:gd name="T46" fmla="*/ 46 w 64"/>
                <a:gd name="T47" fmla="*/ 6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86">
                  <a:moveTo>
                    <a:pt x="58" y="9"/>
                  </a:moveTo>
                  <a:cubicBezTo>
                    <a:pt x="24" y="1"/>
                    <a:pt x="24" y="1"/>
                    <a:pt x="24" y="1"/>
                  </a:cubicBezTo>
                  <a:cubicBezTo>
                    <a:pt x="21" y="0"/>
                    <a:pt x="17" y="3"/>
                    <a:pt x="16" y="7"/>
                  </a:cubicBezTo>
                  <a:cubicBezTo>
                    <a:pt x="1" y="68"/>
                    <a:pt x="1" y="68"/>
                    <a:pt x="1" y="68"/>
                  </a:cubicBezTo>
                  <a:cubicBezTo>
                    <a:pt x="0" y="72"/>
                    <a:pt x="2" y="76"/>
                    <a:pt x="6" y="77"/>
                  </a:cubicBezTo>
                  <a:cubicBezTo>
                    <a:pt x="39" y="85"/>
                    <a:pt x="39" y="85"/>
                    <a:pt x="39" y="85"/>
                  </a:cubicBezTo>
                  <a:cubicBezTo>
                    <a:pt x="43" y="86"/>
                    <a:pt x="47" y="84"/>
                    <a:pt x="48" y="80"/>
                  </a:cubicBezTo>
                  <a:cubicBezTo>
                    <a:pt x="63" y="18"/>
                    <a:pt x="63" y="18"/>
                    <a:pt x="63" y="18"/>
                  </a:cubicBezTo>
                  <a:cubicBezTo>
                    <a:pt x="64" y="14"/>
                    <a:pt x="61" y="10"/>
                    <a:pt x="58" y="9"/>
                  </a:cubicBezTo>
                  <a:close/>
                  <a:moveTo>
                    <a:pt x="31" y="7"/>
                  </a:moveTo>
                  <a:cubicBezTo>
                    <a:pt x="50" y="11"/>
                    <a:pt x="50" y="11"/>
                    <a:pt x="50" y="11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30" y="9"/>
                    <a:pt x="30" y="9"/>
                    <a:pt x="30" y="9"/>
                  </a:cubicBezTo>
                  <a:lnTo>
                    <a:pt x="31" y="7"/>
                  </a:lnTo>
                  <a:close/>
                  <a:moveTo>
                    <a:pt x="24" y="76"/>
                  </a:moveTo>
                  <a:cubicBezTo>
                    <a:pt x="21" y="76"/>
                    <a:pt x="19" y="73"/>
                    <a:pt x="20" y="71"/>
                  </a:cubicBezTo>
                  <a:cubicBezTo>
                    <a:pt x="21" y="68"/>
                    <a:pt x="23" y="66"/>
                    <a:pt x="26" y="67"/>
                  </a:cubicBezTo>
                  <a:cubicBezTo>
                    <a:pt x="29" y="68"/>
                    <a:pt x="30" y="70"/>
                    <a:pt x="30" y="73"/>
                  </a:cubicBezTo>
                  <a:cubicBezTo>
                    <a:pt x="29" y="75"/>
                    <a:pt x="26" y="77"/>
                    <a:pt x="24" y="76"/>
                  </a:cubicBezTo>
                  <a:close/>
                  <a:moveTo>
                    <a:pt x="46" y="67"/>
                  </a:moveTo>
                  <a:cubicBezTo>
                    <a:pt x="8" y="58"/>
                    <a:pt x="8" y="58"/>
                    <a:pt x="8" y="58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58" y="19"/>
                    <a:pt x="58" y="19"/>
                    <a:pt x="58" y="19"/>
                  </a:cubicBezTo>
                  <a:lnTo>
                    <a:pt x="46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1" name="Freeform 105"/>
            <p:cNvSpPr>
              <a:spLocks noEditPoints="1"/>
            </p:cNvSpPr>
            <p:nvPr/>
          </p:nvSpPr>
          <p:spPr bwMode="auto">
            <a:xfrm>
              <a:off x="10470099" y="3638300"/>
              <a:ext cx="274026" cy="207477"/>
            </a:xfrm>
            <a:custGeom>
              <a:avLst/>
              <a:gdLst>
                <a:gd name="T0" fmla="*/ 75 w 86"/>
                <a:gd name="T1" fmla="*/ 11 h 65"/>
                <a:gd name="T2" fmla="*/ 75 w 86"/>
                <a:gd name="T3" fmla="*/ 0 h 65"/>
                <a:gd name="T4" fmla="*/ 0 w 86"/>
                <a:gd name="T5" fmla="*/ 0 h 65"/>
                <a:gd name="T6" fmla="*/ 0 w 86"/>
                <a:gd name="T7" fmla="*/ 60 h 65"/>
                <a:gd name="T8" fmla="*/ 5 w 86"/>
                <a:gd name="T9" fmla="*/ 65 h 65"/>
                <a:gd name="T10" fmla="*/ 78 w 86"/>
                <a:gd name="T11" fmla="*/ 65 h 65"/>
                <a:gd name="T12" fmla="*/ 86 w 86"/>
                <a:gd name="T13" fmla="*/ 57 h 65"/>
                <a:gd name="T14" fmla="*/ 86 w 86"/>
                <a:gd name="T15" fmla="*/ 11 h 65"/>
                <a:gd name="T16" fmla="*/ 75 w 86"/>
                <a:gd name="T17" fmla="*/ 11 h 65"/>
                <a:gd name="T18" fmla="*/ 70 w 86"/>
                <a:gd name="T19" fmla="*/ 60 h 65"/>
                <a:gd name="T20" fmla="*/ 5 w 86"/>
                <a:gd name="T21" fmla="*/ 60 h 65"/>
                <a:gd name="T22" fmla="*/ 5 w 86"/>
                <a:gd name="T23" fmla="*/ 5 h 65"/>
                <a:gd name="T24" fmla="*/ 70 w 86"/>
                <a:gd name="T25" fmla="*/ 5 h 65"/>
                <a:gd name="T26" fmla="*/ 70 w 86"/>
                <a:gd name="T27" fmla="*/ 60 h 65"/>
                <a:gd name="T28" fmla="*/ 10 w 86"/>
                <a:gd name="T29" fmla="*/ 16 h 65"/>
                <a:gd name="T30" fmla="*/ 64 w 86"/>
                <a:gd name="T31" fmla="*/ 16 h 65"/>
                <a:gd name="T32" fmla="*/ 64 w 86"/>
                <a:gd name="T33" fmla="*/ 22 h 65"/>
                <a:gd name="T34" fmla="*/ 10 w 86"/>
                <a:gd name="T35" fmla="*/ 22 h 65"/>
                <a:gd name="T36" fmla="*/ 10 w 86"/>
                <a:gd name="T37" fmla="*/ 16 h 65"/>
                <a:gd name="T38" fmla="*/ 43 w 86"/>
                <a:gd name="T39" fmla="*/ 27 h 65"/>
                <a:gd name="T40" fmla="*/ 64 w 86"/>
                <a:gd name="T41" fmla="*/ 27 h 65"/>
                <a:gd name="T42" fmla="*/ 64 w 86"/>
                <a:gd name="T43" fmla="*/ 32 h 65"/>
                <a:gd name="T44" fmla="*/ 43 w 86"/>
                <a:gd name="T45" fmla="*/ 32 h 65"/>
                <a:gd name="T46" fmla="*/ 43 w 86"/>
                <a:gd name="T47" fmla="*/ 27 h 65"/>
                <a:gd name="T48" fmla="*/ 43 w 86"/>
                <a:gd name="T49" fmla="*/ 38 h 65"/>
                <a:gd name="T50" fmla="*/ 64 w 86"/>
                <a:gd name="T51" fmla="*/ 38 h 65"/>
                <a:gd name="T52" fmla="*/ 64 w 86"/>
                <a:gd name="T53" fmla="*/ 43 h 65"/>
                <a:gd name="T54" fmla="*/ 43 w 86"/>
                <a:gd name="T55" fmla="*/ 43 h 65"/>
                <a:gd name="T56" fmla="*/ 43 w 86"/>
                <a:gd name="T57" fmla="*/ 38 h 65"/>
                <a:gd name="T58" fmla="*/ 43 w 86"/>
                <a:gd name="T59" fmla="*/ 49 h 65"/>
                <a:gd name="T60" fmla="*/ 59 w 86"/>
                <a:gd name="T61" fmla="*/ 49 h 65"/>
                <a:gd name="T62" fmla="*/ 59 w 86"/>
                <a:gd name="T63" fmla="*/ 54 h 65"/>
                <a:gd name="T64" fmla="*/ 43 w 86"/>
                <a:gd name="T65" fmla="*/ 54 h 65"/>
                <a:gd name="T66" fmla="*/ 43 w 86"/>
                <a:gd name="T67" fmla="*/ 49 h 65"/>
                <a:gd name="T68" fmla="*/ 10 w 86"/>
                <a:gd name="T69" fmla="*/ 27 h 65"/>
                <a:gd name="T70" fmla="*/ 37 w 86"/>
                <a:gd name="T71" fmla="*/ 27 h 65"/>
                <a:gd name="T72" fmla="*/ 37 w 86"/>
                <a:gd name="T73" fmla="*/ 54 h 65"/>
                <a:gd name="T74" fmla="*/ 10 w 86"/>
                <a:gd name="T75" fmla="*/ 54 h 65"/>
                <a:gd name="T76" fmla="*/ 10 w 86"/>
                <a:gd name="T77" fmla="*/ 2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6" h="65">
                  <a:moveTo>
                    <a:pt x="75" y="11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2"/>
                    <a:pt x="2" y="65"/>
                    <a:pt x="5" y="65"/>
                  </a:cubicBezTo>
                  <a:cubicBezTo>
                    <a:pt x="78" y="65"/>
                    <a:pt x="78" y="65"/>
                    <a:pt x="78" y="65"/>
                  </a:cubicBezTo>
                  <a:cubicBezTo>
                    <a:pt x="82" y="65"/>
                    <a:pt x="86" y="61"/>
                    <a:pt x="86" y="57"/>
                  </a:cubicBezTo>
                  <a:cubicBezTo>
                    <a:pt x="86" y="11"/>
                    <a:pt x="86" y="11"/>
                    <a:pt x="86" y="11"/>
                  </a:cubicBezTo>
                  <a:lnTo>
                    <a:pt x="75" y="11"/>
                  </a:lnTo>
                  <a:close/>
                  <a:moveTo>
                    <a:pt x="70" y="60"/>
                  </a:moveTo>
                  <a:cubicBezTo>
                    <a:pt x="5" y="60"/>
                    <a:pt x="5" y="60"/>
                    <a:pt x="5" y="60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70" y="5"/>
                    <a:pt x="70" y="5"/>
                    <a:pt x="70" y="5"/>
                  </a:cubicBezTo>
                  <a:lnTo>
                    <a:pt x="70" y="60"/>
                  </a:lnTo>
                  <a:close/>
                  <a:moveTo>
                    <a:pt x="10" y="16"/>
                  </a:moveTo>
                  <a:cubicBezTo>
                    <a:pt x="64" y="16"/>
                    <a:pt x="64" y="16"/>
                    <a:pt x="64" y="16"/>
                  </a:cubicBezTo>
                  <a:cubicBezTo>
                    <a:pt x="64" y="22"/>
                    <a:pt x="64" y="22"/>
                    <a:pt x="64" y="22"/>
                  </a:cubicBezTo>
                  <a:cubicBezTo>
                    <a:pt x="10" y="22"/>
                    <a:pt x="10" y="22"/>
                    <a:pt x="10" y="22"/>
                  </a:cubicBezTo>
                  <a:lnTo>
                    <a:pt x="10" y="16"/>
                  </a:lnTo>
                  <a:close/>
                  <a:moveTo>
                    <a:pt x="43" y="27"/>
                  </a:moveTo>
                  <a:cubicBezTo>
                    <a:pt x="64" y="27"/>
                    <a:pt x="64" y="27"/>
                    <a:pt x="64" y="27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43" y="32"/>
                    <a:pt x="43" y="32"/>
                    <a:pt x="43" y="32"/>
                  </a:cubicBezTo>
                  <a:lnTo>
                    <a:pt x="43" y="27"/>
                  </a:lnTo>
                  <a:close/>
                  <a:moveTo>
                    <a:pt x="43" y="38"/>
                  </a:moveTo>
                  <a:cubicBezTo>
                    <a:pt x="64" y="38"/>
                    <a:pt x="64" y="38"/>
                    <a:pt x="64" y="38"/>
                  </a:cubicBezTo>
                  <a:cubicBezTo>
                    <a:pt x="64" y="43"/>
                    <a:pt x="64" y="43"/>
                    <a:pt x="64" y="43"/>
                  </a:cubicBezTo>
                  <a:cubicBezTo>
                    <a:pt x="43" y="43"/>
                    <a:pt x="43" y="43"/>
                    <a:pt x="43" y="43"/>
                  </a:cubicBezTo>
                  <a:lnTo>
                    <a:pt x="43" y="38"/>
                  </a:lnTo>
                  <a:close/>
                  <a:moveTo>
                    <a:pt x="43" y="49"/>
                  </a:moveTo>
                  <a:cubicBezTo>
                    <a:pt x="59" y="49"/>
                    <a:pt x="59" y="49"/>
                    <a:pt x="59" y="49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43" y="54"/>
                    <a:pt x="43" y="54"/>
                    <a:pt x="43" y="54"/>
                  </a:cubicBezTo>
                  <a:lnTo>
                    <a:pt x="43" y="49"/>
                  </a:lnTo>
                  <a:close/>
                  <a:moveTo>
                    <a:pt x="10" y="27"/>
                  </a:moveTo>
                  <a:cubicBezTo>
                    <a:pt x="37" y="27"/>
                    <a:pt x="37" y="27"/>
                    <a:pt x="37" y="27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10" y="54"/>
                    <a:pt x="10" y="54"/>
                    <a:pt x="10" y="54"/>
                  </a:cubicBezTo>
                  <a:lnTo>
                    <a:pt x="10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2" name="Freeform 106"/>
            <p:cNvSpPr>
              <a:spLocks noEditPoints="1"/>
            </p:cNvSpPr>
            <p:nvPr/>
          </p:nvSpPr>
          <p:spPr bwMode="auto">
            <a:xfrm>
              <a:off x="10763698" y="2767289"/>
              <a:ext cx="256411" cy="256409"/>
            </a:xfrm>
            <a:custGeom>
              <a:avLst/>
              <a:gdLst>
                <a:gd name="T0" fmla="*/ 0 w 131"/>
                <a:gd name="T1" fmla="*/ 131 h 131"/>
                <a:gd name="T2" fmla="*/ 65 w 131"/>
                <a:gd name="T3" fmla="*/ 131 h 131"/>
                <a:gd name="T4" fmla="*/ 65 w 131"/>
                <a:gd name="T5" fmla="*/ 0 h 131"/>
                <a:gd name="T6" fmla="*/ 0 w 131"/>
                <a:gd name="T7" fmla="*/ 0 h 131"/>
                <a:gd name="T8" fmla="*/ 0 w 131"/>
                <a:gd name="T9" fmla="*/ 131 h 131"/>
                <a:gd name="T10" fmla="*/ 41 w 131"/>
                <a:gd name="T11" fmla="*/ 17 h 131"/>
                <a:gd name="T12" fmla="*/ 57 w 131"/>
                <a:gd name="T13" fmla="*/ 17 h 131"/>
                <a:gd name="T14" fmla="*/ 57 w 131"/>
                <a:gd name="T15" fmla="*/ 33 h 131"/>
                <a:gd name="T16" fmla="*/ 41 w 131"/>
                <a:gd name="T17" fmla="*/ 33 h 131"/>
                <a:gd name="T18" fmla="*/ 41 w 131"/>
                <a:gd name="T19" fmla="*/ 17 h 131"/>
                <a:gd name="T20" fmla="*/ 41 w 131"/>
                <a:gd name="T21" fmla="*/ 49 h 131"/>
                <a:gd name="T22" fmla="*/ 57 w 131"/>
                <a:gd name="T23" fmla="*/ 49 h 131"/>
                <a:gd name="T24" fmla="*/ 57 w 131"/>
                <a:gd name="T25" fmla="*/ 66 h 131"/>
                <a:gd name="T26" fmla="*/ 41 w 131"/>
                <a:gd name="T27" fmla="*/ 66 h 131"/>
                <a:gd name="T28" fmla="*/ 41 w 131"/>
                <a:gd name="T29" fmla="*/ 49 h 131"/>
                <a:gd name="T30" fmla="*/ 41 w 131"/>
                <a:gd name="T31" fmla="*/ 82 h 131"/>
                <a:gd name="T32" fmla="*/ 57 w 131"/>
                <a:gd name="T33" fmla="*/ 82 h 131"/>
                <a:gd name="T34" fmla="*/ 57 w 131"/>
                <a:gd name="T35" fmla="*/ 98 h 131"/>
                <a:gd name="T36" fmla="*/ 41 w 131"/>
                <a:gd name="T37" fmla="*/ 98 h 131"/>
                <a:gd name="T38" fmla="*/ 41 w 131"/>
                <a:gd name="T39" fmla="*/ 82 h 131"/>
                <a:gd name="T40" fmla="*/ 8 w 131"/>
                <a:gd name="T41" fmla="*/ 17 h 131"/>
                <a:gd name="T42" fmla="*/ 24 w 131"/>
                <a:gd name="T43" fmla="*/ 17 h 131"/>
                <a:gd name="T44" fmla="*/ 24 w 131"/>
                <a:gd name="T45" fmla="*/ 33 h 131"/>
                <a:gd name="T46" fmla="*/ 8 w 131"/>
                <a:gd name="T47" fmla="*/ 33 h 131"/>
                <a:gd name="T48" fmla="*/ 8 w 131"/>
                <a:gd name="T49" fmla="*/ 17 h 131"/>
                <a:gd name="T50" fmla="*/ 8 w 131"/>
                <a:gd name="T51" fmla="*/ 49 h 131"/>
                <a:gd name="T52" fmla="*/ 24 w 131"/>
                <a:gd name="T53" fmla="*/ 49 h 131"/>
                <a:gd name="T54" fmla="*/ 24 w 131"/>
                <a:gd name="T55" fmla="*/ 66 h 131"/>
                <a:gd name="T56" fmla="*/ 8 w 131"/>
                <a:gd name="T57" fmla="*/ 66 h 131"/>
                <a:gd name="T58" fmla="*/ 8 w 131"/>
                <a:gd name="T59" fmla="*/ 49 h 131"/>
                <a:gd name="T60" fmla="*/ 8 w 131"/>
                <a:gd name="T61" fmla="*/ 82 h 131"/>
                <a:gd name="T62" fmla="*/ 24 w 131"/>
                <a:gd name="T63" fmla="*/ 82 h 131"/>
                <a:gd name="T64" fmla="*/ 24 w 131"/>
                <a:gd name="T65" fmla="*/ 98 h 131"/>
                <a:gd name="T66" fmla="*/ 8 w 131"/>
                <a:gd name="T67" fmla="*/ 98 h 131"/>
                <a:gd name="T68" fmla="*/ 8 w 131"/>
                <a:gd name="T69" fmla="*/ 82 h 131"/>
                <a:gd name="T70" fmla="*/ 73 w 131"/>
                <a:gd name="T71" fmla="*/ 41 h 131"/>
                <a:gd name="T72" fmla="*/ 131 w 131"/>
                <a:gd name="T73" fmla="*/ 41 h 131"/>
                <a:gd name="T74" fmla="*/ 131 w 131"/>
                <a:gd name="T75" fmla="*/ 49 h 131"/>
                <a:gd name="T76" fmla="*/ 73 w 131"/>
                <a:gd name="T77" fmla="*/ 49 h 131"/>
                <a:gd name="T78" fmla="*/ 73 w 131"/>
                <a:gd name="T79" fmla="*/ 41 h 131"/>
                <a:gd name="T80" fmla="*/ 73 w 131"/>
                <a:gd name="T81" fmla="*/ 131 h 131"/>
                <a:gd name="T82" fmla="*/ 90 w 131"/>
                <a:gd name="T83" fmla="*/ 131 h 131"/>
                <a:gd name="T84" fmla="*/ 90 w 131"/>
                <a:gd name="T85" fmla="*/ 98 h 131"/>
                <a:gd name="T86" fmla="*/ 114 w 131"/>
                <a:gd name="T87" fmla="*/ 98 h 131"/>
                <a:gd name="T88" fmla="*/ 114 w 131"/>
                <a:gd name="T89" fmla="*/ 131 h 131"/>
                <a:gd name="T90" fmla="*/ 131 w 131"/>
                <a:gd name="T91" fmla="*/ 131 h 131"/>
                <a:gd name="T92" fmla="*/ 131 w 131"/>
                <a:gd name="T93" fmla="*/ 57 h 131"/>
                <a:gd name="T94" fmla="*/ 73 w 131"/>
                <a:gd name="T95" fmla="*/ 57 h 131"/>
                <a:gd name="T96" fmla="*/ 73 w 131"/>
                <a:gd name="T9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1" h="131">
                  <a:moveTo>
                    <a:pt x="0" y="131"/>
                  </a:moveTo>
                  <a:lnTo>
                    <a:pt x="65" y="131"/>
                  </a:lnTo>
                  <a:lnTo>
                    <a:pt x="65" y="0"/>
                  </a:lnTo>
                  <a:lnTo>
                    <a:pt x="0" y="0"/>
                  </a:lnTo>
                  <a:lnTo>
                    <a:pt x="0" y="131"/>
                  </a:lnTo>
                  <a:close/>
                  <a:moveTo>
                    <a:pt x="41" y="17"/>
                  </a:moveTo>
                  <a:lnTo>
                    <a:pt x="57" y="17"/>
                  </a:lnTo>
                  <a:lnTo>
                    <a:pt x="57" y="33"/>
                  </a:lnTo>
                  <a:lnTo>
                    <a:pt x="41" y="33"/>
                  </a:lnTo>
                  <a:lnTo>
                    <a:pt x="41" y="17"/>
                  </a:lnTo>
                  <a:close/>
                  <a:moveTo>
                    <a:pt x="41" y="49"/>
                  </a:moveTo>
                  <a:lnTo>
                    <a:pt x="57" y="49"/>
                  </a:lnTo>
                  <a:lnTo>
                    <a:pt x="57" y="66"/>
                  </a:lnTo>
                  <a:lnTo>
                    <a:pt x="41" y="66"/>
                  </a:lnTo>
                  <a:lnTo>
                    <a:pt x="41" y="49"/>
                  </a:lnTo>
                  <a:close/>
                  <a:moveTo>
                    <a:pt x="41" y="82"/>
                  </a:moveTo>
                  <a:lnTo>
                    <a:pt x="57" y="82"/>
                  </a:lnTo>
                  <a:lnTo>
                    <a:pt x="57" y="98"/>
                  </a:lnTo>
                  <a:lnTo>
                    <a:pt x="41" y="98"/>
                  </a:lnTo>
                  <a:lnTo>
                    <a:pt x="41" y="82"/>
                  </a:lnTo>
                  <a:close/>
                  <a:moveTo>
                    <a:pt x="8" y="17"/>
                  </a:moveTo>
                  <a:lnTo>
                    <a:pt x="24" y="17"/>
                  </a:lnTo>
                  <a:lnTo>
                    <a:pt x="24" y="33"/>
                  </a:lnTo>
                  <a:lnTo>
                    <a:pt x="8" y="33"/>
                  </a:lnTo>
                  <a:lnTo>
                    <a:pt x="8" y="17"/>
                  </a:lnTo>
                  <a:close/>
                  <a:moveTo>
                    <a:pt x="8" y="49"/>
                  </a:moveTo>
                  <a:lnTo>
                    <a:pt x="24" y="49"/>
                  </a:lnTo>
                  <a:lnTo>
                    <a:pt x="24" y="66"/>
                  </a:lnTo>
                  <a:lnTo>
                    <a:pt x="8" y="66"/>
                  </a:lnTo>
                  <a:lnTo>
                    <a:pt x="8" y="49"/>
                  </a:lnTo>
                  <a:close/>
                  <a:moveTo>
                    <a:pt x="8" y="82"/>
                  </a:moveTo>
                  <a:lnTo>
                    <a:pt x="24" y="82"/>
                  </a:lnTo>
                  <a:lnTo>
                    <a:pt x="24" y="98"/>
                  </a:lnTo>
                  <a:lnTo>
                    <a:pt x="8" y="98"/>
                  </a:lnTo>
                  <a:lnTo>
                    <a:pt x="8" y="82"/>
                  </a:lnTo>
                  <a:close/>
                  <a:moveTo>
                    <a:pt x="73" y="41"/>
                  </a:moveTo>
                  <a:lnTo>
                    <a:pt x="131" y="41"/>
                  </a:lnTo>
                  <a:lnTo>
                    <a:pt x="131" y="49"/>
                  </a:lnTo>
                  <a:lnTo>
                    <a:pt x="73" y="49"/>
                  </a:lnTo>
                  <a:lnTo>
                    <a:pt x="73" y="41"/>
                  </a:lnTo>
                  <a:close/>
                  <a:moveTo>
                    <a:pt x="73" y="131"/>
                  </a:moveTo>
                  <a:lnTo>
                    <a:pt x="90" y="131"/>
                  </a:lnTo>
                  <a:lnTo>
                    <a:pt x="90" y="98"/>
                  </a:lnTo>
                  <a:lnTo>
                    <a:pt x="114" y="98"/>
                  </a:lnTo>
                  <a:lnTo>
                    <a:pt x="114" y="131"/>
                  </a:lnTo>
                  <a:lnTo>
                    <a:pt x="131" y="131"/>
                  </a:lnTo>
                  <a:lnTo>
                    <a:pt x="131" y="57"/>
                  </a:lnTo>
                  <a:lnTo>
                    <a:pt x="73" y="57"/>
                  </a:lnTo>
                  <a:lnTo>
                    <a:pt x="73" y="1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3" name="Freeform 107"/>
            <p:cNvSpPr>
              <a:spLocks noEditPoints="1"/>
            </p:cNvSpPr>
            <p:nvPr/>
          </p:nvSpPr>
          <p:spPr bwMode="auto">
            <a:xfrm>
              <a:off x="10712808" y="3080462"/>
              <a:ext cx="272069" cy="272068"/>
            </a:xfrm>
            <a:custGeom>
              <a:avLst/>
              <a:gdLst>
                <a:gd name="T0" fmla="*/ 79 w 85"/>
                <a:gd name="T1" fmla="*/ 24 h 85"/>
                <a:gd name="T2" fmla="*/ 61 w 85"/>
                <a:gd name="T3" fmla="*/ 6 h 85"/>
                <a:gd name="T4" fmla="*/ 66 w 85"/>
                <a:gd name="T5" fmla="*/ 0 h 85"/>
                <a:gd name="T6" fmla="*/ 85 w 85"/>
                <a:gd name="T7" fmla="*/ 19 h 85"/>
                <a:gd name="T8" fmla="*/ 79 w 85"/>
                <a:gd name="T9" fmla="*/ 24 h 85"/>
                <a:gd name="T10" fmla="*/ 74 w 85"/>
                <a:gd name="T11" fmla="*/ 30 h 85"/>
                <a:gd name="T12" fmla="*/ 71 w 85"/>
                <a:gd name="T13" fmla="*/ 59 h 85"/>
                <a:gd name="T14" fmla="*/ 13 w 85"/>
                <a:gd name="T15" fmla="*/ 85 h 85"/>
                <a:gd name="T16" fmla="*/ 8 w 85"/>
                <a:gd name="T17" fmla="*/ 81 h 85"/>
                <a:gd name="T18" fmla="*/ 31 w 85"/>
                <a:gd name="T19" fmla="*/ 58 h 85"/>
                <a:gd name="T20" fmla="*/ 34 w 85"/>
                <a:gd name="T21" fmla="*/ 59 h 85"/>
                <a:gd name="T22" fmla="*/ 42 w 85"/>
                <a:gd name="T23" fmla="*/ 51 h 85"/>
                <a:gd name="T24" fmla="*/ 34 w 85"/>
                <a:gd name="T25" fmla="*/ 43 h 85"/>
                <a:gd name="T26" fmla="*/ 26 w 85"/>
                <a:gd name="T27" fmla="*/ 51 h 85"/>
                <a:gd name="T28" fmla="*/ 27 w 85"/>
                <a:gd name="T29" fmla="*/ 54 h 85"/>
                <a:gd name="T30" fmla="*/ 4 w 85"/>
                <a:gd name="T31" fmla="*/ 76 h 85"/>
                <a:gd name="T32" fmla="*/ 0 w 85"/>
                <a:gd name="T33" fmla="*/ 72 h 85"/>
                <a:gd name="T34" fmla="*/ 26 w 85"/>
                <a:gd name="T35" fmla="*/ 14 h 85"/>
                <a:gd name="T36" fmla="*/ 55 w 85"/>
                <a:gd name="T37" fmla="*/ 11 h 85"/>
                <a:gd name="T38" fmla="*/ 74 w 85"/>
                <a:gd name="T39" fmla="*/ 3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" h="85">
                  <a:moveTo>
                    <a:pt x="79" y="24"/>
                  </a:moveTo>
                  <a:cubicBezTo>
                    <a:pt x="61" y="6"/>
                    <a:pt x="61" y="6"/>
                    <a:pt x="61" y="6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85" y="19"/>
                    <a:pt x="85" y="19"/>
                    <a:pt x="85" y="19"/>
                  </a:cubicBezTo>
                  <a:lnTo>
                    <a:pt x="79" y="24"/>
                  </a:lnTo>
                  <a:close/>
                  <a:moveTo>
                    <a:pt x="74" y="30"/>
                  </a:moveTo>
                  <a:cubicBezTo>
                    <a:pt x="71" y="59"/>
                    <a:pt x="71" y="59"/>
                    <a:pt x="71" y="59"/>
                  </a:cubicBezTo>
                  <a:cubicBezTo>
                    <a:pt x="47" y="59"/>
                    <a:pt x="13" y="85"/>
                    <a:pt x="13" y="85"/>
                  </a:cubicBezTo>
                  <a:cubicBezTo>
                    <a:pt x="8" y="81"/>
                    <a:pt x="8" y="81"/>
                    <a:pt x="8" y="81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32" y="59"/>
                    <a:pt x="33" y="59"/>
                    <a:pt x="34" y="59"/>
                  </a:cubicBezTo>
                  <a:cubicBezTo>
                    <a:pt x="38" y="59"/>
                    <a:pt x="42" y="55"/>
                    <a:pt x="42" y="51"/>
                  </a:cubicBezTo>
                  <a:cubicBezTo>
                    <a:pt x="42" y="46"/>
                    <a:pt x="38" y="43"/>
                    <a:pt x="34" y="43"/>
                  </a:cubicBezTo>
                  <a:cubicBezTo>
                    <a:pt x="30" y="43"/>
                    <a:pt x="26" y="46"/>
                    <a:pt x="26" y="51"/>
                  </a:cubicBezTo>
                  <a:cubicBezTo>
                    <a:pt x="26" y="52"/>
                    <a:pt x="26" y="53"/>
                    <a:pt x="27" y="54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26" y="37"/>
                    <a:pt x="26" y="14"/>
                  </a:cubicBezTo>
                  <a:cubicBezTo>
                    <a:pt x="55" y="11"/>
                    <a:pt x="55" y="11"/>
                    <a:pt x="55" y="11"/>
                  </a:cubicBezTo>
                  <a:lnTo>
                    <a:pt x="74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4" name="Freeform 108"/>
            <p:cNvSpPr>
              <a:spLocks noEditPoints="1"/>
            </p:cNvSpPr>
            <p:nvPr/>
          </p:nvSpPr>
          <p:spPr bwMode="auto">
            <a:xfrm>
              <a:off x="10466184" y="2757502"/>
              <a:ext cx="246623" cy="246623"/>
            </a:xfrm>
            <a:custGeom>
              <a:avLst/>
              <a:gdLst>
                <a:gd name="T0" fmla="*/ 53 w 77"/>
                <a:gd name="T1" fmla="*/ 30 h 77"/>
                <a:gd name="T2" fmla="*/ 26 w 77"/>
                <a:gd name="T3" fmla="*/ 2 h 77"/>
                <a:gd name="T4" fmla="*/ 39 w 77"/>
                <a:gd name="T5" fmla="*/ 0 h 77"/>
                <a:gd name="T6" fmla="*/ 53 w 77"/>
                <a:gd name="T7" fmla="*/ 3 h 77"/>
                <a:gd name="T8" fmla="*/ 53 w 77"/>
                <a:gd name="T9" fmla="*/ 30 h 77"/>
                <a:gd name="T10" fmla="*/ 58 w 77"/>
                <a:gd name="T11" fmla="*/ 53 h 77"/>
                <a:gd name="T12" fmla="*/ 58 w 77"/>
                <a:gd name="T13" fmla="*/ 5 h 77"/>
                <a:gd name="T14" fmla="*/ 77 w 77"/>
                <a:gd name="T15" fmla="*/ 38 h 77"/>
                <a:gd name="T16" fmla="*/ 74 w 77"/>
                <a:gd name="T17" fmla="*/ 53 h 77"/>
                <a:gd name="T18" fmla="*/ 58 w 77"/>
                <a:gd name="T19" fmla="*/ 53 h 77"/>
                <a:gd name="T20" fmla="*/ 24 w 77"/>
                <a:gd name="T21" fmla="*/ 58 h 77"/>
                <a:gd name="T22" fmla="*/ 72 w 77"/>
                <a:gd name="T23" fmla="*/ 58 h 77"/>
                <a:gd name="T24" fmla="*/ 39 w 77"/>
                <a:gd name="T25" fmla="*/ 77 h 77"/>
                <a:gd name="T26" fmla="*/ 24 w 77"/>
                <a:gd name="T27" fmla="*/ 74 h 77"/>
                <a:gd name="T28" fmla="*/ 24 w 77"/>
                <a:gd name="T29" fmla="*/ 58 h 77"/>
                <a:gd name="T30" fmla="*/ 32 w 77"/>
                <a:gd name="T31" fmla="*/ 17 h 77"/>
                <a:gd name="T32" fmla="*/ 1 w 77"/>
                <a:gd name="T33" fmla="*/ 48 h 77"/>
                <a:gd name="T34" fmla="*/ 0 w 77"/>
                <a:gd name="T35" fmla="*/ 38 h 77"/>
                <a:gd name="T36" fmla="*/ 20 w 77"/>
                <a:gd name="T37" fmla="*/ 5 h 77"/>
                <a:gd name="T38" fmla="*/ 32 w 77"/>
                <a:gd name="T39" fmla="*/ 17 h 77"/>
                <a:gd name="T40" fmla="*/ 20 w 77"/>
                <a:gd name="T41" fmla="*/ 38 h 77"/>
                <a:gd name="T42" fmla="*/ 20 w 77"/>
                <a:gd name="T43" fmla="*/ 72 h 77"/>
                <a:gd name="T44" fmla="*/ 4 w 77"/>
                <a:gd name="T45" fmla="*/ 54 h 77"/>
                <a:gd name="T46" fmla="*/ 20 w 77"/>
                <a:gd name="T47" fmla="*/ 3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7" h="77">
                  <a:moveTo>
                    <a:pt x="53" y="30"/>
                  </a:moveTo>
                  <a:cubicBezTo>
                    <a:pt x="26" y="2"/>
                    <a:pt x="26" y="2"/>
                    <a:pt x="26" y="2"/>
                  </a:cubicBezTo>
                  <a:cubicBezTo>
                    <a:pt x="30" y="1"/>
                    <a:pt x="34" y="0"/>
                    <a:pt x="39" y="0"/>
                  </a:cubicBezTo>
                  <a:cubicBezTo>
                    <a:pt x="44" y="0"/>
                    <a:pt x="49" y="1"/>
                    <a:pt x="53" y="3"/>
                  </a:cubicBezTo>
                  <a:lnTo>
                    <a:pt x="53" y="30"/>
                  </a:lnTo>
                  <a:close/>
                  <a:moveTo>
                    <a:pt x="58" y="53"/>
                  </a:moveTo>
                  <a:cubicBezTo>
                    <a:pt x="58" y="5"/>
                    <a:pt x="58" y="5"/>
                    <a:pt x="58" y="5"/>
                  </a:cubicBezTo>
                  <a:cubicBezTo>
                    <a:pt x="69" y="12"/>
                    <a:pt x="77" y="24"/>
                    <a:pt x="77" y="38"/>
                  </a:cubicBezTo>
                  <a:cubicBezTo>
                    <a:pt x="77" y="43"/>
                    <a:pt x="76" y="48"/>
                    <a:pt x="74" y="53"/>
                  </a:cubicBezTo>
                  <a:lnTo>
                    <a:pt x="58" y="53"/>
                  </a:lnTo>
                  <a:close/>
                  <a:moveTo>
                    <a:pt x="24" y="58"/>
                  </a:moveTo>
                  <a:cubicBezTo>
                    <a:pt x="72" y="58"/>
                    <a:pt x="72" y="58"/>
                    <a:pt x="72" y="58"/>
                  </a:cubicBezTo>
                  <a:cubicBezTo>
                    <a:pt x="65" y="69"/>
                    <a:pt x="53" y="77"/>
                    <a:pt x="39" y="77"/>
                  </a:cubicBezTo>
                  <a:cubicBezTo>
                    <a:pt x="34" y="77"/>
                    <a:pt x="29" y="76"/>
                    <a:pt x="24" y="74"/>
                  </a:cubicBezTo>
                  <a:lnTo>
                    <a:pt x="24" y="58"/>
                  </a:lnTo>
                  <a:close/>
                  <a:moveTo>
                    <a:pt x="32" y="17"/>
                  </a:moveTo>
                  <a:cubicBezTo>
                    <a:pt x="1" y="48"/>
                    <a:pt x="1" y="48"/>
                    <a:pt x="1" y="48"/>
                  </a:cubicBezTo>
                  <a:cubicBezTo>
                    <a:pt x="1" y="45"/>
                    <a:pt x="0" y="42"/>
                    <a:pt x="0" y="38"/>
                  </a:cubicBezTo>
                  <a:cubicBezTo>
                    <a:pt x="0" y="24"/>
                    <a:pt x="8" y="11"/>
                    <a:pt x="20" y="5"/>
                  </a:cubicBezTo>
                  <a:lnTo>
                    <a:pt x="32" y="17"/>
                  </a:lnTo>
                  <a:close/>
                  <a:moveTo>
                    <a:pt x="20" y="38"/>
                  </a:moveTo>
                  <a:cubicBezTo>
                    <a:pt x="20" y="72"/>
                    <a:pt x="20" y="72"/>
                    <a:pt x="20" y="72"/>
                  </a:cubicBezTo>
                  <a:cubicBezTo>
                    <a:pt x="12" y="68"/>
                    <a:pt x="7" y="61"/>
                    <a:pt x="4" y="54"/>
                  </a:cubicBezTo>
                  <a:lnTo>
                    <a:pt x="2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5" name="Freeform 109"/>
            <p:cNvSpPr>
              <a:spLocks noEditPoints="1"/>
            </p:cNvSpPr>
            <p:nvPr/>
          </p:nvSpPr>
          <p:spPr bwMode="auto">
            <a:xfrm>
              <a:off x="10462271" y="3049145"/>
              <a:ext cx="230964" cy="185947"/>
            </a:xfrm>
            <a:custGeom>
              <a:avLst/>
              <a:gdLst>
                <a:gd name="T0" fmla="*/ 0 w 72"/>
                <a:gd name="T1" fmla="*/ 0 h 58"/>
                <a:gd name="T2" fmla="*/ 0 w 72"/>
                <a:gd name="T3" fmla="*/ 58 h 58"/>
                <a:gd name="T4" fmla="*/ 72 w 72"/>
                <a:gd name="T5" fmla="*/ 58 h 58"/>
                <a:gd name="T6" fmla="*/ 72 w 72"/>
                <a:gd name="T7" fmla="*/ 0 h 58"/>
                <a:gd name="T8" fmla="*/ 0 w 72"/>
                <a:gd name="T9" fmla="*/ 0 h 58"/>
                <a:gd name="T10" fmla="*/ 67 w 72"/>
                <a:gd name="T11" fmla="*/ 53 h 58"/>
                <a:gd name="T12" fmla="*/ 4 w 72"/>
                <a:gd name="T13" fmla="*/ 53 h 58"/>
                <a:gd name="T14" fmla="*/ 4 w 72"/>
                <a:gd name="T15" fmla="*/ 4 h 58"/>
                <a:gd name="T16" fmla="*/ 67 w 72"/>
                <a:gd name="T17" fmla="*/ 4 h 58"/>
                <a:gd name="T18" fmla="*/ 67 w 72"/>
                <a:gd name="T19" fmla="*/ 53 h 58"/>
                <a:gd name="T20" fmla="*/ 49 w 72"/>
                <a:gd name="T21" fmla="*/ 15 h 58"/>
                <a:gd name="T22" fmla="*/ 56 w 72"/>
                <a:gd name="T23" fmla="*/ 22 h 58"/>
                <a:gd name="T24" fmla="*/ 63 w 72"/>
                <a:gd name="T25" fmla="*/ 15 h 58"/>
                <a:gd name="T26" fmla="*/ 56 w 72"/>
                <a:gd name="T27" fmla="*/ 9 h 58"/>
                <a:gd name="T28" fmla="*/ 49 w 72"/>
                <a:gd name="T29" fmla="*/ 15 h 58"/>
                <a:gd name="T30" fmla="*/ 63 w 72"/>
                <a:gd name="T31" fmla="*/ 49 h 58"/>
                <a:gd name="T32" fmla="*/ 9 w 72"/>
                <a:gd name="T33" fmla="*/ 49 h 58"/>
                <a:gd name="T34" fmla="*/ 22 w 72"/>
                <a:gd name="T35" fmla="*/ 13 h 58"/>
                <a:gd name="T36" fmla="*/ 40 w 72"/>
                <a:gd name="T37" fmla="*/ 35 h 58"/>
                <a:gd name="T38" fmla="*/ 49 w 72"/>
                <a:gd name="T39" fmla="*/ 29 h 58"/>
                <a:gd name="T40" fmla="*/ 63 w 72"/>
                <a:gd name="T41" fmla="*/ 4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2" h="58">
                  <a:moveTo>
                    <a:pt x="0" y="0"/>
                  </a:moveTo>
                  <a:cubicBezTo>
                    <a:pt x="0" y="58"/>
                    <a:pt x="0" y="58"/>
                    <a:pt x="0" y="58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2" y="0"/>
                    <a:pt x="72" y="0"/>
                    <a:pt x="72" y="0"/>
                  </a:cubicBezTo>
                  <a:lnTo>
                    <a:pt x="0" y="0"/>
                  </a:lnTo>
                  <a:close/>
                  <a:moveTo>
                    <a:pt x="67" y="53"/>
                  </a:moveTo>
                  <a:cubicBezTo>
                    <a:pt x="4" y="53"/>
                    <a:pt x="4" y="53"/>
                    <a:pt x="4" y="5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67" y="4"/>
                    <a:pt x="67" y="4"/>
                    <a:pt x="67" y="4"/>
                  </a:cubicBezTo>
                  <a:lnTo>
                    <a:pt x="67" y="53"/>
                  </a:lnTo>
                  <a:close/>
                  <a:moveTo>
                    <a:pt x="49" y="15"/>
                  </a:moveTo>
                  <a:cubicBezTo>
                    <a:pt x="49" y="19"/>
                    <a:pt x="52" y="22"/>
                    <a:pt x="56" y="22"/>
                  </a:cubicBezTo>
                  <a:cubicBezTo>
                    <a:pt x="60" y="22"/>
                    <a:pt x="63" y="19"/>
                    <a:pt x="63" y="15"/>
                  </a:cubicBezTo>
                  <a:cubicBezTo>
                    <a:pt x="63" y="12"/>
                    <a:pt x="60" y="9"/>
                    <a:pt x="56" y="9"/>
                  </a:cubicBezTo>
                  <a:cubicBezTo>
                    <a:pt x="52" y="9"/>
                    <a:pt x="49" y="12"/>
                    <a:pt x="49" y="15"/>
                  </a:cubicBezTo>
                  <a:close/>
                  <a:moveTo>
                    <a:pt x="63" y="49"/>
                  </a:moveTo>
                  <a:cubicBezTo>
                    <a:pt x="9" y="49"/>
                    <a:pt x="9" y="49"/>
                    <a:pt x="9" y="49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9" y="29"/>
                    <a:pt x="49" y="29"/>
                    <a:pt x="49" y="29"/>
                  </a:cubicBezTo>
                  <a:lnTo>
                    <a:pt x="63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6" name="Freeform 110"/>
            <p:cNvSpPr>
              <a:spLocks noEditPoints="1"/>
            </p:cNvSpPr>
            <p:nvPr/>
          </p:nvSpPr>
          <p:spPr bwMode="auto">
            <a:xfrm>
              <a:off x="10370276" y="3305554"/>
              <a:ext cx="242709" cy="281855"/>
            </a:xfrm>
            <a:custGeom>
              <a:avLst/>
              <a:gdLst>
                <a:gd name="T0" fmla="*/ 54 w 76"/>
                <a:gd name="T1" fmla="*/ 0 h 88"/>
                <a:gd name="T2" fmla="*/ 14 w 76"/>
                <a:gd name="T3" fmla="*/ 28 h 88"/>
                <a:gd name="T4" fmla="*/ 16 w 76"/>
                <a:gd name="T5" fmla="*/ 65 h 88"/>
                <a:gd name="T6" fmla="*/ 49 w 76"/>
                <a:gd name="T7" fmla="*/ 27 h 88"/>
                <a:gd name="T8" fmla="*/ 32 w 76"/>
                <a:gd name="T9" fmla="*/ 75 h 88"/>
                <a:gd name="T10" fmla="*/ 70 w 76"/>
                <a:gd name="T11" fmla="*/ 57 h 88"/>
                <a:gd name="T12" fmla="*/ 54 w 76"/>
                <a:gd name="T13" fmla="*/ 0 h 88"/>
                <a:gd name="T14" fmla="*/ 4 w 76"/>
                <a:gd name="T15" fmla="*/ 78 h 88"/>
                <a:gd name="T16" fmla="*/ 10 w 76"/>
                <a:gd name="T17" fmla="*/ 83 h 88"/>
                <a:gd name="T18" fmla="*/ 47 w 76"/>
                <a:gd name="T19" fmla="*/ 41 h 88"/>
                <a:gd name="T20" fmla="*/ 4 w 76"/>
                <a:gd name="T21" fmla="*/ 7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88">
                  <a:moveTo>
                    <a:pt x="54" y="0"/>
                  </a:moveTo>
                  <a:cubicBezTo>
                    <a:pt x="40" y="23"/>
                    <a:pt x="30" y="12"/>
                    <a:pt x="14" y="28"/>
                  </a:cubicBezTo>
                  <a:cubicBezTo>
                    <a:pt x="0" y="42"/>
                    <a:pt x="5" y="60"/>
                    <a:pt x="16" y="65"/>
                  </a:cubicBezTo>
                  <a:cubicBezTo>
                    <a:pt x="28" y="60"/>
                    <a:pt x="40" y="46"/>
                    <a:pt x="49" y="27"/>
                  </a:cubicBezTo>
                  <a:cubicBezTo>
                    <a:pt x="49" y="27"/>
                    <a:pt x="57" y="51"/>
                    <a:pt x="32" y="75"/>
                  </a:cubicBezTo>
                  <a:cubicBezTo>
                    <a:pt x="44" y="88"/>
                    <a:pt x="64" y="79"/>
                    <a:pt x="70" y="57"/>
                  </a:cubicBezTo>
                  <a:cubicBezTo>
                    <a:pt x="76" y="33"/>
                    <a:pt x="60" y="9"/>
                    <a:pt x="54" y="0"/>
                  </a:cubicBezTo>
                  <a:close/>
                  <a:moveTo>
                    <a:pt x="4" y="78"/>
                  </a:moveTo>
                  <a:cubicBezTo>
                    <a:pt x="4" y="79"/>
                    <a:pt x="4" y="83"/>
                    <a:pt x="10" y="83"/>
                  </a:cubicBezTo>
                  <a:cubicBezTo>
                    <a:pt x="14" y="83"/>
                    <a:pt x="36" y="71"/>
                    <a:pt x="47" y="41"/>
                  </a:cubicBezTo>
                  <a:cubicBezTo>
                    <a:pt x="30" y="71"/>
                    <a:pt x="6" y="78"/>
                    <a:pt x="4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7" name="Freeform 111"/>
            <p:cNvSpPr>
              <a:spLocks noEditPoints="1"/>
            </p:cNvSpPr>
            <p:nvPr/>
          </p:nvSpPr>
          <p:spPr bwMode="auto">
            <a:xfrm>
              <a:off x="10303727" y="2346463"/>
              <a:ext cx="328831" cy="244665"/>
            </a:xfrm>
            <a:custGeom>
              <a:avLst/>
              <a:gdLst>
                <a:gd name="T0" fmla="*/ 99 w 103"/>
                <a:gd name="T1" fmla="*/ 3 h 77"/>
                <a:gd name="T2" fmla="*/ 52 w 103"/>
                <a:gd name="T3" fmla="*/ 0 h 77"/>
                <a:gd name="T4" fmla="*/ 4 w 103"/>
                <a:gd name="T5" fmla="*/ 3 h 77"/>
                <a:gd name="T6" fmla="*/ 0 w 103"/>
                <a:gd name="T7" fmla="*/ 38 h 77"/>
                <a:gd name="T8" fmla="*/ 4 w 103"/>
                <a:gd name="T9" fmla="*/ 73 h 77"/>
                <a:gd name="T10" fmla="*/ 52 w 103"/>
                <a:gd name="T11" fmla="*/ 77 h 77"/>
                <a:gd name="T12" fmla="*/ 99 w 103"/>
                <a:gd name="T13" fmla="*/ 73 h 77"/>
                <a:gd name="T14" fmla="*/ 103 w 103"/>
                <a:gd name="T15" fmla="*/ 38 h 77"/>
                <a:gd name="T16" fmla="*/ 99 w 103"/>
                <a:gd name="T17" fmla="*/ 3 h 77"/>
                <a:gd name="T18" fmla="*/ 39 w 103"/>
                <a:gd name="T19" fmla="*/ 57 h 77"/>
                <a:gd name="T20" fmla="*/ 39 w 103"/>
                <a:gd name="T21" fmla="*/ 19 h 77"/>
                <a:gd name="T22" fmla="*/ 71 w 103"/>
                <a:gd name="T23" fmla="*/ 38 h 77"/>
                <a:gd name="T24" fmla="*/ 39 w 103"/>
                <a:gd name="T25" fmla="*/ 5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77">
                  <a:moveTo>
                    <a:pt x="99" y="3"/>
                  </a:moveTo>
                  <a:cubicBezTo>
                    <a:pt x="84" y="1"/>
                    <a:pt x="68" y="0"/>
                    <a:pt x="52" y="0"/>
                  </a:cubicBezTo>
                  <a:cubicBezTo>
                    <a:pt x="35" y="0"/>
                    <a:pt x="19" y="1"/>
                    <a:pt x="4" y="3"/>
                  </a:cubicBezTo>
                  <a:cubicBezTo>
                    <a:pt x="2" y="14"/>
                    <a:pt x="0" y="26"/>
                    <a:pt x="0" y="38"/>
                  </a:cubicBezTo>
                  <a:cubicBezTo>
                    <a:pt x="0" y="51"/>
                    <a:pt x="2" y="63"/>
                    <a:pt x="4" y="73"/>
                  </a:cubicBezTo>
                  <a:cubicBezTo>
                    <a:pt x="19" y="75"/>
                    <a:pt x="35" y="77"/>
                    <a:pt x="52" y="77"/>
                  </a:cubicBezTo>
                  <a:cubicBezTo>
                    <a:pt x="68" y="77"/>
                    <a:pt x="84" y="75"/>
                    <a:pt x="99" y="73"/>
                  </a:cubicBezTo>
                  <a:cubicBezTo>
                    <a:pt x="101" y="63"/>
                    <a:pt x="103" y="51"/>
                    <a:pt x="103" y="38"/>
                  </a:cubicBezTo>
                  <a:cubicBezTo>
                    <a:pt x="103" y="26"/>
                    <a:pt x="101" y="14"/>
                    <a:pt x="99" y="3"/>
                  </a:cubicBezTo>
                  <a:close/>
                  <a:moveTo>
                    <a:pt x="39" y="57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71" y="38"/>
                    <a:pt x="71" y="38"/>
                    <a:pt x="71" y="38"/>
                  </a:cubicBezTo>
                  <a:lnTo>
                    <a:pt x="39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8" name="Freeform 112"/>
            <p:cNvSpPr>
              <a:spLocks noEditPoints="1"/>
            </p:cNvSpPr>
            <p:nvPr/>
          </p:nvSpPr>
          <p:spPr bwMode="auto">
            <a:xfrm>
              <a:off x="10278281" y="3927985"/>
              <a:ext cx="367978" cy="367978"/>
            </a:xfrm>
            <a:custGeom>
              <a:avLst/>
              <a:gdLst>
                <a:gd name="T0" fmla="*/ 115 w 115"/>
                <a:gd name="T1" fmla="*/ 32 h 115"/>
                <a:gd name="T2" fmla="*/ 104 w 115"/>
                <a:gd name="T3" fmla="*/ 22 h 115"/>
                <a:gd name="T4" fmla="*/ 84 w 115"/>
                <a:gd name="T5" fmla="*/ 42 h 115"/>
                <a:gd name="T6" fmla="*/ 73 w 115"/>
                <a:gd name="T7" fmla="*/ 30 h 115"/>
                <a:gd name="T8" fmla="*/ 93 w 115"/>
                <a:gd name="T9" fmla="*/ 10 h 115"/>
                <a:gd name="T10" fmla="*/ 83 w 115"/>
                <a:gd name="T11" fmla="*/ 0 h 115"/>
                <a:gd name="T12" fmla="*/ 63 w 115"/>
                <a:gd name="T13" fmla="*/ 20 h 115"/>
                <a:gd name="T14" fmla="*/ 50 w 115"/>
                <a:gd name="T15" fmla="*/ 7 h 115"/>
                <a:gd name="T16" fmla="*/ 40 w 115"/>
                <a:gd name="T17" fmla="*/ 17 h 115"/>
                <a:gd name="T18" fmla="*/ 98 w 115"/>
                <a:gd name="T19" fmla="*/ 74 h 115"/>
                <a:gd name="T20" fmla="*/ 107 w 115"/>
                <a:gd name="T21" fmla="*/ 65 h 115"/>
                <a:gd name="T22" fmla="*/ 95 w 115"/>
                <a:gd name="T23" fmla="*/ 52 h 115"/>
                <a:gd name="T24" fmla="*/ 115 w 115"/>
                <a:gd name="T25" fmla="*/ 32 h 115"/>
                <a:gd name="T26" fmla="*/ 31 w 115"/>
                <a:gd name="T27" fmla="*/ 84 h 115"/>
                <a:gd name="T28" fmla="*/ 89 w 115"/>
                <a:gd name="T29" fmla="*/ 76 h 115"/>
                <a:gd name="T30" fmla="*/ 39 w 115"/>
                <a:gd name="T31" fmla="*/ 26 h 115"/>
                <a:gd name="T32" fmla="*/ 31 w 115"/>
                <a:gd name="T33" fmla="*/ 84 h 115"/>
                <a:gd name="T34" fmla="*/ 21 w 115"/>
                <a:gd name="T35" fmla="*/ 79 h 115"/>
                <a:gd name="T36" fmla="*/ 36 w 115"/>
                <a:gd name="T37" fmla="*/ 93 h 115"/>
                <a:gd name="T38" fmla="*/ 14 w 115"/>
                <a:gd name="T39" fmla="*/ 115 h 115"/>
                <a:gd name="T40" fmla="*/ 0 w 115"/>
                <a:gd name="T41" fmla="*/ 100 h 115"/>
                <a:gd name="T42" fmla="*/ 21 w 115"/>
                <a:gd name="T43" fmla="*/ 7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5" h="115">
                  <a:moveTo>
                    <a:pt x="115" y="32"/>
                  </a:moveTo>
                  <a:cubicBezTo>
                    <a:pt x="104" y="22"/>
                    <a:pt x="104" y="22"/>
                    <a:pt x="104" y="22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73" y="30"/>
                    <a:pt x="73" y="30"/>
                    <a:pt x="73" y="30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63" y="20"/>
                    <a:pt x="63" y="20"/>
                    <a:pt x="63" y="20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98" y="74"/>
                    <a:pt x="98" y="74"/>
                    <a:pt x="98" y="74"/>
                  </a:cubicBezTo>
                  <a:cubicBezTo>
                    <a:pt x="107" y="65"/>
                    <a:pt x="107" y="65"/>
                    <a:pt x="107" y="65"/>
                  </a:cubicBezTo>
                  <a:cubicBezTo>
                    <a:pt x="95" y="52"/>
                    <a:pt x="95" y="52"/>
                    <a:pt x="95" y="52"/>
                  </a:cubicBezTo>
                  <a:lnTo>
                    <a:pt x="115" y="32"/>
                  </a:lnTo>
                  <a:close/>
                  <a:moveTo>
                    <a:pt x="31" y="84"/>
                  </a:moveTo>
                  <a:cubicBezTo>
                    <a:pt x="49" y="103"/>
                    <a:pt x="74" y="88"/>
                    <a:pt x="89" y="76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27" y="41"/>
                    <a:pt x="12" y="66"/>
                    <a:pt x="31" y="84"/>
                  </a:cubicBezTo>
                  <a:close/>
                  <a:moveTo>
                    <a:pt x="21" y="79"/>
                  </a:moveTo>
                  <a:cubicBezTo>
                    <a:pt x="36" y="93"/>
                    <a:pt x="36" y="93"/>
                    <a:pt x="36" y="93"/>
                  </a:cubicBezTo>
                  <a:cubicBezTo>
                    <a:pt x="14" y="115"/>
                    <a:pt x="14" y="115"/>
                    <a:pt x="14" y="115"/>
                  </a:cubicBezTo>
                  <a:cubicBezTo>
                    <a:pt x="0" y="100"/>
                    <a:pt x="0" y="100"/>
                    <a:pt x="0" y="100"/>
                  </a:cubicBezTo>
                  <a:lnTo>
                    <a:pt x="21" y="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9" name="Freeform 113"/>
            <p:cNvSpPr>
              <a:spLocks noEditPoints="1"/>
            </p:cNvSpPr>
            <p:nvPr/>
          </p:nvSpPr>
          <p:spPr bwMode="auto">
            <a:xfrm>
              <a:off x="10217604" y="4376214"/>
              <a:ext cx="270111" cy="313173"/>
            </a:xfrm>
            <a:custGeom>
              <a:avLst/>
              <a:gdLst>
                <a:gd name="T0" fmla="*/ 55 w 85"/>
                <a:gd name="T1" fmla="*/ 14 h 98"/>
                <a:gd name="T2" fmla="*/ 55 w 85"/>
                <a:gd name="T3" fmla="*/ 27 h 98"/>
                <a:gd name="T4" fmla="*/ 64 w 85"/>
                <a:gd name="T5" fmla="*/ 33 h 98"/>
                <a:gd name="T6" fmla="*/ 73 w 85"/>
                <a:gd name="T7" fmla="*/ 55 h 98"/>
                <a:gd name="T8" fmla="*/ 64 w 85"/>
                <a:gd name="T9" fmla="*/ 77 h 98"/>
                <a:gd name="T10" fmla="*/ 43 w 85"/>
                <a:gd name="T11" fmla="*/ 86 h 98"/>
                <a:gd name="T12" fmla="*/ 21 w 85"/>
                <a:gd name="T13" fmla="*/ 77 h 98"/>
                <a:gd name="T14" fmla="*/ 12 w 85"/>
                <a:gd name="T15" fmla="*/ 55 h 98"/>
                <a:gd name="T16" fmla="*/ 21 w 85"/>
                <a:gd name="T17" fmla="*/ 33 h 98"/>
                <a:gd name="T18" fmla="*/ 30 w 85"/>
                <a:gd name="T19" fmla="*/ 27 h 98"/>
                <a:gd name="T20" fmla="*/ 30 w 85"/>
                <a:gd name="T21" fmla="*/ 14 h 98"/>
                <a:gd name="T22" fmla="*/ 0 w 85"/>
                <a:gd name="T23" fmla="*/ 55 h 98"/>
                <a:gd name="T24" fmla="*/ 43 w 85"/>
                <a:gd name="T25" fmla="*/ 98 h 98"/>
                <a:gd name="T26" fmla="*/ 85 w 85"/>
                <a:gd name="T27" fmla="*/ 55 h 98"/>
                <a:gd name="T28" fmla="*/ 55 w 85"/>
                <a:gd name="T29" fmla="*/ 14 h 98"/>
                <a:gd name="T30" fmla="*/ 37 w 85"/>
                <a:gd name="T31" fmla="*/ 0 h 98"/>
                <a:gd name="T32" fmla="*/ 49 w 85"/>
                <a:gd name="T33" fmla="*/ 0 h 98"/>
                <a:gd name="T34" fmla="*/ 49 w 85"/>
                <a:gd name="T35" fmla="*/ 49 h 98"/>
                <a:gd name="T36" fmla="*/ 37 w 85"/>
                <a:gd name="T37" fmla="*/ 49 h 98"/>
                <a:gd name="T38" fmla="*/ 37 w 85"/>
                <a:gd name="T3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" h="98">
                  <a:moveTo>
                    <a:pt x="55" y="14"/>
                  </a:moveTo>
                  <a:cubicBezTo>
                    <a:pt x="55" y="27"/>
                    <a:pt x="55" y="27"/>
                    <a:pt x="55" y="27"/>
                  </a:cubicBezTo>
                  <a:cubicBezTo>
                    <a:pt x="58" y="29"/>
                    <a:pt x="62" y="31"/>
                    <a:pt x="64" y="33"/>
                  </a:cubicBezTo>
                  <a:cubicBezTo>
                    <a:pt x="70" y="39"/>
                    <a:pt x="73" y="47"/>
                    <a:pt x="73" y="55"/>
                  </a:cubicBezTo>
                  <a:cubicBezTo>
                    <a:pt x="73" y="63"/>
                    <a:pt x="70" y="71"/>
                    <a:pt x="64" y="77"/>
                  </a:cubicBezTo>
                  <a:cubicBezTo>
                    <a:pt x="58" y="82"/>
                    <a:pt x="51" y="86"/>
                    <a:pt x="43" y="86"/>
                  </a:cubicBezTo>
                  <a:cubicBezTo>
                    <a:pt x="34" y="86"/>
                    <a:pt x="27" y="82"/>
                    <a:pt x="21" y="77"/>
                  </a:cubicBezTo>
                  <a:cubicBezTo>
                    <a:pt x="15" y="71"/>
                    <a:pt x="12" y="63"/>
                    <a:pt x="12" y="55"/>
                  </a:cubicBezTo>
                  <a:cubicBezTo>
                    <a:pt x="12" y="47"/>
                    <a:pt x="15" y="39"/>
                    <a:pt x="21" y="33"/>
                  </a:cubicBezTo>
                  <a:cubicBezTo>
                    <a:pt x="24" y="31"/>
                    <a:pt x="27" y="29"/>
                    <a:pt x="30" y="27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13" y="19"/>
                    <a:pt x="0" y="36"/>
                    <a:pt x="0" y="55"/>
                  </a:cubicBezTo>
                  <a:cubicBezTo>
                    <a:pt x="0" y="79"/>
                    <a:pt x="19" y="98"/>
                    <a:pt x="43" y="98"/>
                  </a:cubicBezTo>
                  <a:cubicBezTo>
                    <a:pt x="66" y="98"/>
                    <a:pt x="85" y="79"/>
                    <a:pt x="85" y="55"/>
                  </a:cubicBezTo>
                  <a:cubicBezTo>
                    <a:pt x="85" y="36"/>
                    <a:pt x="73" y="19"/>
                    <a:pt x="55" y="14"/>
                  </a:cubicBezTo>
                  <a:close/>
                  <a:moveTo>
                    <a:pt x="37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37" y="49"/>
                    <a:pt x="37" y="49"/>
                    <a:pt x="37" y="49"/>
                  </a:cubicBezTo>
                  <a:lnTo>
                    <a:pt x="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0" name="Freeform 114"/>
            <p:cNvSpPr>
              <a:spLocks/>
            </p:cNvSpPr>
            <p:nvPr/>
          </p:nvSpPr>
          <p:spPr bwMode="auto">
            <a:xfrm>
              <a:off x="10248921" y="3640258"/>
              <a:ext cx="146800" cy="256409"/>
            </a:xfrm>
            <a:custGeom>
              <a:avLst/>
              <a:gdLst>
                <a:gd name="T0" fmla="*/ 0 w 75"/>
                <a:gd name="T1" fmla="*/ 131 h 131"/>
                <a:gd name="T2" fmla="*/ 0 w 75"/>
                <a:gd name="T3" fmla="*/ 0 h 131"/>
                <a:gd name="T4" fmla="*/ 21 w 75"/>
                <a:gd name="T5" fmla="*/ 0 h 131"/>
                <a:gd name="T6" fmla="*/ 21 w 75"/>
                <a:gd name="T7" fmla="*/ 59 h 131"/>
                <a:gd name="T8" fmla="*/ 75 w 75"/>
                <a:gd name="T9" fmla="*/ 5 h 131"/>
                <a:gd name="T10" fmla="*/ 75 w 75"/>
                <a:gd name="T11" fmla="*/ 125 h 131"/>
                <a:gd name="T12" fmla="*/ 21 w 75"/>
                <a:gd name="T13" fmla="*/ 71 h 131"/>
                <a:gd name="T14" fmla="*/ 21 w 75"/>
                <a:gd name="T15" fmla="*/ 131 h 131"/>
                <a:gd name="T16" fmla="*/ 0 w 75"/>
                <a:gd name="T1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" h="131">
                  <a:moveTo>
                    <a:pt x="0" y="131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59"/>
                  </a:lnTo>
                  <a:lnTo>
                    <a:pt x="75" y="5"/>
                  </a:lnTo>
                  <a:lnTo>
                    <a:pt x="75" y="125"/>
                  </a:lnTo>
                  <a:lnTo>
                    <a:pt x="21" y="71"/>
                  </a:lnTo>
                  <a:lnTo>
                    <a:pt x="21" y="131"/>
                  </a:lnTo>
                  <a:lnTo>
                    <a:pt x="0" y="1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1" name="Freeform 115"/>
            <p:cNvSpPr>
              <a:spLocks noEditPoints="1"/>
            </p:cNvSpPr>
            <p:nvPr/>
          </p:nvSpPr>
          <p:spPr bwMode="auto">
            <a:xfrm>
              <a:off x="10156926" y="2651806"/>
              <a:ext cx="279899" cy="250538"/>
            </a:xfrm>
            <a:custGeom>
              <a:avLst/>
              <a:gdLst>
                <a:gd name="T0" fmla="*/ 22 w 88"/>
                <a:gd name="T1" fmla="*/ 0 h 78"/>
                <a:gd name="T2" fmla="*/ 66 w 88"/>
                <a:gd name="T3" fmla="*/ 0 h 78"/>
                <a:gd name="T4" fmla="*/ 66 w 88"/>
                <a:gd name="T5" fmla="*/ 11 h 78"/>
                <a:gd name="T6" fmla="*/ 22 w 88"/>
                <a:gd name="T7" fmla="*/ 11 h 78"/>
                <a:gd name="T8" fmla="*/ 22 w 88"/>
                <a:gd name="T9" fmla="*/ 0 h 78"/>
                <a:gd name="T10" fmla="*/ 83 w 88"/>
                <a:gd name="T11" fmla="*/ 17 h 78"/>
                <a:gd name="T12" fmla="*/ 5 w 88"/>
                <a:gd name="T13" fmla="*/ 17 h 78"/>
                <a:gd name="T14" fmla="*/ 0 w 88"/>
                <a:gd name="T15" fmla="*/ 22 h 78"/>
                <a:gd name="T16" fmla="*/ 0 w 88"/>
                <a:gd name="T17" fmla="*/ 50 h 78"/>
                <a:gd name="T18" fmla="*/ 5 w 88"/>
                <a:gd name="T19" fmla="*/ 56 h 78"/>
                <a:gd name="T20" fmla="*/ 22 w 88"/>
                <a:gd name="T21" fmla="*/ 56 h 78"/>
                <a:gd name="T22" fmla="*/ 22 w 88"/>
                <a:gd name="T23" fmla="*/ 78 h 78"/>
                <a:gd name="T24" fmla="*/ 66 w 88"/>
                <a:gd name="T25" fmla="*/ 78 h 78"/>
                <a:gd name="T26" fmla="*/ 66 w 88"/>
                <a:gd name="T27" fmla="*/ 56 h 78"/>
                <a:gd name="T28" fmla="*/ 83 w 88"/>
                <a:gd name="T29" fmla="*/ 56 h 78"/>
                <a:gd name="T30" fmla="*/ 88 w 88"/>
                <a:gd name="T31" fmla="*/ 50 h 78"/>
                <a:gd name="T32" fmla="*/ 88 w 88"/>
                <a:gd name="T33" fmla="*/ 22 h 78"/>
                <a:gd name="T34" fmla="*/ 83 w 88"/>
                <a:gd name="T35" fmla="*/ 17 h 78"/>
                <a:gd name="T36" fmla="*/ 60 w 88"/>
                <a:gd name="T37" fmla="*/ 72 h 78"/>
                <a:gd name="T38" fmla="*/ 27 w 88"/>
                <a:gd name="T39" fmla="*/ 72 h 78"/>
                <a:gd name="T40" fmla="*/ 27 w 88"/>
                <a:gd name="T41" fmla="*/ 45 h 78"/>
                <a:gd name="T42" fmla="*/ 60 w 88"/>
                <a:gd name="T43" fmla="*/ 45 h 78"/>
                <a:gd name="T44" fmla="*/ 60 w 88"/>
                <a:gd name="T45" fmla="*/ 72 h 78"/>
                <a:gd name="T46" fmla="*/ 84 w 88"/>
                <a:gd name="T47" fmla="*/ 25 h 78"/>
                <a:gd name="T48" fmla="*/ 80 w 88"/>
                <a:gd name="T49" fmla="*/ 29 h 78"/>
                <a:gd name="T50" fmla="*/ 76 w 88"/>
                <a:gd name="T51" fmla="*/ 25 h 78"/>
                <a:gd name="T52" fmla="*/ 80 w 88"/>
                <a:gd name="T53" fmla="*/ 21 h 78"/>
                <a:gd name="T54" fmla="*/ 84 w 88"/>
                <a:gd name="T55" fmla="*/ 2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8" h="78">
                  <a:moveTo>
                    <a:pt x="22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22" y="11"/>
                    <a:pt x="22" y="11"/>
                    <a:pt x="22" y="11"/>
                  </a:cubicBezTo>
                  <a:lnTo>
                    <a:pt x="22" y="0"/>
                  </a:lnTo>
                  <a:close/>
                  <a:moveTo>
                    <a:pt x="83" y="17"/>
                  </a:moveTo>
                  <a:cubicBezTo>
                    <a:pt x="5" y="17"/>
                    <a:pt x="5" y="17"/>
                    <a:pt x="5" y="17"/>
                  </a:cubicBezTo>
                  <a:cubicBezTo>
                    <a:pt x="2" y="17"/>
                    <a:pt x="0" y="19"/>
                    <a:pt x="0" y="2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3"/>
                    <a:pt x="2" y="56"/>
                    <a:pt x="5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66" y="56"/>
                    <a:pt x="66" y="56"/>
                    <a:pt x="66" y="56"/>
                  </a:cubicBezTo>
                  <a:cubicBezTo>
                    <a:pt x="83" y="56"/>
                    <a:pt x="83" y="56"/>
                    <a:pt x="83" y="56"/>
                  </a:cubicBezTo>
                  <a:cubicBezTo>
                    <a:pt x="86" y="56"/>
                    <a:pt x="88" y="53"/>
                    <a:pt x="88" y="50"/>
                  </a:cubicBezTo>
                  <a:cubicBezTo>
                    <a:pt x="88" y="22"/>
                    <a:pt x="88" y="22"/>
                    <a:pt x="88" y="22"/>
                  </a:cubicBezTo>
                  <a:cubicBezTo>
                    <a:pt x="88" y="19"/>
                    <a:pt x="86" y="17"/>
                    <a:pt x="83" y="17"/>
                  </a:cubicBezTo>
                  <a:close/>
                  <a:moveTo>
                    <a:pt x="60" y="72"/>
                  </a:moveTo>
                  <a:cubicBezTo>
                    <a:pt x="27" y="72"/>
                    <a:pt x="27" y="72"/>
                    <a:pt x="27" y="72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60" y="45"/>
                    <a:pt x="60" y="45"/>
                    <a:pt x="60" y="45"/>
                  </a:cubicBezTo>
                  <a:lnTo>
                    <a:pt x="60" y="72"/>
                  </a:lnTo>
                  <a:close/>
                  <a:moveTo>
                    <a:pt x="84" y="25"/>
                  </a:moveTo>
                  <a:cubicBezTo>
                    <a:pt x="84" y="27"/>
                    <a:pt x="82" y="29"/>
                    <a:pt x="80" y="29"/>
                  </a:cubicBezTo>
                  <a:cubicBezTo>
                    <a:pt x="78" y="29"/>
                    <a:pt x="76" y="27"/>
                    <a:pt x="76" y="25"/>
                  </a:cubicBezTo>
                  <a:cubicBezTo>
                    <a:pt x="76" y="23"/>
                    <a:pt x="78" y="21"/>
                    <a:pt x="80" y="21"/>
                  </a:cubicBezTo>
                  <a:cubicBezTo>
                    <a:pt x="82" y="21"/>
                    <a:pt x="84" y="23"/>
                    <a:pt x="84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2" name="Freeform 116"/>
            <p:cNvSpPr>
              <a:spLocks noEditPoints="1"/>
            </p:cNvSpPr>
            <p:nvPr/>
          </p:nvSpPr>
          <p:spPr bwMode="auto">
            <a:xfrm>
              <a:off x="10164756" y="2953235"/>
              <a:ext cx="244667" cy="258367"/>
            </a:xfrm>
            <a:custGeom>
              <a:avLst/>
              <a:gdLst>
                <a:gd name="T0" fmla="*/ 69 w 76"/>
                <a:gd name="T1" fmla="*/ 0 h 81"/>
                <a:gd name="T2" fmla="*/ 8 w 76"/>
                <a:gd name="T3" fmla="*/ 0 h 81"/>
                <a:gd name="T4" fmla="*/ 0 w 76"/>
                <a:gd name="T5" fmla="*/ 7 h 81"/>
                <a:gd name="T6" fmla="*/ 0 w 76"/>
                <a:gd name="T7" fmla="*/ 73 h 81"/>
                <a:gd name="T8" fmla="*/ 8 w 76"/>
                <a:gd name="T9" fmla="*/ 81 h 81"/>
                <a:gd name="T10" fmla="*/ 69 w 76"/>
                <a:gd name="T11" fmla="*/ 81 h 81"/>
                <a:gd name="T12" fmla="*/ 76 w 76"/>
                <a:gd name="T13" fmla="*/ 73 h 81"/>
                <a:gd name="T14" fmla="*/ 76 w 76"/>
                <a:gd name="T15" fmla="*/ 7 h 81"/>
                <a:gd name="T16" fmla="*/ 69 w 76"/>
                <a:gd name="T17" fmla="*/ 0 h 81"/>
                <a:gd name="T18" fmla="*/ 66 w 76"/>
                <a:gd name="T19" fmla="*/ 71 h 81"/>
                <a:gd name="T20" fmla="*/ 11 w 76"/>
                <a:gd name="T21" fmla="*/ 71 h 81"/>
                <a:gd name="T22" fmla="*/ 11 w 76"/>
                <a:gd name="T23" fmla="*/ 10 h 81"/>
                <a:gd name="T24" fmla="*/ 66 w 76"/>
                <a:gd name="T25" fmla="*/ 10 h 81"/>
                <a:gd name="T26" fmla="*/ 66 w 76"/>
                <a:gd name="T27" fmla="*/ 71 h 81"/>
                <a:gd name="T28" fmla="*/ 21 w 76"/>
                <a:gd name="T29" fmla="*/ 45 h 81"/>
                <a:gd name="T30" fmla="*/ 56 w 76"/>
                <a:gd name="T31" fmla="*/ 45 h 81"/>
                <a:gd name="T32" fmla="*/ 56 w 76"/>
                <a:gd name="T33" fmla="*/ 50 h 81"/>
                <a:gd name="T34" fmla="*/ 21 w 76"/>
                <a:gd name="T35" fmla="*/ 50 h 81"/>
                <a:gd name="T36" fmla="*/ 21 w 76"/>
                <a:gd name="T37" fmla="*/ 45 h 81"/>
                <a:gd name="T38" fmla="*/ 21 w 76"/>
                <a:gd name="T39" fmla="*/ 55 h 81"/>
                <a:gd name="T40" fmla="*/ 56 w 76"/>
                <a:gd name="T41" fmla="*/ 55 h 81"/>
                <a:gd name="T42" fmla="*/ 56 w 76"/>
                <a:gd name="T43" fmla="*/ 60 h 81"/>
                <a:gd name="T44" fmla="*/ 21 w 76"/>
                <a:gd name="T45" fmla="*/ 60 h 81"/>
                <a:gd name="T46" fmla="*/ 21 w 76"/>
                <a:gd name="T47" fmla="*/ 55 h 81"/>
                <a:gd name="T48" fmla="*/ 26 w 76"/>
                <a:gd name="T49" fmla="*/ 23 h 81"/>
                <a:gd name="T50" fmla="*/ 33 w 76"/>
                <a:gd name="T51" fmla="*/ 30 h 81"/>
                <a:gd name="T52" fmla="*/ 41 w 76"/>
                <a:gd name="T53" fmla="*/ 23 h 81"/>
                <a:gd name="T54" fmla="*/ 33 w 76"/>
                <a:gd name="T55" fmla="*/ 15 h 81"/>
                <a:gd name="T56" fmla="*/ 26 w 76"/>
                <a:gd name="T57" fmla="*/ 23 h 81"/>
                <a:gd name="T58" fmla="*/ 38 w 76"/>
                <a:gd name="T59" fmla="*/ 30 h 81"/>
                <a:gd name="T60" fmla="*/ 28 w 76"/>
                <a:gd name="T61" fmla="*/ 30 h 81"/>
                <a:gd name="T62" fmla="*/ 21 w 76"/>
                <a:gd name="T63" fmla="*/ 35 h 81"/>
                <a:gd name="T64" fmla="*/ 21 w 76"/>
                <a:gd name="T65" fmla="*/ 40 h 81"/>
                <a:gd name="T66" fmla="*/ 46 w 76"/>
                <a:gd name="T67" fmla="*/ 40 h 81"/>
                <a:gd name="T68" fmla="*/ 46 w 76"/>
                <a:gd name="T69" fmla="*/ 35 h 81"/>
                <a:gd name="T70" fmla="*/ 38 w 76"/>
                <a:gd name="T71" fmla="*/ 3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6" h="81">
                  <a:moveTo>
                    <a:pt x="69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7"/>
                    <a:pt x="4" y="81"/>
                    <a:pt x="8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73" y="81"/>
                    <a:pt x="76" y="77"/>
                    <a:pt x="76" y="73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3"/>
                    <a:pt x="73" y="0"/>
                    <a:pt x="69" y="0"/>
                  </a:cubicBezTo>
                  <a:close/>
                  <a:moveTo>
                    <a:pt x="66" y="71"/>
                  </a:moveTo>
                  <a:cubicBezTo>
                    <a:pt x="11" y="71"/>
                    <a:pt x="11" y="71"/>
                    <a:pt x="11" y="71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66" y="10"/>
                    <a:pt x="66" y="10"/>
                    <a:pt x="66" y="10"/>
                  </a:cubicBezTo>
                  <a:lnTo>
                    <a:pt x="66" y="71"/>
                  </a:lnTo>
                  <a:close/>
                  <a:moveTo>
                    <a:pt x="21" y="45"/>
                  </a:moveTo>
                  <a:cubicBezTo>
                    <a:pt x="56" y="45"/>
                    <a:pt x="56" y="45"/>
                    <a:pt x="56" y="45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21" y="50"/>
                    <a:pt x="21" y="50"/>
                    <a:pt x="21" y="50"/>
                  </a:cubicBezTo>
                  <a:lnTo>
                    <a:pt x="21" y="45"/>
                  </a:lnTo>
                  <a:close/>
                  <a:moveTo>
                    <a:pt x="21" y="55"/>
                  </a:moveTo>
                  <a:cubicBezTo>
                    <a:pt x="56" y="55"/>
                    <a:pt x="56" y="55"/>
                    <a:pt x="56" y="55"/>
                  </a:cubicBezTo>
                  <a:cubicBezTo>
                    <a:pt x="56" y="60"/>
                    <a:pt x="56" y="60"/>
                    <a:pt x="56" y="60"/>
                  </a:cubicBezTo>
                  <a:cubicBezTo>
                    <a:pt x="21" y="60"/>
                    <a:pt x="21" y="60"/>
                    <a:pt x="21" y="60"/>
                  </a:cubicBezTo>
                  <a:lnTo>
                    <a:pt x="21" y="55"/>
                  </a:lnTo>
                  <a:close/>
                  <a:moveTo>
                    <a:pt x="26" y="23"/>
                  </a:moveTo>
                  <a:cubicBezTo>
                    <a:pt x="26" y="27"/>
                    <a:pt x="29" y="30"/>
                    <a:pt x="33" y="30"/>
                  </a:cubicBezTo>
                  <a:cubicBezTo>
                    <a:pt x="37" y="30"/>
                    <a:pt x="41" y="27"/>
                    <a:pt x="41" y="23"/>
                  </a:cubicBezTo>
                  <a:cubicBezTo>
                    <a:pt x="41" y="18"/>
                    <a:pt x="37" y="15"/>
                    <a:pt x="33" y="15"/>
                  </a:cubicBezTo>
                  <a:cubicBezTo>
                    <a:pt x="29" y="15"/>
                    <a:pt x="26" y="18"/>
                    <a:pt x="26" y="23"/>
                  </a:cubicBezTo>
                  <a:close/>
                  <a:moveTo>
                    <a:pt x="38" y="30"/>
                  </a:moveTo>
                  <a:cubicBezTo>
                    <a:pt x="28" y="30"/>
                    <a:pt x="28" y="30"/>
                    <a:pt x="28" y="30"/>
                  </a:cubicBezTo>
                  <a:cubicBezTo>
                    <a:pt x="24" y="30"/>
                    <a:pt x="21" y="32"/>
                    <a:pt x="21" y="35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6" y="32"/>
                    <a:pt x="42" y="30"/>
                    <a:pt x="38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3" name="Freeform 117"/>
            <p:cNvSpPr>
              <a:spLocks noEditPoints="1"/>
            </p:cNvSpPr>
            <p:nvPr/>
          </p:nvSpPr>
          <p:spPr bwMode="auto">
            <a:xfrm>
              <a:off x="10383977" y="2054822"/>
              <a:ext cx="248581" cy="248580"/>
            </a:xfrm>
            <a:custGeom>
              <a:avLst/>
              <a:gdLst>
                <a:gd name="T0" fmla="*/ 67 w 127"/>
                <a:gd name="T1" fmla="*/ 0 h 127"/>
                <a:gd name="T2" fmla="*/ 55 w 127"/>
                <a:gd name="T3" fmla="*/ 11 h 127"/>
                <a:gd name="T4" fmla="*/ 67 w 127"/>
                <a:gd name="T5" fmla="*/ 24 h 127"/>
                <a:gd name="T6" fmla="*/ 39 w 127"/>
                <a:gd name="T7" fmla="*/ 55 h 127"/>
                <a:gd name="T8" fmla="*/ 11 w 127"/>
                <a:gd name="T9" fmla="*/ 55 h 127"/>
                <a:gd name="T10" fmla="*/ 34 w 127"/>
                <a:gd name="T11" fmla="*/ 77 h 127"/>
                <a:gd name="T12" fmla="*/ 0 w 127"/>
                <a:gd name="T13" fmla="*/ 122 h 127"/>
                <a:gd name="T14" fmla="*/ 0 w 127"/>
                <a:gd name="T15" fmla="*/ 127 h 127"/>
                <a:gd name="T16" fmla="*/ 4 w 127"/>
                <a:gd name="T17" fmla="*/ 127 h 127"/>
                <a:gd name="T18" fmla="*/ 49 w 127"/>
                <a:gd name="T19" fmla="*/ 93 h 127"/>
                <a:gd name="T20" fmla="*/ 71 w 127"/>
                <a:gd name="T21" fmla="*/ 114 h 127"/>
                <a:gd name="T22" fmla="*/ 71 w 127"/>
                <a:gd name="T23" fmla="*/ 86 h 127"/>
                <a:gd name="T24" fmla="*/ 102 w 127"/>
                <a:gd name="T25" fmla="*/ 59 h 127"/>
                <a:gd name="T26" fmla="*/ 114 w 127"/>
                <a:gd name="T27" fmla="*/ 72 h 127"/>
                <a:gd name="T28" fmla="*/ 127 w 127"/>
                <a:gd name="T29" fmla="*/ 59 h 127"/>
                <a:gd name="T30" fmla="*/ 67 w 127"/>
                <a:gd name="T31" fmla="*/ 0 h 127"/>
                <a:gd name="T32" fmla="*/ 55 w 127"/>
                <a:gd name="T33" fmla="*/ 67 h 127"/>
                <a:gd name="T34" fmla="*/ 47 w 127"/>
                <a:gd name="T35" fmla="*/ 59 h 127"/>
                <a:gd name="T36" fmla="*/ 75 w 127"/>
                <a:gd name="T37" fmla="*/ 31 h 127"/>
                <a:gd name="T38" fmla="*/ 83 w 127"/>
                <a:gd name="T39" fmla="*/ 39 h 127"/>
                <a:gd name="T40" fmla="*/ 55 w 127"/>
                <a:gd name="T41" fmla="*/ 6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7" h="127">
                  <a:moveTo>
                    <a:pt x="67" y="0"/>
                  </a:moveTo>
                  <a:lnTo>
                    <a:pt x="55" y="11"/>
                  </a:lnTo>
                  <a:lnTo>
                    <a:pt x="67" y="24"/>
                  </a:lnTo>
                  <a:lnTo>
                    <a:pt x="39" y="55"/>
                  </a:lnTo>
                  <a:lnTo>
                    <a:pt x="11" y="55"/>
                  </a:lnTo>
                  <a:lnTo>
                    <a:pt x="34" y="77"/>
                  </a:lnTo>
                  <a:lnTo>
                    <a:pt x="0" y="122"/>
                  </a:lnTo>
                  <a:lnTo>
                    <a:pt x="0" y="127"/>
                  </a:lnTo>
                  <a:lnTo>
                    <a:pt x="4" y="127"/>
                  </a:lnTo>
                  <a:lnTo>
                    <a:pt x="49" y="93"/>
                  </a:lnTo>
                  <a:lnTo>
                    <a:pt x="71" y="114"/>
                  </a:lnTo>
                  <a:lnTo>
                    <a:pt x="71" y="86"/>
                  </a:lnTo>
                  <a:lnTo>
                    <a:pt x="102" y="59"/>
                  </a:lnTo>
                  <a:lnTo>
                    <a:pt x="114" y="72"/>
                  </a:lnTo>
                  <a:lnTo>
                    <a:pt x="127" y="59"/>
                  </a:lnTo>
                  <a:lnTo>
                    <a:pt x="67" y="0"/>
                  </a:lnTo>
                  <a:close/>
                  <a:moveTo>
                    <a:pt x="55" y="67"/>
                  </a:moveTo>
                  <a:lnTo>
                    <a:pt x="47" y="59"/>
                  </a:lnTo>
                  <a:lnTo>
                    <a:pt x="75" y="31"/>
                  </a:lnTo>
                  <a:lnTo>
                    <a:pt x="83" y="39"/>
                  </a:lnTo>
                  <a:lnTo>
                    <a:pt x="55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4" name="Freeform 118"/>
            <p:cNvSpPr>
              <a:spLocks noEditPoints="1"/>
            </p:cNvSpPr>
            <p:nvPr/>
          </p:nvSpPr>
          <p:spPr bwMode="auto">
            <a:xfrm>
              <a:off x="10274366" y="1367799"/>
              <a:ext cx="246623" cy="166372"/>
            </a:xfrm>
            <a:custGeom>
              <a:avLst/>
              <a:gdLst>
                <a:gd name="T0" fmla="*/ 17 w 77"/>
                <a:gd name="T1" fmla="*/ 19 h 52"/>
                <a:gd name="T2" fmla="*/ 34 w 77"/>
                <a:gd name="T3" fmla="*/ 36 h 52"/>
                <a:gd name="T4" fmla="*/ 17 w 77"/>
                <a:gd name="T5" fmla="*/ 52 h 52"/>
                <a:gd name="T6" fmla="*/ 0 w 77"/>
                <a:gd name="T7" fmla="*/ 36 h 52"/>
                <a:gd name="T8" fmla="*/ 0 w 77"/>
                <a:gd name="T9" fmla="*/ 33 h 52"/>
                <a:gd name="T10" fmla="*/ 34 w 77"/>
                <a:gd name="T11" fmla="*/ 0 h 52"/>
                <a:gd name="T12" fmla="*/ 34 w 77"/>
                <a:gd name="T13" fmla="*/ 9 h 52"/>
                <a:gd name="T14" fmla="*/ 17 w 77"/>
                <a:gd name="T15" fmla="*/ 16 h 52"/>
                <a:gd name="T16" fmla="*/ 14 w 77"/>
                <a:gd name="T17" fmla="*/ 19 h 52"/>
                <a:gd name="T18" fmla="*/ 17 w 77"/>
                <a:gd name="T19" fmla="*/ 19 h 52"/>
                <a:gd name="T20" fmla="*/ 60 w 77"/>
                <a:gd name="T21" fmla="*/ 19 h 52"/>
                <a:gd name="T22" fmla="*/ 77 w 77"/>
                <a:gd name="T23" fmla="*/ 36 h 52"/>
                <a:gd name="T24" fmla="*/ 60 w 77"/>
                <a:gd name="T25" fmla="*/ 52 h 52"/>
                <a:gd name="T26" fmla="*/ 43 w 77"/>
                <a:gd name="T27" fmla="*/ 36 h 52"/>
                <a:gd name="T28" fmla="*/ 43 w 77"/>
                <a:gd name="T29" fmla="*/ 33 h 52"/>
                <a:gd name="T30" fmla="*/ 77 w 77"/>
                <a:gd name="T31" fmla="*/ 0 h 52"/>
                <a:gd name="T32" fmla="*/ 77 w 77"/>
                <a:gd name="T33" fmla="*/ 9 h 52"/>
                <a:gd name="T34" fmla="*/ 60 w 77"/>
                <a:gd name="T35" fmla="*/ 16 h 52"/>
                <a:gd name="T36" fmla="*/ 58 w 77"/>
                <a:gd name="T37" fmla="*/ 19 h 52"/>
                <a:gd name="T38" fmla="*/ 60 w 77"/>
                <a:gd name="T39" fmla="*/ 1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7" h="52">
                  <a:moveTo>
                    <a:pt x="17" y="19"/>
                  </a:moveTo>
                  <a:cubicBezTo>
                    <a:pt x="26" y="19"/>
                    <a:pt x="34" y="26"/>
                    <a:pt x="34" y="36"/>
                  </a:cubicBezTo>
                  <a:cubicBezTo>
                    <a:pt x="34" y="45"/>
                    <a:pt x="26" y="52"/>
                    <a:pt x="17" y="52"/>
                  </a:cubicBezTo>
                  <a:cubicBezTo>
                    <a:pt x="8" y="52"/>
                    <a:pt x="0" y="45"/>
                    <a:pt x="0" y="3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27" y="9"/>
                    <a:pt x="21" y="12"/>
                    <a:pt x="17" y="16"/>
                  </a:cubicBezTo>
                  <a:cubicBezTo>
                    <a:pt x="16" y="17"/>
                    <a:pt x="15" y="18"/>
                    <a:pt x="14" y="19"/>
                  </a:cubicBezTo>
                  <a:cubicBezTo>
                    <a:pt x="15" y="19"/>
                    <a:pt x="16" y="19"/>
                    <a:pt x="17" y="19"/>
                  </a:cubicBezTo>
                  <a:close/>
                  <a:moveTo>
                    <a:pt x="60" y="19"/>
                  </a:moveTo>
                  <a:cubicBezTo>
                    <a:pt x="70" y="19"/>
                    <a:pt x="77" y="26"/>
                    <a:pt x="77" y="36"/>
                  </a:cubicBezTo>
                  <a:cubicBezTo>
                    <a:pt x="77" y="45"/>
                    <a:pt x="70" y="52"/>
                    <a:pt x="60" y="52"/>
                  </a:cubicBezTo>
                  <a:cubicBezTo>
                    <a:pt x="51" y="52"/>
                    <a:pt x="43" y="45"/>
                    <a:pt x="43" y="36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15"/>
                    <a:pt x="58" y="0"/>
                    <a:pt x="77" y="0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1" y="9"/>
                    <a:pt x="65" y="12"/>
                    <a:pt x="60" y="16"/>
                  </a:cubicBezTo>
                  <a:cubicBezTo>
                    <a:pt x="59" y="17"/>
                    <a:pt x="58" y="18"/>
                    <a:pt x="58" y="19"/>
                  </a:cubicBezTo>
                  <a:cubicBezTo>
                    <a:pt x="58" y="19"/>
                    <a:pt x="59" y="19"/>
                    <a:pt x="6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5" name="Freeform 119"/>
            <p:cNvSpPr>
              <a:spLocks/>
            </p:cNvSpPr>
            <p:nvPr/>
          </p:nvSpPr>
          <p:spPr bwMode="auto">
            <a:xfrm>
              <a:off x="10213690" y="1782753"/>
              <a:ext cx="383636" cy="364063"/>
            </a:xfrm>
            <a:custGeom>
              <a:avLst/>
              <a:gdLst>
                <a:gd name="T0" fmla="*/ 78 w 120"/>
                <a:gd name="T1" fmla="*/ 29 h 114"/>
                <a:gd name="T2" fmla="*/ 83 w 120"/>
                <a:gd name="T3" fmla="*/ 0 h 114"/>
                <a:gd name="T4" fmla="*/ 120 w 120"/>
                <a:gd name="T5" fmla="*/ 52 h 114"/>
                <a:gd name="T6" fmla="*/ 68 w 120"/>
                <a:gd name="T7" fmla="*/ 90 h 114"/>
                <a:gd name="T8" fmla="*/ 73 w 120"/>
                <a:gd name="T9" fmla="*/ 60 h 114"/>
                <a:gd name="T10" fmla="*/ 27 w 120"/>
                <a:gd name="T11" fmla="*/ 114 h 114"/>
                <a:gd name="T12" fmla="*/ 78 w 120"/>
                <a:gd name="T13" fmla="*/ 29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14">
                  <a:moveTo>
                    <a:pt x="78" y="29"/>
                  </a:moveTo>
                  <a:cubicBezTo>
                    <a:pt x="83" y="0"/>
                    <a:pt x="83" y="0"/>
                    <a:pt x="83" y="0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68" y="90"/>
                    <a:pt x="68" y="90"/>
                    <a:pt x="68" y="9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21" y="51"/>
                    <a:pt x="18" y="88"/>
                    <a:pt x="27" y="114"/>
                  </a:cubicBezTo>
                  <a:cubicBezTo>
                    <a:pt x="0" y="73"/>
                    <a:pt x="16" y="18"/>
                    <a:pt x="78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6" name="Freeform 120"/>
            <p:cNvSpPr>
              <a:spLocks/>
            </p:cNvSpPr>
            <p:nvPr/>
          </p:nvSpPr>
          <p:spPr bwMode="auto">
            <a:xfrm>
              <a:off x="10295897" y="1555702"/>
              <a:ext cx="240752" cy="252495"/>
            </a:xfrm>
            <a:custGeom>
              <a:avLst/>
              <a:gdLst>
                <a:gd name="T0" fmla="*/ 59 w 123"/>
                <a:gd name="T1" fmla="*/ 129 h 129"/>
                <a:gd name="T2" fmla="*/ 59 w 123"/>
                <a:gd name="T3" fmla="*/ 72 h 129"/>
                <a:gd name="T4" fmla="*/ 0 w 123"/>
                <a:gd name="T5" fmla="*/ 129 h 129"/>
                <a:gd name="T6" fmla="*/ 0 w 123"/>
                <a:gd name="T7" fmla="*/ 0 h 129"/>
                <a:gd name="T8" fmla="*/ 59 w 123"/>
                <a:gd name="T9" fmla="*/ 59 h 129"/>
                <a:gd name="T10" fmla="*/ 59 w 123"/>
                <a:gd name="T11" fmla="*/ 0 h 129"/>
                <a:gd name="T12" fmla="*/ 123 w 123"/>
                <a:gd name="T13" fmla="*/ 65 h 129"/>
                <a:gd name="T14" fmla="*/ 59 w 123"/>
                <a:gd name="T15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29">
                  <a:moveTo>
                    <a:pt x="59" y="129"/>
                  </a:moveTo>
                  <a:lnTo>
                    <a:pt x="59" y="72"/>
                  </a:lnTo>
                  <a:lnTo>
                    <a:pt x="0" y="129"/>
                  </a:lnTo>
                  <a:lnTo>
                    <a:pt x="0" y="0"/>
                  </a:lnTo>
                  <a:lnTo>
                    <a:pt x="59" y="59"/>
                  </a:lnTo>
                  <a:lnTo>
                    <a:pt x="59" y="0"/>
                  </a:lnTo>
                  <a:lnTo>
                    <a:pt x="123" y="65"/>
                  </a:lnTo>
                  <a:lnTo>
                    <a:pt x="59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7" name="Freeform 121"/>
            <p:cNvSpPr>
              <a:spLocks/>
            </p:cNvSpPr>
            <p:nvPr/>
          </p:nvSpPr>
          <p:spPr bwMode="auto">
            <a:xfrm>
              <a:off x="10051231" y="3280109"/>
              <a:ext cx="303387" cy="303385"/>
            </a:xfrm>
            <a:custGeom>
              <a:avLst/>
              <a:gdLst>
                <a:gd name="T0" fmla="*/ 95 w 95"/>
                <a:gd name="T1" fmla="*/ 35 h 95"/>
                <a:gd name="T2" fmla="*/ 60 w 95"/>
                <a:gd name="T3" fmla="*/ 35 h 95"/>
                <a:gd name="T4" fmla="*/ 73 w 95"/>
                <a:gd name="T5" fmla="*/ 22 h 95"/>
                <a:gd name="T6" fmla="*/ 48 w 95"/>
                <a:gd name="T7" fmla="*/ 12 h 95"/>
                <a:gd name="T8" fmla="*/ 23 w 95"/>
                <a:gd name="T9" fmla="*/ 22 h 95"/>
                <a:gd name="T10" fmla="*/ 12 w 95"/>
                <a:gd name="T11" fmla="*/ 47 h 95"/>
                <a:gd name="T12" fmla="*/ 23 w 95"/>
                <a:gd name="T13" fmla="*/ 72 h 95"/>
                <a:gd name="T14" fmla="*/ 48 w 95"/>
                <a:gd name="T15" fmla="*/ 83 h 95"/>
                <a:gd name="T16" fmla="*/ 73 w 95"/>
                <a:gd name="T17" fmla="*/ 72 h 95"/>
                <a:gd name="T18" fmla="*/ 74 w 95"/>
                <a:gd name="T19" fmla="*/ 71 h 95"/>
                <a:gd name="T20" fmla="*/ 83 w 95"/>
                <a:gd name="T21" fmla="*/ 78 h 95"/>
                <a:gd name="T22" fmla="*/ 48 w 95"/>
                <a:gd name="T23" fmla="*/ 95 h 95"/>
                <a:gd name="T24" fmla="*/ 0 w 95"/>
                <a:gd name="T25" fmla="*/ 47 h 95"/>
                <a:gd name="T26" fmla="*/ 48 w 95"/>
                <a:gd name="T27" fmla="*/ 0 h 95"/>
                <a:gd name="T28" fmla="*/ 81 w 95"/>
                <a:gd name="T29" fmla="*/ 14 h 95"/>
                <a:gd name="T30" fmla="*/ 95 w 95"/>
                <a:gd name="T31" fmla="*/ 0 h 95"/>
                <a:gd name="T32" fmla="*/ 95 w 95"/>
                <a:gd name="T33" fmla="*/ 3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5" h="95">
                  <a:moveTo>
                    <a:pt x="95" y="35"/>
                  </a:moveTo>
                  <a:cubicBezTo>
                    <a:pt x="60" y="35"/>
                    <a:pt x="60" y="35"/>
                    <a:pt x="60" y="35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66" y="15"/>
                    <a:pt x="57" y="12"/>
                    <a:pt x="48" y="12"/>
                  </a:cubicBezTo>
                  <a:cubicBezTo>
                    <a:pt x="38" y="12"/>
                    <a:pt x="29" y="15"/>
                    <a:pt x="23" y="22"/>
                  </a:cubicBezTo>
                  <a:cubicBezTo>
                    <a:pt x="16" y="29"/>
                    <a:pt x="12" y="38"/>
                    <a:pt x="12" y="47"/>
                  </a:cubicBezTo>
                  <a:cubicBezTo>
                    <a:pt x="12" y="57"/>
                    <a:pt x="16" y="66"/>
                    <a:pt x="23" y="72"/>
                  </a:cubicBezTo>
                  <a:cubicBezTo>
                    <a:pt x="29" y="79"/>
                    <a:pt x="38" y="83"/>
                    <a:pt x="48" y="83"/>
                  </a:cubicBezTo>
                  <a:cubicBezTo>
                    <a:pt x="57" y="83"/>
                    <a:pt x="66" y="79"/>
                    <a:pt x="73" y="72"/>
                  </a:cubicBezTo>
                  <a:cubicBezTo>
                    <a:pt x="73" y="72"/>
                    <a:pt x="74" y="71"/>
                    <a:pt x="74" y="71"/>
                  </a:cubicBezTo>
                  <a:cubicBezTo>
                    <a:pt x="83" y="78"/>
                    <a:pt x="83" y="78"/>
                    <a:pt x="83" y="78"/>
                  </a:cubicBezTo>
                  <a:cubicBezTo>
                    <a:pt x="75" y="88"/>
                    <a:pt x="62" y="95"/>
                    <a:pt x="48" y="95"/>
                  </a:cubicBezTo>
                  <a:cubicBezTo>
                    <a:pt x="22" y="95"/>
                    <a:pt x="0" y="73"/>
                    <a:pt x="0" y="47"/>
                  </a:cubicBezTo>
                  <a:cubicBezTo>
                    <a:pt x="0" y="21"/>
                    <a:pt x="22" y="0"/>
                    <a:pt x="48" y="0"/>
                  </a:cubicBezTo>
                  <a:cubicBezTo>
                    <a:pt x="61" y="0"/>
                    <a:pt x="73" y="5"/>
                    <a:pt x="81" y="14"/>
                  </a:cubicBezTo>
                  <a:cubicBezTo>
                    <a:pt x="95" y="0"/>
                    <a:pt x="95" y="0"/>
                    <a:pt x="95" y="0"/>
                  </a:cubicBezTo>
                  <a:lnTo>
                    <a:pt x="95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8" name="Freeform 122"/>
            <p:cNvSpPr>
              <a:spLocks noEditPoints="1"/>
            </p:cNvSpPr>
            <p:nvPr/>
          </p:nvSpPr>
          <p:spPr bwMode="auto">
            <a:xfrm>
              <a:off x="9912261" y="2277957"/>
              <a:ext cx="332746" cy="336661"/>
            </a:xfrm>
            <a:custGeom>
              <a:avLst/>
              <a:gdLst>
                <a:gd name="T0" fmla="*/ 86 w 104"/>
                <a:gd name="T1" fmla="*/ 0 h 105"/>
                <a:gd name="T2" fmla="*/ 17 w 104"/>
                <a:gd name="T3" fmla="*/ 0 h 105"/>
                <a:gd name="T4" fmla="*/ 0 w 104"/>
                <a:gd name="T5" fmla="*/ 18 h 105"/>
                <a:gd name="T6" fmla="*/ 0 w 104"/>
                <a:gd name="T7" fmla="*/ 87 h 105"/>
                <a:gd name="T8" fmla="*/ 17 w 104"/>
                <a:gd name="T9" fmla="*/ 105 h 105"/>
                <a:gd name="T10" fmla="*/ 86 w 104"/>
                <a:gd name="T11" fmla="*/ 105 h 105"/>
                <a:gd name="T12" fmla="*/ 104 w 104"/>
                <a:gd name="T13" fmla="*/ 87 h 105"/>
                <a:gd name="T14" fmla="*/ 104 w 104"/>
                <a:gd name="T15" fmla="*/ 18 h 105"/>
                <a:gd name="T16" fmla="*/ 86 w 104"/>
                <a:gd name="T17" fmla="*/ 0 h 105"/>
                <a:gd name="T18" fmla="*/ 28 w 104"/>
                <a:gd name="T19" fmla="*/ 85 h 105"/>
                <a:gd name="T20" fmla="*/ 19 w 104"/>
                <a:gd name="T21" fmla="*/ 76 h 105"/>
                <a:gd name="T22" fmla="*/ 28 w 104"/>
                <a:gd name="T23" fmla="*/ 67 h 105"/>
                <a:gd name="T24" fmla="*/ 37 w 104"/>
                <a:gd name="T25" fmla="*/ 76 h 105"/>
                <a:gd name="T26" fmla="*/ 28 w 104"/>
                <a:gd name="T27" fmla="*/ 85 h 105"/>
                <a:gd name="T28" fmla="*/ 50 w 104"/>
                <a:gd name="T29" fmla="*/ 85 h 105"/>
                <a:gd name="T30" fmla="*/ 41 w 104"/>
                <a:gd name="T31" fmla="*/ 63 h 105"/>
                <a:gd name="T32" fmla="*/ 19 w 104"/>
                <a:gd name="T33" fmla="*/ 54 h 105"/>
                <a:gd name="T34" fmla="*/ 19 w 104"/>
                <a:gd name="T35" fmla="*/ 41 h 105"/>
                <a:gd name="T36" fmla="*/ 63 w 104"/>
                <a:gd name="T37" fmla="*/ 85 h 105"/>
                <a:gd name="T38" fmla="*/ 50 w 104"/>
                <a:gd name="T39" fmla="*/ 85 h 105"/>
                <a:gd name="T40" fmla="*/ 73 w 104"/>
                <a:gd name="T41" fmla="*/ 85 h 105"/>
                <a:gd name="T42" fmla="*/ 19 w 104"/>
                <a:gd name="T43" fmla="*/ 31 h 105"/>
                <a:gd name="T44" fmla="*/ 19 w 104"/>
                <a:gd name="T45" fmla="*/ 18 h 105"/>
                <a:gd name="T46" fmla="*/ 86 w 104"/>
                <a:gd name="T47" fmla="*/ 85 h 105"/>
                <a:gd name="T48" fmla="*/ 73 w 104"/>
                <a:gd name="T49" fmla="*/ 8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4" h="105">
                  <a:moveTo>
                    <a:pt x="86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8"/>
                    <a:pt x="0" y="18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7"/>
                    <a:pt x="7" y="105"/>
                    <a:pt x="17" y="105"/>
                  </a:cubicBezTo>
                  <a:cubicBezTo>
                    <a:pt x="86" y="105"/>
                    <a:pt x="86" y="105"/>
                    <a:pt x="86" y="105"/>
                  </a:cubicBezTo>
                  <a:cubicBezTo>
                    <a:pt x="96" y="105"/>
                    <a:pt x="104" y="97"/>
                    <a:pt x="104" y="87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8"/>
                    <a:pt x="96" y="0"/>
                    <a:pt x="86" y="0"/>
                  </a:cubicBezTo>
                  <a:close/>
                  <a:moveTo>
                    <a:pt x="28" y="85"/>
                  </a:moveTo>
                  <a:cubicBezTo>
                    <a:pt x="23" y="85"/>
                    <a:pt x="19" y="81"/>
                    <a:pt x="19" y="76"/>
                  </a:cubicBezTo>
                  <a:cubicBezTo>
                    <a:pt x="19" y="71"/>
                    <a:pt x="23" y="67"/>
                    <a:pt x="28" y="67"/>
                  </a:cubicBezTo>
                  <a:cubicBezTo>
                    <a:pt x="33" y="67"/>
                    <a:pt x="37" y="71"/>
                    <a:pt x="37" y="76"/>
                  </a:cubicBezTo>
                  <a:cubicBezTo>
                    <a:pt x="37" y="81"/>
                    <a:pt x="33" y="85"/>
                    <a:pt x="28" y="85"/>
                  </a:cubicBezTo>
                  <a:close/>
                  <a:moveTo>
                    <a:pt x="50" y="85"/>
                  </a:moveTo>
                  <a:cubicBezTo>
                    <a:pt x="50" y="77"/>
                    <a:pt x="47" y="69"/>
                    <a:pt x="41" y="63"/>
                  </a:cubicBezTo>
                  <a:cubicBezTo>
                    <a:pt x="35" y="57"/>
                    <a:pt x="27" y="54"/>
                    <a:pt x="19" y="54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43" y="41"/>
                    <a:pt x="63" y="61"/>
                    <a:pt x="63" y="85"/>
                  </a:cubicBezTo>
                  <a:cubicBezTo>
                    <a:pt x="50" y="85"/>
                    <a:pt x="50" y="85"/>
                    <a:pt x="50" y="85"/>
                  </a:cubicBezTo>
                  <a:close/>
                  <a:moveTo>
                    <a:pt x="73" y="85"/>
                  </a:moveTo>
                  <a:cubicBezTo>
                    <a:pt x="73" y="55"/>
                    <a:pt x="49" y="31"/>
                    <a:pt x="19" y="31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56" y="18"/>
                    <a:pt x="86" y="48"/>
                    <a:pt x="86" y="85"/>
                  </a:cubicBezTo>
                  <a:cubicBezTo>
                    <a:pt x="73" y="85"/>
                    <a:pt x="73" y="85"/>
                    <a:pt x="73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9" name="Freeform 123"/>
            <p:cNvSpPr>
              <a:spLocks noEditPoints="1"/>
            </p:cNvSpPr>
            <p:nvPr/>
          </p:nvSpPr>
          <p:spPr bwMode="auto">
            <a:xfrm>
              <a:off x="9884858" y="3579580"/>
              <a:ext cx="307301" cy="322959"/>
            </a:xfrm>
            <a:custGeom>
              <a:avLst/>
              <a:gdLst>
                <a:gd name="T0" fmla="*/ 41 w 96"/>
                <a:gd name="T1" fmla="*/ 6 h 101"/>
                <a:gd name="T2" fmla="*/ 42 w 96"/>
                <a:gd name="T3" fmla="*/ 2 h 101"/>
                <a:gd name="T4" fmla="*/ 36 w 96"/>
                <a:gd name="T5" fmla="*/ 0 h 101"/>
                <a:gd name="T6" fmla="*/ 35 w 96"/>
                <a:gd name="T7" fmla="*/ 7 h 101"/>
                <a:gd name="T8" fmla="*/ 0 w 96"/>
                <a:gd name="T9" fmla="*/ 54 h 101"/>
                <a:gd name="T10" fmla="*/ 96 w 96"/>
                <a:gd name="T11" fmla="*/ 54 h 101"/>
                <a:gd name="T12" fmla="*/ 33 w 96"/>
                <a:gd name="T13" fmla="*/ 4 h 101"/>
                <a:gd name="T14" fmla="*/ 38 w 96"/>
                <a:gd name="T15" fmla="*/ 1 h 101"/>
                <a:gd name="T16" fmla="*/ 40 w 96"/>
                <a:gd name="T17" fmla="*/ 5 h 101"/>
                <a:gd name="T18" fmla="*/ 35 w 96"/>
                <a:gd name="T19" fmla="*/ 6 h 101"/>
                <a:gd name="T20" fmla="*/ 73 w 96"/>
                <a:gd name="T21" fmla="*/ 79 h 101"/>
                <a:gd name="T22" fmla="*/ 54 w 96"/>
                <a:gd name="T23" fmla="*/ 81 h 101"/>
                <a:gd name="T24" fmla="*/ 48 w 96"/>
                <a:gd name="T25" fmla="*/ 90 h 101"/>
                <a:gd name="T26" fmla="*/ 13 w 96"/>
                <a:gd name="T27" fmla="*/ 64 h 101"/>
                <a:gd name="T28" fmla="*/ 12 w 96"/>
                <a:gd name="T29" fmla="*/ 58 h 101"/>
                <a:gd name="T30" fmla="*/ 22 w 96"/>
                <a:gd name="T31" fmla="*/ 28 h 101"/>
                <a:gd name="T32" fmla="*/ 42 w 96"/>
                <a:gd name="T33" fmla="*/ 26 h 101"/>
                <a:gd name="T34" fmla="*/ 48 w 96"/>
                <a:gd name="T35" fmla="*/ 17 h 101"/>
                <a:gd name="T36" fmla="*/ 83 w 96"/>
                <a:gd name="T37" fmla="*/ 43 h 101"/>
                <a:gd name="T38" fmla="*/ 84 w 96"/>
                <a:gd name="T39" fmla="*/ 49 h 101"/>
                <a:gd name="T40" fmla="*/ 73 w 96"/>
                <a:gd name="T41" fmla="*/ 79 h 101"/>
                <a:gd name="T42" fmla="*/ 53 w 96"/>
                <a:gd name="T43" fmla="*/ 44 h 101"/>
                <a:gd name="T44" fmla="*/ 43 w 96"/>
                <a:gd name="T45" fmla="*/ 32 h 101"/>
                <a:gd name="T46" fmla="*/ 40 w 96"/>
                <a:gd name="T47" fmla="*/ 46 h 101"/>
                <a:gd name="T48" fmla="*/ 38 w 96"/>
                <a:gd name="T49" fmla="*/ 49 h 101"/>
                <a:gd name="T50" fmla="*/ 26 w 96"/>
                <a:gd name="T51" fmla="*/ 58 h 101"/>
                <a:gd name="T52" fmla="*/ 38 w 96"/>
                <a:gd name="T53" fmla="*/ 59 h 101"/>
                <a:gd name="T54" fmla="*/ 43 w 96"/>
                <a:gd name="T55" fmla="*/ 63 h 101"/>
                <a:gd name="T56" fmla="*/ 53 w 96"/>
                <a:gd name="T57" fmla="*/ 75 h 101"/>
                <a:gd name="T58" fmla="*/ 56 w 96"/>
                <a:gd name="T59" fmla="*/ 61 h 101"/>
                <a:gd name="T60" fmla="*/ 58 w 96"/>
                <a:gd name="T61" fmla="*/ 58 h 101"/>
                <a:gd name="T62" fmla="*/ 70 w 96"/>
                <a:gd name="T63" fmla="*/ 49 h 101"/>
                <a:gd name="T64" fmla="*/ 58 w 96"/>
                <a:gd name="T65" fmla="*/ 48 h 101"/>
                <a:gd name="T66" fmla="*/ 48 w 96"/>
                <a:gd name="T67" fmla="*/ 44 h 101"/>
                <a:gd name="T68" fmla="*/ 48 w 96"/>
                <a:gd name="T69" fmla="*/ 44 h 101"/>
                <a:gd name="T70" fmla="*/ 48 w 96"/>
                <a:gd name="T71" fmla="*/ 44 h 101"/>
                <a:gd name="T72" fmla="*/ 49 w 96"/>
                <a:gd name="T73" fmla="*/ 44 h 101"/>
                <a:gd name="T74" fmla="*/ 52 w 96"/>
                <a:gd name="T75" fmla="*/ 45 h 101"/>
                <a:gd name="T76" fmla="*/ 39 w 96"/>
                <a:gd name="T77" fmla="*/ 57 h 101"/>
                <a:gd name="T78" fmla="*/ 46 w 96"/>
                <a:gd name="T79" fmla="*/ 44 h 101"/>
                <a:gd name="T80" fmla="*/ 53 w 96"/>
                <a:gd name="T81" fmla="*/ 62 h 101"/>
                <a:gd name="T82" fmla="*/ 50 w 96"/>
                <a:gd name="T83" fmla="*/ 63 h 101"/>
                <a:gd name="T84" fmla="*/ 47 w 96"/>
                <a:gd name="T85" fmla="*/ 63 h 101"/>
                <a:gd name="T86" fmla="*/ 47 w 96"/>
                <a:gd name="T87" fmla="*/ 63 h 101"/>
                <a:gd name="T88" fmla="*/ 51 w 96"/>
                <a:gd name="T89" fmla="*/ 57 h 101"/>
                <a:gd name="T90" fmla="*/ 57 w 96"/>
                <a:gd name="T91" fmla="*/ 5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6" h="101">
                  <a:moveTo>
                    <a:pt x="48" y="6"/>
                  </a:moveTo>
                  <a:cubicBezTo>
                    <a:pt x="46" y="6"/>
                    <a:pt x="43" y="6"/>
                    <a:pt x="41" y="6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2" y="5"/>
                    <a:pt x="43" y="4"/>
                    <a:pt x="42" y="2"/>
                  </a:cubicBezTo>
                  <a:cubicBezTo>
                    <a:pt x="42" y="1"/>
                    <a:pt x="40" y="0"/>
                    <a:pt x="38" y="0"/>
                  </a:cubicBezTo>
                  <a:cubicBezTo>
                    <a:pt x="37" y="0"/>
                    <a:pt x="37" y="0"/>
                    <a:pt x="36" y="0"/>
                  </a:cubicBezTo>
                  <a:cubicBezTo>
                    <a:pt x="33" y="0"/>
                    <a:pt x="31" y="3"/>
                    <a:pt x="32" y="5"/>
                  </a:cubicBezTo>
                  <a:cubicBezTo>
                    <a:pt x="32" y="6"/>
                    <a:pt x="33" y="7"/>
                    <a:pt x="35" y="7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15" y="13"/>
                    <a:pt x="0" y="32"/>
                    <a:pt x="0" y="54"/>
                  </a:cubicBezTo>
                  <a:cubicBezTo>
                    <a:pt x="0" y="80"/>
                    <a:pt x="22" y="101"/>
                    <a:pt x="48" y="101"/>
                  </a:cubicBezTo>
                  <a:cubicBezTo>
                    <a:pt x="74" y="101"/>
                    <a:pt x="96" y="80"/>
                    <a:pt x="96" y="54"/>
                  </a:cubicBezTo>
                  <a:cubicBezTo>
                    <a:pt x="96" y="27"/>
                    <a:pt x="74" y="6"/>
                    <a:pt x="48" y="6"/>
                  </a:cubicBezTo>
                  <a:close/>
                  <a:moveTo>
                    <a:pt x="33" y="4"/>
                  </a:moveTo>
                  <a:cubicBezTo>
                    <a:pt x="33" y="3"/>
                    <a:pt x="35" y="2"/>
                    <a:pt x="37" y="1"/>
                  </a:cubicBezTo>
                  <a:cubicBezTo>
                    <a:pt x="37" y="1"/>
                    <a:pt x="37" y="1"/>
                    <a:pt x="38" y="1"/>
                  </a:cubicBezTo>
                  <a:cubicBezTo>
                    <a:pt x="39" y="1"/>
                    <a:pt x="41" y="2"/>
                    <a:pt x="41" y="3"/>
                  </a:cubicBezTo>
                  <a:cubicBezTo>
                    <a:pt x="41" y="4"/>
                    <a:pt x="41" y="4"/>
                    <a:pt x="40" y="5"/>
                  </a:cubicBezTo>
                  <a:cubicBezTo>
                    <a:pt x="39" y="4"/>
                    <a:pt x="38" y="4"/>
                    <a:pt x="37" y="4"/>
                  </a:cubicBezTo>
                  <a:cubicBezTo>
                    <a:pt x="36" y="5"/>
                    <a:pt x="36" y="5"/>
                    <a:pt x="35" y="6"/>
                  </a:cubicBezTo>
                  <a:cubicBezTo>
                    <a:pt x="34" y="6"/>
                    <a:pt x="33" y="5"/>
                    <a:pt x="33" y="4"/>
                  </a:cubicBezTo>
                  <a:close/>
                  <a:moveTo>
                    <a:pt x="73" y="79"/>
                  </a:moveTo>
                  <a:cubicBezTo>
                    <a:pt x="69" y="84"/>
                    <a:pt x="64" y="87"/>
                    <a:pt x="58" y="88"/>
                  </a:cubicBezTo>
                  <a:cubicBezTo>
                    <a:pt x="54" y="81"/>
                    <a:pt x="54" y="81"/>
                    <a:pt x="54" y="8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1" y="90"/>
                    <a:pt x="50" y="90"/>
                    <a:pt x="48" y="90"/>
                  </a:cubicBezTo>
                  <a:cubicBezTo>
                    <a:pt x="38" y="90"/>
                    <a:pt x="29" y="86"/>
                    <a:pt x="22" y="79"/>
                  </a:cubicBezTo>
                  <a:cubicBezTo>
                    <a:pt x="18" y="75"/>
                    <a:pt x="15" y="70"/>
                    <a:pt x="13" y="64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2" y="57"/>
                    <a:pt x="12" y="55"/>
                    <a:pt x="12" y="54"/>
                  </a:cubicBezTo>
                  <a:cubicBezTo>
                    <a:pt x="12" y="44"/>
                    <a:pt x="15" y="35"/>
                    <a:pt x="22" y="28"/>
                  </a:cubicBezTo>
                  <a:cubicBezTo>
                    <a:pt x="27" y="24"/>
                    <a:pt x="32" y="21"/>
                    <a:pt x="38" y="19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45" y="18"/>
                    <a:pt x="46" y="17"/>
                    <a:pt x="48" y="17"/>
                  </a:cubicBezTo>
                  <a:cubicBezTo>
                    <a:pt x="58" y="17"/>
                    <a:pt x="67" y="21"/>
                    <a:pt x="73" y="28"/>
                  </a:cubicBezTo>
                  <a:cubicBezTo>
                    <a:pt x="78" y="32"/>
                    <a:pt x="81" y="38"/>
                    <a:pt x="83" y="43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84" y="49"/>
                    <a:pt x="84" y="49"/>
                    <a:pt x="84" y="49"/>
                  </a:cubicBezTo>
                  <a:cubicBezTo>
                    <a:pt x="84" y="50"/>
                    <a:pt x="84" y="52"/>
                    <a:pt x="84" y="54"/>
                  </a:cubicBezTo>
                  <a:cubicBezTo>
                    <a:pt x="84" y="63"/>
                    <a:pt x="80" y="72"/>
                    <a:pt x="73" y="79"/>
                  </a:cubicBezTo>
                  <a:close/>
                  <a:moveTo>
                    <a:pt x="73" y="29"/>
                  </a:moveTo>
                  <a:cubicBezTo>
                    <a:pt x="53" y="44"/>
                    <a:pt x="53" y="44"/>
                    <a:pt x="53" y="44"/>
                  </a:cubicBezTo>
                  <a:cubicBezTo>
                    <a:pt x="52" y="43"/>
                    <a:pt x="50" y="43"/>
                    <a:pt x="48" y="4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2" y="44"/>
                    <a:pt x="40" y="45"/>
                    <a:pt x="40" y="46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37" y="50"/>
                    <a:pt x="37" y="52"/>
                    <a:pt x="37" y="53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23" y="78"/>
                    <a:pt x="23" y="78"/>
                    <a:pt x="23" y="78"/>
                  </a:cubicBezTo>
                  <a:cubicBezTo>
                    <a:pt x="43" y="63"/>
                    <a:pt x="43" y="63"/>
                    <a:pt x="43" y="63"/>
                  </a:cubicBezTo>
                  <a:cubicBezTo>
                    <a:pt x="44" y="64"/>
                    <a:pt x="46" y="65"/>
                    <a:pt x="47" y="65"/>
                  </a:cubicBezTo>
                  <a:cubicBezTo>
                    <a:pt x="53" y="75"/>
                    <a:pt x="53" y="75"/>
                    <a:pt x="53" y="75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4" y="63"/>
                    <a:pt x="55" y="62"/>
                    <a:pt x="56" y="61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59" y="57"/>
                    <a:pt x="59" y="56"/>
                    <a:pt x="59" y="54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58" y="49"/>
                    <a:pt x="58" y="49"/>
                    <a:pt x="58" y="49"/>
                  </a:cubicBezTo>
                  <a:cubicBezTo>
                    <a:pt x="58" y="49"/>
                    <a:pt x="58" y="49"/>
                    <a:pt x="58" y="48"/>
                  </a:cubicBezTo>
                  <a:lnTo>
                    <a:pt x="73" y="29"/>
                  </a:lnTo>
                  <a:close/>
                  <a:moveTo>
                    <a:pt x="48" y="44"/>
                  </a:moveTo>
                  <a:cubicBezTo>
                    <a:pt x="48" y="44"/>
                    <a:pt x="48" y="44"/>
                    <a:pt x="48" y="44"/>
                  </a:cubicBezTo>
                  <a:cubicBezTo>
                    <a:pt x="48" y="44"/>
                    <a:pt x="48" y="44"/>
                    <a:pt x="48" y="44"/>
                  </a:cubicBezTo>
                  <a:close/>
                  <a:moveTo>
                    <a:pt x="46" y="44"/>
                  </a:moveTo>
                  <a:cubicBezTo>
                    <a:pt x="47" y="44"/>
                    <a:pt x="47" y="44"/>
                    <a:pt x="48" y="44"/>
                  </a:cubicBezTo>
                  <a:cubicBezTo>
                    <a:pt x="48" y="44"/>
                    <a:pt x="49" y="44"/>
                    <a:pt x="49" y="44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50" y="44"/>
                    <a:pt x="51" y="44"/>
                    <a:pt x="52" y="45"/>
                  </a:cubicBezTo>
                  <a:cubicBezTo>
                    <a:pt x="45" y="50"/>
                    <a:pt x="45" y="50"/>
                    <a:pt x="45" y="50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9" y="57"/>
                    <a:pt x="39" y="56"/>
                    <a:pt x="39" y="56"/>
                  </a:cubicBezTo>
                  <a:cubicBezTo>
                    <a:pt x="37" y="50"/>
                    <a:pt x="41" y="45"/>
                    <a:pt x="46" y="44"/>
                  </a:cubicBezTo>
                  <a:close/>
                  <a:moveTo>
                    <a:pt x="53" y="62"/>
                  </a:moveTo>
                  <a:cubicBezTo>
                    <a:pt x="53" y="62"/>
                    <a:pt x="53" y="62"/>
                    <a:pt x="53" y="62"/>
                  </a:cubicBezTo>
                  <a:cubicBezTo>
                    <a:pt x="53" y="62"/>
                    <a:pt x="53" y="62"/>
                    <a:pt x="53" y="62"/>
                  </a:cubicBezTo>
                  <a:cubicBezTo>
                    <a:pt x="52" y="62"/>
                    <a:pt x="51" y="63"/>
                    <a:pt x="50" y="63"/>
                  </a:cubicBezTo>
                  <a:cubicBezTo>
                    <a:pt x="49" y="63"/>
                    <a:pt x="49" y="63"/>
                    <a:pt x="48" y="63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6" y="63"/>
                    <a:pt x="45" y="63"/>
                    <a:pt x="44" y="62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57" y="50"/>
                    <a:pt x="57" y="51"/>
                    <a:pt x="57" y="52"/>
                  </a:cubicBezTo>
                  <a:cubicBezTo>
                    <a:pt x="58" y="56"/>
                    <a:pt x="56" y="60"/>
                    <a:pt x="53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0" name="Freeform 124"/>
            <p:cNvSpPr>
              <a:spLocks/>
            </p:cNvSpPr>
            <p:nvPr/>
          </p:nvSpPr>
          <p:spPr bwMode="auto">
            <a:xfrm>
              <a:off x="9763504" y="2679209"/>
              <a:ext cx="340575" cy="340575"/>
            </a:xfrm>
            <a:custGeom>
              <a:avLst/>
              <a:gdLst>
                <a:gd name="T0" fmla="*/ 90 w 107"/>
                <a:gd name="T1" fmla="*/ 74 h 107"/>
                <a:gd name="T2" fmla="*/ 78 w 107"/>
                <a:gd name="T3" fmla="*/ 79 h 107"/>
                <a:gd name="T4" fmla="*/ 33 w 107"/>
                <a:gd name="T5" fmla="*/ 56 h 107"/>
                <a:gd name="T6" fmla="*/ 34 w 107"/>
                <a:gd name="T7" fmla="*/ 54 h 107"/>
                <a:gd name="T8" fmla="*/ 33 w 107"/>
                <a:gd name="T9" fmla="*/ 51 h 107"/>
                <a:gd name="T10" fmla="*/ 78 w 107"/>
                <a:gd name="T11" fmla="*/ 29 h 107"/>
                <a:gd name="T12" fmla="*/ 90 w 107"/>
                <a:gd name="T13" fmla="*/ 34 h 107"/>
                <a:gd name="T14" fmla="*/ 107 w 107"/>
                <a:gd name="T15" fmla="*/ 17 h 107"/>
                <a:gd name="T16" fmla="*/ 90 w 107"/>
                <a:gd name="T17" fmla="*/ 0 h 107"/>
                <a:gd name="T18" fmla="*/ 74 w 107"/>
                <a:gd name="T19" fmla="*/ 17 h 107"/>
                <a:gd name="T20" fmla="*/ 74 w 107"/>
                <a:gd name="T21" fmla="*/ 20 h 107"/>
                <a:gd name="T22" fmla="*/ 29 w 107"/>
                <a:gd name="T23" fmla="*/ 42 h 107"/>
                <a:gd name="T24" fmla="*/ 17 w 107"/>
                <a:gd name="T25" fmla="*/ 37 h 107"/>
                <a:gd name="T26" fmla="*/ 0 w 107"/>
                <a:gd name="T27" fmla="*/ 54 h 107"/>
                <a:gd name="T28" fmla="*/ 17 w 107"/>
                <a:gd name="T29" fmla="*/ 70 h 107"/>
                <a:gd name="T30" fmla="*/ 29 w 107"/>
                <a:gd name="T31" fmla="*/ 65 h 107"/>
                <a:gd name="T32" fmla="*/ 74 w 107"/>
                <a:gd name="T33" fmla="*/ 88 h 107"/>
                <a:gd name="T34" fmla="*/ 74 w 107"/>
                <a:gd name="T35" fmla="*/ 90 h 107"/>
                <a:gd name="T36" fmla="*/ 90 w 107"/>
                <a:gd name="T37" fmla="*/ 107 h 107"/>
                <a:gd name="T38" fmla="*/ 107 w 107"/>
                <a:gd name="T39" fmla="*/ 90 h 107"/>
                <a:gd name="T40" fmla="*/ 90 w 107"/>
                <a:gd name="T41" fmla="*/ 7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7" h="107">
                  <a:moveTo>
                    <a:pt x="90" y="74"/>
                  </a:moveTo>
                  <a:cubicBezTo>
                    <a:pt x="86" y="74"/>
                    <a:pt x="81" y="76"/>
                    <a:pt x="78" y="79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4" y="56"/>
                    <a:pt x="34" y="55"/>
                    <a:pt x="34" y="54"/>
                  </a:cubicBezTo>
                  <a:cubicBezTo>
                    <a:pt x="34" y="53"/>
                    <a:pt x="34" y="52"/>
                    <a:pt x="33" y="51"/>
                  </a:cubicBezTo>
                  <a:cubicBezTo>
                    <a:pt x="78" y="29"/>
                    <a:pt x="78" y="29"/>
                    <a:pt x="78" y="29"/>
                  </a:cubicBezTo>
                  <a:cubicBezTo>
                    <a:pt x="81" y="32"/>
                    <a:pt x="86" y="34"/>
                    <a:pt x="90" y="34"/>
                  </a:cubicBezTo>
                  <a:cubicBezTo>
                    <a:pt x="100" y="34"/>
                    <a:pt x="107" y="26"/>
                    <a:pt x="107" y="17"/>
                  </a:cubicBezTo>
                  <a:cubicBezTo>
                    <a:pt x="107" y="8"/>
                    <a:pt x="100" y="0"/>
                    <a:pt x="90" y="0"/>
                  </a:cubicBezTo>
                  <a:cubicBezTo>
                    <a:pt x="81" y="0"/>
                    <a:pt x="74" y="8"/>
                    <a:pt x="74" y="17"/>
                  </a:cubicBezTo>
                  <a:cubicBezTo>
                    <a:pt x="74" y="18"/>
                    <a:pt x="74" y="19"/>
                    <a:pt x="74" y="20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6" y="39"/>
                    <a:pt x="22" y="37"/>
                    <a:pt x="17" y="37"/>
                  </a:cubicBezTo>
                  <a:cubicBezTo>
                    <a:pt x="8" y="37"/>
                    <a:pt x="0" y="45"/>
                    <a:pt x="0" y="54"/>
                  </a:cubicBezTo>
                  <a:cubicBezTo>
                    <a:pt x="0" y="63"/>
                    <a:pt x="8" y="70"/>
                    <a:pt x="17" y="70"/>
                  </a:cubicBezTo>
                  <a:cubicBezTo>
                    <a:pt x="22" y="70"/>
                    <a:pt x="26" y="68"/>
                    <a:pt x="29" y="65"/>
                  </a:cubicBezTo>
                  <a:cubicBezTo>
                    <a:pt x="74" y="88"/>
                    <a:pt x="74" y="88"/>
                    <a:pt x="74" y="88"/>
                  </a:cubicBezTo>
                  <a:cubicBezTo>
                    <a:pt x="74" y="89"/>
                    <a:pt x="74" y="90"/>
                    <a:pt x="74" y="90"/>
                  </a:cubicBezTo>
                  <a:cubicBezTo>
                    <a:pt x="74" y="100"/>
                    <a:pt x="81" y="107"/>
                    <a:pt x="90" y="107"/>
                  </a:cubicBezTo>
                  <a:cubicBezTo>
                    <a:pt x="100" y="107"/>
                    <a:pt x="107" y="100"/>
                    <a:pt x="107" y="90"/>
                  </a:cubicBezTo>
                  <a:cubicBezTo>
                    <a:pt x="107" y="81"/>
                    <a:pt x="100" y="74"/>
                    <a:pt x="90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1" name="Freeform 125"/>
            <p:cNvSpPr>
              <a:spLocks noEditPoints="1"/>
            </p:cNvSpPr>
            <p:nvPr/>
          </p:nvSpPr>
          <p:spPr bwMode="auto">
            <a:xfrm>
              <a:off x="9875071" y="1874748"/>
              <a:ext cx="324917" cy="352319"/>
            </a:xfrm>
            <a:custGeom>
              <a:avLst/>
              <a:gdLst>
                <a:gd name="T0" fmla="*/ 13 w 102"/>
                <a:gd name="T1" fmla="*/ 100 h 110"/>
                <a:gd name="T2" fmla="*/ 24 w 102"/>
                <a:gd name="T3" fmla="*/ 110 h 110"/>
                <a:gd name="T4" fmla="*/ 34 w 102"/>
                <a:gd name="T5" fmla="*/ 100 h 110"/>
                <a:gd name="T6" fmla="*/ 34 w 102"/>
                <a:gd name="T7" fmla="*/ 100 h 110"/>
                <a:gd name="T8" fmla="*/ 24 w 102"/>
                <a:gd name="T9" fmla="*/ 89 h 110"/>
                <a:gd name="T10" fmla="*/ 13 w 102"/>
                <a:gd name="T11" fmla="*/ 100 h 110"/>
                <a:gd name="T12" fmla="*/ 82 w 102"/>
                <a:gd name="T13" fmla="*/ 100 h 110"/>
                <a:gd name="T14" fmla="*/ 92 w 102"/>
                <a:gd name="T15" fmla="*/ 110 h 110"/>
                <a:gd name="T16" fmla="*/ 102 w 102"/>
                <a:gd name="T17" fmla="*/ 100 h 110"/>
                <a:gd name="T18" fmla="*/ 102 w 102"/>
                <a:gd name="T19" fmla="*/ 100 h 110"/>
                <a:gd name="T20" fmla="*/ 92 w 102"/>
                <a:gd name="T21" fmla="*/ 89 h 110"/>
                <a:gd name="T22" fmla="*/ 82 w 102"/>
                <a:gd name="T23" fmla="*/ 100 h 110"/>
                <a:gd name="T24" fmla="*/ 102 w 102"/>
                <a:gd name="T25" fmla="*/ 55 h 110"/>
                <a:gd name="T26" fmla="*/ 102 w 102"/>
                <a:gd name="T27" fmla="*/ 14 h 110"/>
                <a:gd name="T28" fmla="*/ 13 w 102"/>
                <a:gd name="T29" fmla="*/ 14 h 110"/>
                <a:gd name="T30" fmla="*/ 0 w 102"/>
                <a:gd name="T31" fmla="*/ 0 h 110"/>
                <a:gd name="T32" fmla="*/ 0 w 102"/>
                <a:gd name="T33" fmla="*/ 7 h 110"/>
                <a:gd name="T34" fmla="*/ 7 w 102"/>
                <a:gd name="T35" fmla="*/ 14 h 110"/>
                <a:gd name="T36" fmla="*/ 12 w 102"/>
                <a:gd name="T37" fmla="*/ 58 h 110"/>
                <a:gd name="T38" fmla="*/ 7 w 102"/>
                <a:gd name="T39" fmla="*/ 69 h 110"/>
                <a:gd name="T40" fmla="*/ 20 w 102"/>
                <a:gd name="T41" fmla="*/ 82 h 110"/>
                <a:gd name="T42" fmla="*/ 102 w 102"/>
                <a:gd name="T43" fmla="*/ 82 h 110"/>
                <a:gd name="T44" fmla="*/ 102 w 102"/>
                <a:gd name="T45" fmla="*/ 76 h 110"/>
                <a:gd name="T46" fmla="*/ 20 w 102"/>
                <a:gd name="T47" fmla="*/ 76 h 110"/>
                <a:gd name="T48" fmla="*/ 13 w 102"/>
                <a:gd name="T49" fmla="*/ 69 h 110"/>
                <a:gd name="T50" fmla="*/ 13 w 102"/>
                <a:gd name="T51" fmla="*/ 69 h 110"/>
                <a:gd name="T52" fmla="*/ 102 w 102"/>
                <a:gd name="T53" fmla="*/ 5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2" h="110">
                  <a:moveTo>
                    <a:pt x="13" y="100"/>
                  </a:moveTo>
                  <a:cubicBezTo>
                    <a:pt x="13" y="105"/>
                    <a:pt x="18" y="110"/>
                    <a:pt x="24" y="110"/>
                  </a:cubicBezTo>
                  <a:cubicBezTo>
                    <a:pt x="29" y="110"/>
                    <a:pt x="34" y="105"/>
                    <a:pt x="34" y="100"/>
                  </a:cubicBezTo>
                  <a:cubicBezTo>
                    <a:pt x="34" y="100"/>
                    <a:pt x="34" y="100"/>
                    <a:pt x="34" y="100"/>
                  </a:cubicBezTo>
                  <a:cubicBezTo>
                    <a:pt x="34" y="94"/>
                    <a:pt x="29" y="89"/>
                    <a:pt x="24" y="89"/>
                  </a:cubicBezTo>
                  <a:cubicBezTo>
                    <a:pt x="18" y="89"/>
                    <a:pt x="13" y="94"/>
                    <a:pt x="13" y="100"/>
                  </a:cubicBezTo>
                  <a:close/>
                  <a:moveTo>
                    <a:pt x="82" y="100"/>
                  </a:moveTo>
                  <a:cubicBezTo>
                    <a:pt x="82" y="105"/>
                    <a:pt x="86" y="110"/>
                    <a:pt x="92" y="110"/>
                  </a:cubicBezTo>
                  <a:cubicBezTo>
                    <a:pt x="98" y="110"/>
                    <a:pt x="102" y="105"/>
                    <a:pt x="102" y="100"/>
                  </a:cubicBezTo>
                  <a:cubicBezTo>
                    <a:pt x="102" y="100"/>
                    <a:pt x="102" y="100"/>
                    <a:pt x="102" y="100"/>
                  </a:cubicBezTo>
                  <a:cubicBezTo>
                    <a:pt x="102" y="94"/>
                    <a:pt x="98" y="89"/>
                    <a:pt x="92" y="89"/>
                  </a:cubicBezTo>
                  <a:cubicBezTo>
                    <a:pt x="86" y="89"/>
                    <a:pt x="82" y="94"/>
                    <a:pt x="82" y="100"/>
                  </a:cubicBezTo>
                  <a:close/>
                  <a:moveTo>
                    <a:pt x="102" y="55"/>
                  </a:moveTo>
                  <a:cubicBezTo>
                    <a:pt x="102" y="14"/>
                    <a:pt x="102" y="14"/>
                    <a:pt x="102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6"/>
                    <a:pt x="7" y="0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3" y="7"/>
                    <a:pt x="7" y="10"/>
                    <a:pt x="7" y="14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9" y="61"/>
                    <a:pt x="7" y="64"/>
                    <a:pt x="7" y="69"/>
                  </a:cubicBezTo>
                  <a:cubicBezTo>
                    <a:pt x="7" y="76"/>
                    <a:pt x="13" y="82"/>
                    <a:pt x="20" y="82"/>
                  </a:cubicBezTo>
                  <a:cubicBezTo>
                    <a:pt x="102" y="82"/>
                    <a:pt x="102" y="82"/>
                    <a:pt x="102" y="82"/>
                  </a:cubicBezTo>
                  <a:cubicBezTo>
                    <a:pt x="102" y="76"/>
                    <a:pt x="102" y="76"/>
                    <a:pt x="102" y="76"/>
                  </a:cubicBezTo>
                  <a:cubicBezTo>
                    <a:pt x="20" y="76"/>
                    <a:pt x="20" y="76"/>
                    <a:pt x="20" y="76"/>
                  </a:cubicBezTo>
                  <a:cubicBezTo>
                    <a:pt x="16" y="76"/>
                    <a:pt x="13" y="73"/>
                    <a:pt x="13" y="69"/>
                  </a:cubicBezTo>
                  <a:cubicBezTo>
                    <a:pt x="13" y="69"/>
                    <a:pt x="13" y="69"/>
                    <a:pt x="13" y="69"/>
                  </a:cubicBezTo>
                  <a:lnTo>
                    <a:pt x="102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2" name="Freeform 126"/>
            <p:cNvSpPr>
              <a:spLocks noEditPoints="1"/>
            </p:cNvSpPr>
            <p:nvPr/>
          </p:nvSpPr>
          <p:spPr bwMode="auto">
            <a:xfrm>
              <a:off x="9965108" y="1600722"/>
              <a:ext cx="274026" cy="268153"/>
            </a:xfrm>
            <a:custGeom>
              <a:avLst/>
              <a:gdLst>
                <a:gd name="T0" fmla="*/ 82 w 86"/>
                <a:gd name="T1" fmla="*/ 47 h 84"/>
                <a:gd name="T2" fmla="*/ 82 w 86"/>
                <a:gd name="T3" fmla="*/ 42 h 84"/>
                <a:gd name="T4" fmla="*/ 43 w 86"/>
                <a:gd name="T5" fmla="*/ 3 h 84"/>
                <a:gd name="T6" fmla="*/ 36 w 86"/>
                <a:gd name="T7" fmla="*/ 4 h 84"/>
                <a:gd name="T8" fmla="*/ 24 w 86"/>
                <a:gd name="T9" fmla="*/ 0 h 84"/>
                <a:gd name="T10" fmla="*/ 0 w 86"/>
                <a:gd name="T11" fmla="*/ 23 h 84"/>
                <a:gd name="T12" fmla="*/ 4 w 86"/>
                <a:gd name="T13" fmla="*/ 36 h 84"/>
                <a:gd name="T14" fmla="*/ 4 w 86"/>
                <a:gd name="T15" fmla="*/ 42 h 84"/>
                <a:gd name="T16" fmla="*/ 43 w 86"/>
                <a:gd name="T17" fmla="*/ 81 h 84"/>
                <a:gd name="T18" fmla="*/ 50 w 86"/>
                <a:gd name="T19" fmla="*/ 80 h 84"/>
                <a:gd name="T20" fmla="*/ 62 w 86"/>
                <a:gd name="T21" fmla="*/ 84 h 84"/>
                <a:gd name="T22" fmla="*/ 86 w 86"/>
                <a:gd name="T23" fmla="*/ 61 h 84"/>
                <a:gd name="T24" fmla="*/ 82 w 86"/>
                <a:gd name="T25" fmla="*/ 47 h 84"/>
                <a:gd name="T26" fmla="*/ 46 w 86"/>
                <a:gd name="T27" fmla="*/ 71 h 84"/>
                <a:gd name="T28" fmla="*/ 23 w 86"/>
                <a:gd name="T29" fmla="*/ 64 h 84"/>
                <a:gd name="T30" fmla="*/ 24 w 86"/>
                <a:gd name="T31" fmla="*/ 51 h 84"/>
                <a:gd name="T32" fmla="*/ 34 w 86"/>
                <a:gd name="T33" fmla="*/ 59 h 84"/>
                <a:gd name="T34" fmla="*/ 52 w 86"/>
                <a:gd name="T35" fmla="*/ 58 h 84"/>
                <a:gd name="T36" fmla="*/ 41 w 86"/>
                <a:gd name="T37" fmla="*/ 47 h 84"/>
                <a:gd name="T38" fmla="*/ 20 w 86"/>
                <a:gd name="T39" fmla="*/ 30 h 84"/>
                <a:gd name="T40" fmla="*/ 37 w 86"/>
                <a:gd name="T41" fmla="*/ 13 h 84"/>
                <a:gd name="T42" fmla="*/ 61 w 86"/>
                <a:gd name="T43" fmla="*/ 19 h 84"/>
                <a:gd name="T44" fmla="*/ 59 w 86"/>
                <a:gd name="T45" fmla="*/ 31 h 84"/>
                <a:gd name="T46" fmla="*/ 42 w 86"/>
                <a:gd name="T47" fmla="*/ 22 h 84"/>
                <a:gd name="T48" fmla="*/ 38 w 86"/>
                <a:gd name="T49" fmla="*/ 35 h 84"/>
                <a:gd name="T50" fmla="*/ 66 w 86"/>
                <a:gd name="T51" fmla="*/ 49 h 84"/>
                <a:gd name="T52" fmla="*/ 46 w 86"/>
                <a:gd name="T53" fmla="*/ 7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6" h="84">
                  <a:moveTo>
                    <a:pt x="82" y="47"/>
                  </a:moveTo>
                  <a:cubicBezTo>
                    <a:pt x="82" y="46"/>
                    <a:pt x="82" y="44"/>
                    <a:pt x="82" y="42"/>
                  </a:cubicBezTo>
                  <a:cubicBezTo>
                    <a:pt x="82" y="21"/>
                    <a:pt x="64" y="3"/>
                    <a:pt x="43" y="3"/>
                  </a:cubicBezTo>
                  <a:cubicBezTo>
                    <a:pt x="41" y="3"/>
                    <a:pt x="39" y="3"/>
                    <a:pt x="36" y="4"/>
                  </a:cubicBezTo>
                  <a:cubicBezTo>
                    <a:pt x="33" y="1"/>
                    <a:pt x="28" y="0"/>
                    <a:pt x="24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28"/>
                    <a:pt x="2" y="32"/>
                    <a:pt x="4" y="36"/>
                  </a:cubicBezTo>
                  <a:cubicBezTo>
                    <a:pt x="4" y="38"/>
                    <a:pt x="4" y="40"/>
                    <a:pt x="4" y="42"/>
                  </a:cubicBezTo>
                  <a:cubicBezTo>
                    <a:pt x="4" y="64"/>
                    <a:pt x="21" y="81"/>
                    <a:pt x="43" y="81"/>
                  </a:cubicBezTo>
                  <a:cubicBezTo>
                    <a:pt x="45" y="81"/>
                    <a:pt x="48" y="81"/>
                    <a:pt x="50" y="80"/>
                  </a:cubicBezTo>
                  <a:cubicBezTo>
                    <a:pt x="54" y="83"/>
                    <a:pt x="58" y="84"/>
                    <a:pt x="62" y="84"/>
                  </a:cubicBezTo>
                  <a:cubicBezTo>
                    <a:pt x="75" y="84"/>
                    <a:pt x="86" y="73"/>
                    <a:pt x="86" y="61"/>
                  </a:cubicBezTo>
                  <a:cubicBezTo>
                    <a:pt x="86" y="56"/>
                    <a:pt x="84" y="51"/>
                    <a:pt x="82" y="47"/>
                  </a:cubicBezTo>
                  <a:close/>
                  <a:moveTo>
                    <a:pt x="46" y="71"/>
                  </a:moveTo>
                  <a:cubicBezTo>
                    <a:pt x="34" y="71"/>
                    <a:pt x="28" y="69"/>
                    <a:pt x="23" y="64"/>
                  </a:cubicBezTo>
                  <a:cubicBezTo>
                    <a:pt x="17" y="58"/>
                    <a:pt x="19" y="52"/>
                    <a:pt x="24" y="51"/>
                  </a:cubicBezTo>
                  <a:cubicBezTo>
                    <a:pt x="29" y="51"/>
                    <a:pt x="32" y="57"/>
                    <a:pt x="34" y="59"/>
                  </a:cubicBezTo>
                  <a:cubicBezTo>
                    <a:pt x="37" y="60"/>
                    <a:pt x="47" y="64"/>
                    <a:pt x="52" y="58"/>
                  </a:cubicBezTo>
                  <a:cubicBezTo>
                    <a:pt x="58" y="51"/>
                    <a:pt x="48" y="48"/>
                    <a:pt x="41" y="47"/>
                  </a:cubicBezTo>
                  <a:cubicBezTo>
                    <a:pt x="32" y="46"/>
                    <a:pt x="19" y="40"/>
                    <a:pt x="20" y="30"/>
                  </a:cubicBezTo>
                  <a:cubicBezTo>
                    <a:pt x="21" y="19"/>
                    <a:pt x="29" y="14"/>
                    <a:pt x="37" y="13"/>
                  </a:cubicBezTo>
                  <a:cubicBezTo>
                    <a:pt x="48" y="12"/>
                    <a:pt x="55" y="15"/>
                    <a:pt x="61" y="19"/>
                  </a:cubicBezTo>
                  <a:cubicBezTo>
                    <a:pt x="67" y="25"/>
                    <a:pt x="63" y="31"/>
                    <a:pt x="59" y="31"/>
                  </a:cubicBezTo>
                  <a:cubicBezTo>
                    <a:pt x="55" y="32"/>
                    <a:pt x="51" y="22"/>
                    <a:pt x="42" y="22"/>
                  </a:cubicBezTo>
                  <a:cubicBezTo>
                    <a:pt x="33" y="22"/>
                    <a:pt x="27" y="32"/>
                    <a:pt x="38" y="35"/>
                  </a:cubicBezTo>
                  <a:cubicBezTo>
                    <a:pt x="49" y="37"/>
                    <a:pt x="61" y="38"/>
                    <a:pt x="66" y="49"/>
                  </a:cubicBezTo>
                  <a:cubicBezTo>
                    <a:pt x="70" y="59"/>
                    <a:pt x="59" y="70"/>
                    <a:pt x="46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3" name="Freeform 127"/>
            <p:cNvSpPr>
              <a:spLocks noEditPoints="1"/>
            </p:cNvSpPr>
            <p:nvPr/>
          </p:nvSpPr>
          <p:spPr bwMode="auto">
            <a:xfrm>
              <a:off x="10082548" y="1367799"/>
              <a:ext cx="152672" cy="199648"/>
            </a:xfrm>
            <a:custGeom>
              <a:avLst/>
              <a:gdLst>
                <a:gd name="T0" fmla="*/ 42 w 48"/>
                <a:gd name="T1" fmla="*/ 8 h 63"/>
                <a:gd name="T2" fmla="*/ 6 w 48"/>
                <a:gd name="T3" fmla="*/ 8 h 63"/>
                <a:gd name="T4" fmla="*/ 0 w 48"/>
                <a:gd name="T5" fmla="*/ 14 h 63"/>
                <a:gd name="T6" fmla="*/ 0 w 48"/>
                <a:gd name="T7" fmla="*/ 16 h 63"/>
                <a:gd name="T8" fmla="*/ 48 w 48"/>
                <a:gd name="T9" fmla="*/ 16 h 63"/>
                <a:gd name="T10" fmla="*/ 48 w 48"/>
                <a:gd name="T11" fmla="*/ 14 h 63"/>
                <a:gd name="T12" fmla="*/ 42 w 48"/>
                <a:gd name="T13" fmla="*/ 8 h 63"/>
                <a:gd name="T14" fmla="*/ 31 w 48"/>
                <a:gd name="T15" fmla="*/ 4 h 63"/>
                <a:gd name="T16" fmla="*/ 32 w 48"/>
                <a:gd name="T17" fmla="*/ 10 h 63"/>
                <a:gd name="T18" fmla="*/ 16 w 48"/>
                <a:gd name="T19" fmla="*/ 10 h 63"/>
                <a:gd name="T20" fmla="*/ 17 w 48"/>
                <a:gd name="T21" fmla="*/ 4 h 63"/>
                <a:gd name="T22" fmla="*/ 31 w 48"/>
                <a:gd name="T23" fmla="*/ 4 h 63"/>
                <a:gd name="T24" fmla="*/ 32 w 48"/>
                <a:gd name="T25" fmla="*/ 0 h 63"/>
                <a:gd name="T26" fmla="*/ 16 w 48"/>
                <a:gd name="T27" fmla="*/ 0 h 63"/>
                <a:gd name="T28" fmla="*/ 13 w 48"/>
                <a:gd name="T29" fmla="*/ 3 h 63"/>
                <a:gd name="T30" fmla="*/ 12 w 48"/>
                <a:gd name="T31" fmla="*/ 11 h 63"/>
                <a:gd name="T32" fmla="*/ 14 w 48"/>
                <a:gd name="T33" fmla="*/ 14 h 63"/>
                <a:gd name="T34" fmla="*/ 34 w 48"/>
                <a:gd name="T35" fmla="*/ 14 h 63"/>
                <a:gd name="T36" fmla="*/ 36 w 48"/>
                <a:gd name="T37" fmla="*/ 11 h 63"/>
                <a:gd name="T38" fmla="*/ 35 w 48"/>
                <a:gd name="T39" fmla="*/ 3 h 63"/>
                <a:gd name="T40" fmla="*/ 32 w 48"/>
                <a:gd name="T41" fmla="*/ 0 h 63"/>
                <a:gd name="T42" fmla="*/ 43 w 48"/>
                <a:gd name="T43" fmla="*/ 20 h 63"/>
                <a:gd name="T44" fmla="*/ 5 w 48"/>
                <a:gd name="T45" fmla="*/ 20 h 63"/>
                <a:gd name="T46" fmla="*/ 2 w 48"/>
                <a:gd name="T47" fmla="*/ 24 h 63"/>
                <a:gd name="T48" fmla="*/ 5 w 48"/>
                <a:gd name="T49" fmla="*/ 59 h 63"/>
                <a:gd name="T50" fmla="*/ 9 w 48"/>
                <a:gd name="T51" fmla="*/ 63 h 63"/>
                <a:gd name="T52" fmla="*/ 39 w 48"/>
                <a:gd name="T53" fmla="*/ 63 h 63"/>
                <a:gd name="T54" fmla="*/ 43 w 48"/>
                <a:gd name="T55" fmla="*/ 59 h 63"/>
                <a:gd name="T56" fmla="*/ 46 w 48"/>
                <a:gd name="T57" fmla="*/ 24 h 63"/>
                <a:gd name="T58" fmla="*/ 43 w 48"/>
                <a:gd name="T59" fmla="*/ 20 h 63"/>
                <a:gd name="T60" fmla="*/ 16 w 48"/>
                <a:gd name="T61" fmla="*/ 55 h 63"/>
                <a:gd name="T62" fmla="*/ 10 w 48"/>
                <a:gd name="T63" fmla="*/ 55 h 63"/>
                <a:gd name="T64" fmla="*/ 8 w 48"/>
                <a:gd name="T65" fmla="*/ 28 h 63"/>
                <a:gd name="T66" fmla="*/ 16 w 48"/>
                <a:gd name="T67" fmla="*/ 28 h 63"/>
                <a:gd name="T68" fmla="*/ 16 w 48"/>
                <a:gd name="T69" fmla="*/ 55 h 63"/>
                <a:gd name="T70" fmla="*/ 28 w 48"/>
                <a:gd name="T71" fmla="*/ 55 h 63"/>
                <a:gd name="T72" fmla="*/ 20 w 48"/>
                <a:gd name="T73" fmla="*/ 55 h 63"/>
                <a:gd name="T74" fmla="*/ 20 w 48"/>
                <a:gd name="T75" fmla="*/ 28 h 63"/>
                <a:gd name="T76" fmla="*/ 28 w 48"/>
                <a:gd name="T77" fmla="*/ 28 h 63"/>
                <a:gd name="T78" fmla="*/ 28 w 48"/>
                <a:gd name="T79" fmla="*/ 55 h 63"/>
                <a:gd name="T80" fmla="*/ 38 w 48"/>
                <a:gd name="T81" fmla="*/ 55 h 63"/>
                <a:gd name="T82" fmla="*/ 32 w 48"/>
                <a:gd name="T83" fmla="*/ 55 h 63"/>
                <a:gd name="T84" fmla="*/ 32 w 48"/>
                <a:gd name="T85" fmla="*/ 28 h 63"/>
                <a:gd name="T86" fmla="*/ 40 w 48"/>
                <a:gd name="T87" fmla="*/ 28 h 63"/>
                <a:gd name="T88" fmla="*/ 38 w 48"/>
                <a:gd name="T89" fmla="*/ 5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8" h="63">
                  <a:moveTo>
                    <a:pt x="42" y="8"/>
                  </a:moveTo>
                  <a:cubicBezTo>
                    <a:pt x="6" y="8"/>
                    <a:pt x="6" y="8"/>
                    <a:pt x="6" y="8"/>
                  </a:cubicBezTo>
                  <a:cubicBezTo>
                    <a:pt x="3" y="8"/>
                    <a:pt x="0" y="11"/>
                    <a:pt x="0" y="1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8" y="11"/>
                    <a:pt x="45" y="8"/>
                    <a:pt x="42" y="8"/>
                  </a:cubicBezTo>
                  <a:close/>
                  <a:moveTo>
                    <a:pt x="31" y="4"/>
                  </a:moveTo>
                  <a:cubicBezTo>
                    <a:pt x="32" y="10"/>
                    <a:pt x="32" y="10"/>
                    <a:pt x="32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31" y="4"/>
                    <a:pt x="31" y="4"/>
                    <a:pt x="31" y="4"/>
                  </a:cubicBezTo>
                  <a:moveTo>
                    <a:pt x="32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3" y="1"/>
                    <a:pt x="13" y="3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3"/>
                    <a:pt x="13" y="14"/>
                    <a:pt x="1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6" y="14"/>
                    <a:pt x="37" y="13"/>
                    <a:pt x="36" y="11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5" y="1"/>
                    <a:pt x="34" y="0"/>
                    <a:pt x="32" y="0"/>
                  </a:cubicBezTo>
                  <a:close/>
                  <a:moveTo>
                    <a:pt x="43" y="20"/>
                  </a:moveTo>
                  <a:cubicBezTo>
                    <a:pt x="5" y="20"/>
                    <a:pt x="5" y="20"/>
                    <a:pt x="5" y="20"/>
                  </a:cubicBezTo>
                  <a:cubicBezTo>
                    <a:pt x="3" y="20"/>
                    <a:pt x="2" y="22"/>
                    <a:pt x="2" y="24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5" y="61"/>
                    <a:pt x="7" y="63"/>
                    <a:pt x="9" y="63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41" y="63"/>
                    <a:pt x="43" y="61"/>
                    <a:pt x="43" y="59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7" y="22"/>
                    <a:pt x="45" y="20"/>
                    <a:pt x="43" y="20"/>
                  </a:cubicBezTo>
                  <a:close/>
                  <a:moveTo>
                    <a:pt x="16" y="55"/>
                  </a:moveTo>
                  <a:cubicBezTo>
                    <a:pt x="10" y="55"/>
                    <a:pt x="10" y="55"/>
                    <a:pt x="10" y="55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16" y="28"/>
                    <a:pt x="16" y="28"/>
                    <a:pt x="16" y="28"/>
                  </a:cubicBezTo>
                  <a:lnTo>
                    <a:pt x="16" y="55"/>
                  </a:lnTo>
                  <a:close/>
                  <a:moveTo>
                    <a:pt x="28" y="55"/>
                  </a:moveTo>
                  <a:cubicBezTo>
                    <a:pt x="20" y="55"/>
                    <a:pt x="20" y="55"/>
                    <a:pt x="20" y="55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8" y="28"/>
                    <a:pt x="28" y="28"/>
                    <a:pt x="28" y="28"/>
                  </a:cubicBezTo>
                  <a:lnTo>
                    <a:pt x="28" y="55"/>
                  </a:lnTo>
                  <a:close/>
                  <a:moveTo>
                    <a:pt x="38" y="55"/>
                  </a:moveTo>
                  <a:cubicBezTo>
                    <a:pt x="32" y="55"/>
                    <a:pt x="32" y="55"/>
                    <a:pt x="32" y="55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40" y="28"/>
                    <a:pt x="40" y="28"/>
                    <a:pt x="40" y="28"/>
                  </a:cubicBezTo>
                  <a:lnTo>
                    <a:pt x="38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4" name="Freeform 128"/>
            <p:cNvSpPr>
              <a:spLocks noEditPoints="1"/>
            </p:cNvSpPr>
            <p:nvPr/>
          </p:nvSpPr>
          <p:spPr bwMode="auto">
            <a:xfrm>
              <a:off x="9634320" y="3002169"/>
              <a:ext cx="416912" cy="418868"/>
            </a:xfrm>
            <a:custGeom>
              <a:avLst/>
              <a:gdLst>
                <a:gd name="T0" fmla="*/ 65 w 130"/>
                <a:gd name="T1" fmla="*/ 0 h 131"/>
                <a:gd name="T2" fmla="*/ 0 w 130"/>
                <a:gd name="T3" fmla="*/ 65 h 131"/>
                <a:gd name="T4" fmla="*/ 65 w 130"/>
                <a:gd name="T5" fmla="*/ 131 h 131"/>
                <a:gd name="T6" fmla="*/ 130 w 130"/>
                <a:gd name="T7" fmla="*/ 65 h 131"/>
                <a:gd name="T8" fmla="*/ 65 w 130"/>
                <a:gd name="T9" fmla="*/ 0 h 131"/>
                <a:gd name="T10" fmla="*/ 65 w 130"/>
                <a:gd name="T11" fmla="*/ 114 h 131"/>
                <a:gd name="T12" fmla="*/ 16 w 130"/>
                <a:gd name="T13" fmla="*/ 65 h 131"/>
                <a:gd name="T14" fmla="*/ 65 w 130"/>
                <a:gd name="T15" fmla="*/ 17 h 131"/>
                <a:gd name="T16" fmla="*/ 114 w 130"/>
                <a:gd name="T17" fmla="*/ 65 h 131"/>
                <a:gd name="T18" fmla="*/ 65 w 130"/>
                <a:gd name="T19" fmla="*/ 114 h 131"/>
                <a:gd name="T20" fmla="*/ 40 w 130"/>
                <a:gd name="T21" fmla="*/ 65 h 131"/>
                <a:gd name="T22" fmla="*/ 65 w 130"/>
                <a:gd name="T23" fmla="*/ 90 h 131"/>
                <a:gd name="T24" fmla="*/ 89 w 130"/>
                <a:gd name="T25" fmla="*/ 65 h 131"/>
                <a:gd name="T26" fmla="*/ 65 w 130"/>
                <a:gd name="T27" fmla="*/ 41 h 131"/>
                <a:gd name="T28" fmla="*/ 40 w 130"/>
                <a:gd name="T29" fmla="*/ 6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0" h="131">
                  <a:moveTo>
                    <a:pt x="65" y="0"/>
                  </a:moveTo>
                  <a:cubicBezTo>
                    <a:pt x="29" y="0"/>
                    <a:pt x="0" y="29"/>
                    <a:pt x="0" y="65"/>
                  </a:cubicBezTo>
                  <a:cubicBezTo>
                    <a:pt x="0" y="101"/>
                    <a:pt x="29" y="131"/>
                    <a:pt x="65" y="131"/>
                  </a:cubicBezTo>
                  <a:cubicBezTo>
                    <a:pt x="101" y="131"/>
                    <a:pt x="130" y="101"/>
                    <a:pt x="130" y="65"/>
                  </a:cubicBezTo>
                  <a:cubicBezTo>
                    <a:pt x="130" y="29"/>
                    <a:pt x="101" y="0"/>
                    <a:pt x="65" y="0"/>
                  </a:cubicBezTo>
                  <a:close/>
                  <a:moveTo>
                    <a:pt x="65" y="114"/>
                  </a:moveTo>
                  <a:cubicBezTo>
                    <a:pt x="38" y="114"/>
                    <a:pt x="16" y="92"/>
                    <a:pt x="16" y="65"/>
                  </a:cubicBezTo>
                  <a:cubicBezTo>
                    <a:pt x="16" y="38"/>
                    <a:pt x="38" y="17"/>
                    <a:pt x="65" y="17"/>
                  </a:cubicBezTo>
                  <a:cubicBezTo>
                    <a:pt x="92" y="17"/>
                    <a:pt x="114" y="38"/>
                    <a:pt x="114" y="65"/>
                  </a:cubicBezTo>
                  <a:cubicBezTo>
                    <a:pt x="114" y="92"/>
                    <a:pt x="92" y="114"/>
                    <a:pt x="65" y="114"/>
                  </a:cubicBezTo>
                  <a:close/>
                  <a:moveTo>
                    <a:pt x="40" y="65"/>
                  </a:moveTo>
                  <a:cubicBezTo>
                    <a:pt x="40" y="79"/>
                    <a:pt x="51" y="90"/>
                    <a:pt x="65" y="90"/>
                  </a:cubicBezTo>
                  <a:cubicBezTo>
                    <a:pt x="78" y="90"/>
                    <a:pt x="89" y="79"/>
                    <a:pt x="89" y="65"/>
                  </a:cubicBezTo>
                  <a:cubicBezTo>
                    <a:pt x="89" y="52"/>
                    <a:pt x="78" y="41"/>
                    <a:pt x="65" y="41"/>
                  </a:cubicBezTo>
                  <a:cubicBezTo>
                    <a:pt x="51" y="41"/>
                    <a:pt x="40" y="52"/>
                    <a:pt x="40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5" name="Freeform 129"/>
            <p:cNvSpPr>
              <a:spLocks noEditPoints="1"/>
            </p:cNvSpPr>
            <p:nvPr/>
          </p:nvSpPr>
          <p:spPr bwMode="auto">
            <a:xfrm>
              <a:off x="9330934" y="1252317"/>
              <a:ext cx="690938" cy="299471"/>
            </a:xfrm>
            <a:custGeom>
              <a:avLst/>
              <a:gdLst>
                <a:gd name="T0" fmla="*/ 188 w 216"/>
                <a:gd name="T1" fmla="*/ 41 h 94"/>
                <a:gd name="T2" fmla="*/ 178 w 216"/>
                <a:gd name="T3" fmla="*/ 43 h 94"/>
                <a:gd name="T4" fmla="*/ 129 w 216"/>
                <a:gd name="T5" fmla="*/ 0 h 94"/>
                <a:gd name="T6" fmla="*/ 111 w 216"/>
                <a:gd name="T7" fmla="*/ 3 h 94"/>
                <a:gd name="T8" fmla="*/ 108 w 216"/>
                <a:gd name="T9" fmla="*/ 6 h 94"/>
                <a:gd name="T10" fmla="*/ 108 w 216"/>
                <a:gd name="T11" fmla="*/ 91 h 94"/>
                <a:gd name="T12" fmla="*/ 111 w 216"/>
                <a:gd name="T13" fmla="*/ 94 h 94"/>
                <a:gd name="T14" fmla="*/ 188 w 216"/>
                <a:gd name="T15" fmla="*/ 94 h 94"/>
                <a:gd name="T16" fmla="*/ 216 w 216"/>
                <a:gd name="T17" fmla="*/ 68 h 94"/>
                <a:gd name="T18" fmla="*/ 188 w 216"/>
                <a:gd name="T19" fmla="*/ 41 h 94"/>
                <a:gd name="T20" fmla="*/ 85 w 216"/>
                <a:gd name="T21" fmla="*/ 94 h 94"/>
                <a:gd name="T22" fmla="*/ 91 w 216"/>
                <a:gd name="T23" fmla="*/ 94 h 94"/>
                <a:gd name="T24" fmla="*/ 95 w 216"/>
                <a:gd name="T25" fmla="*/ 47 h 94"/>
                <a:gd name="T26" fmla="*/ 91 w 216"/>
                <a:gd name="T27" fmla="*/ 0 h 94"/>
                <a:gd name="T28" fmla="*/ 85 w 216"/>
                <a:gd name="T29" fmla="*/ 0 h 94"/>
                <a:gd name="T30" fmla="*/ 81 w 216"/>
                <a:gd name="T31" fmla="*/ 47 h 94"/>
                <a:gd name="T32" fmla="*/ 85 w 216"/>
                <a:gd name="T33" fmla="*/ 94 h 94"/>
                <a:gd name="T34" fmla="*/ 64 w 216"/>
                <a:gd name="T35" fmla="*/ 94 h 94"/>
                <a:gd name="T36" fmla="*/ 58 w 216"/>
                <a:gd name="T37" fmla="*/ 94 h 94"/>
                <a:gd name="T38" fmla="*/ 54 w 216"/>
                <a:gd name="T39" fmla="*/ 60 h 94"/>
                <a:gd name="T40" fmla="*/ 58 w 216"/>
                <a:gd name="T41" fmla="*/ 27 h 94"/>
                <a:gd name="T42" fmla="*/ 64 w 216"/>
                <a:gd name="T43" fmla="*/ 27 h 94"/>
                <a:gd name="T44" fmla="*/ 68 w 216"/>
                <a:gd name="T45" fmla="*/ 61 h 94"/>
                <a:gd name="T46" fmla="*/ 64 w 216"/>
                <a:gd name="T47" fmla="*/ 94 h 94"/>
                <a:gd name="T48" fmla="*/ 31 w 216"/>
                <a:gd name="T49" fmla="*/ 94 h 94"/>
                <a:gd name="T50" fmla="*/ 37 w 216"/>
                <a:gd name="T51" fmla="*/ 94 h 94"/>
                <a:gd name="T52" fmla="*/ 41 w 216"/>
                <a:gd name="T53" fmla="*/ 67 h 94"/>
                <a:gd name="T54" fmla="*/ 37 w 216"/>
                <a:gd name="T55" fmla="*/ 40 h 94"/>
                <a:gd name="T56" fmla="*/ 31 w 216"/>
                <a:gd name="T57" fmla="*/ 40 h 94"/>
                <a:gd name="T58" fmla="*/ 27 w 216"/>
                <a:gd name="T59" fmla="*/ 67 h 94"/>
                <a:gd name="T60" fmla="*/ 31 w 216"/>
                <a:gd name="T61" fmla="*/ 94 h 94"/>
                <a:gd name="T62" fmla="*/ 4 w 216"/>
                <a:gd name="T63" fmla="*/ 81 h 94"/>
                <a:gd name="T64" fmla="*/ 10 w 216"/>
                <a:gd name="T65" fmla="*/ 81 h 94"/>
                <a:gd name="T66" fmla="*/ 14 w 216"/>
                <a:gd name="T67" fmla="*/ 67 h 94"/>
                <a:gd name="T68" fmla="*/ 10 w 216"/>
                <a:gd name="T69" fmla="*/ 54 h 94"/>
                <a:gd name="T70" fmla="*/ 4 w 216"/>
                <a:gd name="T71" fmla="*/ 54 h 94"/>
                <a:gd name="T72" fmla="*/ 0 w 216"/>
                <a:gd name="T73" fmla="*/ 67 h 94"/>
                <a:gd name="T74" fmla="*/ 4 w 216"/>
                <a:gd name="T75" fmla="*/ 8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6" h="94">
                  <a:moveTo>
                    <a:pt x="188" y="41"/>
                  </a:moveTo>
                  <a:cubicBezTo>
                    <a:pt x="184" y="41"/>
                    <a:pt x="181" y="42"/>
                    <a:pt x="178" y="43"/>
                  </a:cubicBezTo>
                  <a:cubicBezTo>
                    <a:pt x="175" y="19"/>
                    <a:pt x="154" y="0"/>
                    <a:pt x="129" y="0"/>
                  </a:cubicBezTo>
                  <a:cubicBezTo>
                    <a:pt x="122" y="0"/>
                    <a:pt x="116" y="1"/>
                    <a:pt x="111" y="3"/>
                  </a:cubicBezTo>
                  <a:cubicBezTo>
                    <a:pt x="109" y="4"/>
                    <a:pt x="108" y="5"/>
                    <a:pt x="108" y="6"/>
                  </a:cubicBezTo>
                  <a:cubicBezTo>
                    <a:pt x="108" y="91"/>
                    <a:pt x="108" y="91"/>
                    <a:pt x="108" y="91"/>
                  </a:cubicBezTo>
                  <a:cubicBezTo>
                    <a:pt x="108" y="93"/>
                    <a:pt x="110" y="94"/>
                    <a:pt x="111" y="94"/>
                  </a:cubicBezTo>
                  <a:cubicBezTo>
                    <a:pt x="111" y="94"/>
                    <a:pt x="188" y="94"/>
                    <a:pt x="188" y="94"/>
                  </a:cubicBezTo>
                  <a:cubicBezTo>
                    <a:pt x="204" y="94"/>
                    <a:pt x="216" y="82"/>
                    <a:pt x="216" y="68"/>
                  </a:cubicBezTo>
                  <a:cubicBezTo>
                    <a:pt x="216" y="53"/>
                    <a:pt x="204" y="41"/>
                    <a:pt x="188" y="41"/>
                  </a:cubicBezTo>
                  <a:close/>
                  <a:moveTo>
                    <a:pt x="85" y="94"/>
                  </a:moveTo>
                  <a:cubicBezTo>
                    <a:pt x="91" y="94"/>
                    <a:pt x="91" y="94"/>
                    <a:pt x="91" y="94"/>
                  </a:cubicBezTo>
                  <a:cubicBezTo>
                    <a:pt x="95" y="47"/>
                    <a:pt x="95" y="47"/>
                    <a:pt x="95" y="47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1" y="47"/>
                    <a:pt x="81" y="47"/>
                    <a:pt x="81" y="47"/>
                  </a:cubicBezTo>
                  <a:lnTo>
                    <a:pt x="85" y="94"/>
                  </a:lnTo>
                  <a:close/>
                  <a:moveTo>
                    <a:pt x="64" y="94"/>
                  </a:moveTo>
                  <a:cubicBezTo>
                    <a:pt x="58" y="94"/>
                    <a:pt x="58" y="94"/>
                    <a:pt x="58" y="94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64" y="27"/>
                    <a:pt x="64" y="27"/>
                    <a:pt x="64" y="27"/>
                  </a:cubicBezTo>
                  <a:cubicBezTo>
                    <a:pt x="68" y="61"/>
                    <a:pt x="68" y="61"/>
                    <a:pt x="68" y="61"/>
                  </a:cubicBezTo>
                  <a:lnTo>
                    <a:pt x="64" y="94"/>
                  </a:lnTo>
                  <a:close/>
                  <a:moveTo>
                    <a:pt x="31" y="94"/>
                  </a:moveTo>
                  <a:cubicBezTo>
                    <a:pt x="37" y="94"/>
                    <a:pt x="37" y="94"/>
                    <a:pt x="37" y="94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27" y="67"/>
                    <a:pt x="27" y="67"/>
                    <a:pt x="27" y="67"/>
                  </a:cubicBezTo>
                  <a:lnTo>
                    <a:pt x="31" y="94"/>
                  </a:lnTo>
                  <a:close/>
                  <a:moveTo>
                    <a:pt x="4" y="81"/>
                  </a:moveTo>
                  <a:cubicBezTo>
                    <a:pt x="10" y="81"/>
                    <a:pt x="10" y="81"/>
                    <a:pt x="10" y="81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0" y="67"/>
                    <a:pt x="0" y="67"/>
                    <a:pt x="0" y="67"/>
                  </a:cubicBezTo>
                  <a:lnTo>
                    <a:pt x="4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6" name="Freeform 130"/>
            <p:cNvSpPr>
              <a:spLocks noEditPoints="1"/>
            </p:cNvSpPr>
            <p:nvPr/>
          </p:nvSpPr>
          <p:spPr bwMode="auto">
            <a:xfrm>
              <a:off x="9462075" y="1610508"/>
              <a:ext cx="383636" cy="342532"/>
            </a:xfrm>
            <a:custGeom>
              <a:avLst/>
              <a:gdLst>
                <a:gd name="T0" fmla="*/ 50 w 120"/>
                <a:gd name="T1" fmla="*/ 0 h 107"/>
                <a:gd name="T2" fmla="*/ 50 w 120"/>
                <a:gd name="T3" fmla="*/ 0 h 107"/>
                <a:gd name="T4" fmla="*/ 100 w 120"/>
                <a:gd name="T5" fmla="*/ 41 h 107"/>
                <a:gd name="T6" fmla="*/ 50 w 120"/>
                <a:gd name="T7" fmla="*/ 81 h 107"/>
                <a:gd name="T8" fmla="*/ 42 w 120"/>
                <a:gd name="T9" fmla="*/ 81 h 107"/>
                <a:gd name="T10" fmla="*/ 7 w 120"/>
                <a:gd name="T11" fmla="*/ 93 h 107"/>
                <a:gd name="T12" fmla="*/ 7 w 120"/>
                <a:gd name="T13" fmla="*/ 91 h 107"/>
                <a:gd name="T14" fmla="*/ 19 w 120"/>
                <a:gd name="T15" fmla="*/ 75 h 107"/>
                <a:gd name="T16" fmla="*/ 19 w 120"/>
                <a:gd name="T17" fmla="*/ 72 h 107"/>
                <a:gd name="T18" fmla="*/ 0 w 120"/>
                <a:gd name="T19" fmla="*/ 41 h 107"/>
                <a:gd name="T20" fmla="*/ 50 w 120"/>
                <a:gd name="T21" fmla="*/ 0 h 107"/>
                <a:gd name="T22" fmla="*/ 104 w 120"/>
                <a:gd name="T23" fmla="*/ 91 h 107"/>
                <a:gd name="T24" fmla="*/ 113 w 120"/>
                <a:gd name="T25" fmla="*/ 104 h 107"/>
                <a:gd name="T26" fmla="*/ 113 w 120"/>
                <a:gd name="T27" fmla="*/ 107 h 107"/>
                <a:gd name="T28" fmla="*/ 83 w 120"/>
                <a:gd name="T29" fmla="*/ 96 h 107"/>
                <a:gd name="T30" fmla="*/ 77 w 120"/>
                <a:gd name="T31" fmla="*/ 96 h 107"/>
                <a:gd name="T32" fmla="*/ 50 w 120"/>
                <a:gd name="T33" fmla="*/ 89 h 107"/>
                <a:gd name="T34" fmla="*/ 90 w 120"/>
                <a:gd name="T35" fmla="*/ 75 h 107"/>
                <a:gd name="T36" fmla="*/ 103 w 120"/>
                <a:gd name="T37" fmla="*/ 60 h 107"/>
                <a:gd name="T38" fmla="*/ 108 w 120"/>
                <a:gd name="T39" fmla="*/ 41 h 107"/>
                <a:gd name="T40" fmla="*/ 108 w 120"/>
                <a:gd name="T41" fmla="*/ 37 h 107"/>
                <a:gd name="T42" fmla="*/ 120 w 120"/>
                <a:gd name="T43" fmla="*/ 62 h 107"/>
                <a:gd name="T44" fmla="*/ 104 w 120"/>
                <a:gd name="T45" fmla="*/ 88 h 107"/>
                <a:gd name="T46" fmla="*/ 104 w 120"/>
                <a:gd name="T47" fmla="*/ 9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0" h="107">
                  <a:moveTo>
                    <a:pt x="50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78" y="0"/>
                    <a:pt x="100" y="18"/>
                    <a:pt x="100" y="41"/>
                  </a:cubicBezTo>
                  <a:cubicBezTo>
                    <a:pt x="100" y="63"/>
                    <a:pt x="78" y="81"/>
                    <a:pt x="50" y="81"/>
                  </a:cubicBezTo>
                  <a:cubicBezTo>
                    <a:pt x="47" y="81"/>
                    <a:pt x="45" y="81"/>
                    <a:pt x="42" y="81"/>
                  </a:cubicBezTo>
                  <a:cubicBezTo>
                    <a:pt x="32" y="91"/>
                    <a:pt x="19" y="93"/>
                    <a:pt x="7" y="93"/>
                  </a:cubicBezTo>
                  <a:cubicBezTo>
                    <a:pt x="7" y="91"/>
                    <a:pt x="7" y="91"/>
                    <a:pt x="7" y="91"/>
                  </a:cubicBezTo>
                  <a:cubicBezTo>
                    <a:pt x="14" y="87"/>
                    <a:pt x="19" y="82"/>
                    <a:pt x="19" y="75"/>
                  </a:cubicBezTo>
                  <a:cubicBezTo>
                    <a:pt x="19" y="74"/>
                    <a:pt x="19" y="73"/>
                    <a:pt x="19" y="72"/>
                  </a:cubicBezTo>
                  <a:cubicBezTo>
                    <a:pt x="8" y="65"/>
                    <a:pt x="0" y="53"/>
                    <a:pt x="0" y="41"/>
                  </a:cubicBezTo>
                  <a:cubicBezTo>
                    <a:pt x="0" y="18"/>
                    <a:pt x="23" y="0"/>
                    <a:pt x="50" y="0"/>
                  </a:cubicBezTo>
                  <a:close/>
                  <a:moveTo>
                    <a:pt x="104" y="91"/>
                  </a:moveTo>
                  <a:cubicBezTo>
                    <a:pt x="104" y="97"/>
                    <a:pt x="107" y="102"/>
                    <a:pt x="113" y="104"/>
                  </a:cubicBezTo>
                  <a:cubicBezTo>
                    <a:pt x="113" y="107"/>
                    <a:pt x="113" y="107"/>
                    <a:pt x="113" y="107"/>
                  </a:cubicBezTo>
                  <a:cubicBezTo>
                    <a:pt x="102" y="106"/>
                    <a:pt x="93" y="105"/>
                    <a:pt x="83" y="96"/>
                  </a:cubicBezTo>
                  <a:cubicBezTo>
                    <a:pt x="81" y="96"/>
                    <a:pt x="79" y="96"/>
                    <a:pt x="77" y="96"/>
                  </a:cubicBezTo>
                  <a:cubicBezTo>
                    <a:pt x="67" y="96"/>
                    <a:pt x="58" y="93"/>
                    <a:pt x="50" y="89"/>
                  </a:cubicBezTo>
                  <a:cubicBezTo>
                    <a:pt x="65" y="89"/>
                    <a:pt x="79" y="84"/>
                    <a:pt x="90" y="75"/>
                  </a:cubicBezTo>
                  <a:cubicBezTo>
                    <a:pt x="96" y="71"/>
                    <a:pt x="100" y="66"/>
                    <a:pt x="103" y="60"/>
                  </a:cubicBezTo>
                  <a:cubicBezTo>
                    <a:pt x="106" y="54"/>
                    <a:pt x="108" y="47"/>
                    <a:pt x="108" y="41"/>
                  </a:cubicBezTo>
                  <a:cubicBezTo>
                    <a:pt x="108" y="40"/>
                    <a:pt x="108" y="39"/>
                    <a:pt x="108" y="37"/>
                  </a:cubicBezTo>
                  <a:cubicBezTo>
                    <a:pt x="115" y="44"/>
                    <a:pt x="120" y="52"/>
                    <a:pt x="120" y="62"/>
                  </a:cubicBezTo>
                  <a:cubicBezTo>
                    <a:pt x="120" y="72"/>
                    <a:pt x="114" y="82"/>
                    <a:pt x="104" y="88"/>
                  </a:cubicBezTo>
                  <a:cubicBezTo>
                    <a:pt x="104" y="89"/>
                    <a:pt x="104" y="90"/>
                    <a:pt x="104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7" name="Freeform 131"/>
            <p:cNvSpPr>
              <a:spLocks noEditPoints="1"/>
            </p:cNvSpPr>
            <p:nvPr/>
          </p:nvSpPr>
          <p:spPr bwMode="auto">
            <a:xfrm>
              <a:off x="9501222" y="1990229"/>
              <a:ext cx="338618" cy="336661"/>
            </a:xfrm>
            <a:custGeom>
              <a:avLst/>
              <a:gdLst>
                <a:gd name="T0" fmla="*/ 20 w 106"/>
                <a:gd name="T1" fmla="*/ 53 h 105"/>
                <a:gd name="T2" fmla="*/ 20 w 106"/>
                <a:gd name="T3" fmla="*/ 49 h 105"/>
                <a:gd name="T4" fmla="*/ 1 w 106"/>
                <a:gd name="T5" fmla="*/ 43 h 105"/>
                <a:gd name="T6" fmla="*/ 0 w 106"/>
                <a:gd name="T7" fmla="*/ 53 h 105"/>
                <a:gd name="T8" fmla="*/ 17 w 106"/>
                <a:gd name="T9" fmla="*/ 91 h 105"/>
                <a:gd name="T10" fmla="*/ 29 w 106"/>
                <a:gd name="T11" fmla="*/ 75 h 105"/>
                <a:gd name="T12" fmla="*/ 20 w 106"/>
                <a:gd name="T13" fmla="*/ 53 h 105"/>
                <a:gd name="T14" fmla="*/ 86 w 106"/>
                <a:gd name="T15" fmla="*/ 53 h 105"/>
                <a:gd name="T16" fmla="*/ 77 w 106"/>
                <a:gd name="T17" fmla="*/ 75 h 105"/>
                <a:gd name="T18" fmla="*/ 89 w 106"/>
                <a:gd name="T19" fmla="*/ 91 h 105"/>
                <a:gd name="T20" fmla="*/ 106 w 106"/>
                <a:gd name="T21" fmla="*/ 53 h 105"/>
                <a:gd name="T22" fmla="*/ 105 w 106"/>
                <a:gd name="T23" fmla="*/ 43 h 105"/>
                <a:gd name="T24" fmla="*/ 86 w 106"/>
                <a:gd name="T25" fmla="*/ 49 h 105"/>
                <a:gd name="T26" fmla="*/ 86 w 106"/>
                <a:gd name="T27" fmla="*/ 53 h 105"/>
                <a:gd name="T28" fmla="*/ 59 w 106"/>
                <a:gd name="T29" fmla="*/ 20 h 105"/>
                <a:gd name="T30" fmla="*/ 82 w 106"/>
                <a:gd name="T31" fmla="*/ 36 h 105"/>
                <a:gd name="T32" fmla="*/ 101 w 106"/>
                <a:gd name="T33" fmla="*/ 30 h 105"/>
                <a:gd name="T34" fmla="*/ 59 w 106"/>
                <a:gd name="T35" fmla="*/ 0 h 105"/>
                <a:gd name="T36" fmla="*/ 59 w 106"/>
                <a:gd name="T37" fmla="*/ 20 h 105"/>
                <a:gd name="T38" fmla="*/ 24 w 106"/>
                <a:gd name="T39" fmla="*/ 36 h 105"/>
                <a:gd name="T40" fmla="*/ 46 w 106"/>
                <a:gd name="T41" fmla="*/ 20 h 105"/>
                <a:gd name="T42" fmla="*/ 46 w 106"/>
                <a:gd name="T43" fmla="*/ 0 h 105"/>
                <a:gd name="T44" fmla="*/ 5 w 106"/>
                <a:gd name="T45" fmla="*/ 30 h 105"/>
                <a:gd name="T46" fmla="*/ 24 w 106"/>
                <a:gd name="T47" fmla="*/ 36 h 105"/>
                <a:gd name="T48" fmla="*/ 67 w 106"/>
                <a:gd name="T49" fmla="*/ 83 h 105"/>
                <a:gd name="T50" fmla="*/ 53 w 106"/>
                <a:gd name="T51" fmla="*/ 85 h 105"/>
                <a:gd name="T52" fmla="*/ 39 w 106"/>
                <a:gd name="T53" fmla="*/ 83 h 105"/>
                <a:gd name="T54" fmla="*/ 28 w 106"/>
                <a:gd name="T55" fmla="*/ 99 h 105"/>
                <a:gd name="T56" fmla="*/ 53 w 106"/>
                <a:gd name="T57" fmla="*/ 105 h 105"/>
                <a:gd name="T58" fmla="*/ 78 w 106"/>
                <a:gd name="T59" fmla="*/ 99 h 105"/>
                <a:gd name="T60" fmla="*/ 67 w 106"/>
                <a:gd name="T61" fmla="*/ 83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6" h="105">
                  <a:moveTo>
                    <a:pt x="20" y="53"/>
                  </a:moveTo>
                  <a:cubicBezTo>
                    <a:pt x="20" y="51"/>
                    <a:pt x="20" y="50"/>
                    <a:pt x="20" y="49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1" y="46"/>
                    <a:pt x="0" y="49"/>
                    <a:pt x="0" y="53"/>
                  </a:cubicBezTo>
                  <a:cubicBezTo>
                    <a:pt x="0" y="68"/>
                    <a:pt x="7" y="81"/>
                    <a:pt x="17" y="91"/>
                  </a:cubicBezTo>
                  <a:cubicBezTo>
                    <a:pt x="29" y="75"/>
                    <a:pt x="29" y="75"/>
                    <a:pt x="29" y="75"/>
                  </a:cubicBezTo>
                  <a:cubicBezTo>
                    <a:pt x="23" y="69"/>
                    <a:pt x="20" y="61"/>
                    <a:pt x="20" y="53"/>
                  </a:cubicBezTo>
                  <a:close/>
                  <a:moveTo>
                    <a:pt x="86" y="53"/>
                  </a:moveTo>
                  <a:cubicBezTo>
                    <a:pt x="86" y="61"/>
                    <a:pt x="83" y="69"/>
                    <a:pt x="77" y="75"/>
                  </a:cubicBezTo>
                  <a:cubicBezTo>
                    <a:pt x="89" y="91"/>
                    <a:pt x="89" y="91"/>
                    <a:pt x="89" y="91"/>
                  </a:cubicBezTo>
                  <a:cubicBezTo>
                    <a:pt x="99" y="81"/>
                    <a:pt x="106" y="68"/>
                    <a:pt x="106" y="53"/>
                  </a:cubicBezTo>
                  <a:cubicBezTo>
                    <a:pt x="106" y="49"/>
                    <a:pt x="105" y="46"/>
                    <a:pt x="105" y="43"/>
                  </a:cubicBezTo>
                  <a:cubicBezTo>
                    <a:pt x="86" y="49"/>
                    <a:pt x="86" y="49"/>
                    <a:pt x="86" y="49"/>
                  </a:cubicBezTo>
                  <a:cubicBezTo>
                    <a:pt x="86" y="50"/>
                    <a:pt x="86" y="51"/>
                    <a:pt x="86" y="53"/>
                  </a:cubicBezTo>
                  <a:close/>
                  <a:moveTo>
                    <a:pt x="59" y="20"/>
                  </a:moveTo>
                  <a:cubicBezTo>
                    <a:pt x="69" y="22"/>
                    <a:pt x="77" y="28"/>
                    <a:pt x="82" y="36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93" y="14"/>
                    <a:pt x="78" y="3"/>
                    <a:pt x="59" y="0"/>
                  </a:cubicBezTo>
                  <a:lnTo>
                    <a:pt x="59" y="20"/>
                  </a:lnTo>
                  <a:close/>
                  <a:moveTo>
                    <a:pt x="24" y="36"/>
                  </a:moveTo>
                  <a:cubicBezTo>
                    <a:pt x="29" y="28"/>
                    <a:pt x="37" y="22"/>
                    <a:pt x="46" y="2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28" y="3"/>
                    <a:pt x="13" y="14"/>
                    <a:pt x="5" y="30"/>
                  </a:cubicBezTo>
                  <a:lnTo>
                    <a:pt x="24" y="36"/>
                  </a:lnTo>
                  <a:close/>
                  <a:moveTo>
                    <a:pt x="67" y="83"/>
                  </a:moveTo>
                  <a:cubicBezTo>
                    <a:pt x="62" y="84"/>
                    <a:pt x="58" y="85"/>
                    <a:pt x="53" y="85"/>
                  </a:cubicBezTo>
                  <a:cubicBezTo>
                    <a:pt x="48" y="85"/>
                    <a:pt x="43" y="84"/>
                    <a:pt x="39" y="83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35" y="103"/>
                    <a:pt x="44" y="105"/>
                    <a:pt x="53" y="105"/>
                  </a:cubicBezTo>
                  <a:cubicBezTo>
                    <a:pt x="62" y="105"/>
                    <a:pt x="71" y="103"/>
                    <a:pt x="78" y="99"/>
                  </a:cubicBezTo>
                  <a:lnTo>
                    <a:pt x="67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8" name="Freeform 132"/>
            <p:cNvSpPr>
              <a:spLocks noEditPoints="1"/>
            </p:cNvSpPr>
            <p:nvPr/>
          </p:nvSpPr>
          <p:spPr bwMode="auto">
            <a:xfrm>
              <a:off x="9522752" y="2397354"/>
              <a:ext cx="317087" cy="334703"/>
            </a:xfrm>
            <a:custGeom>
              <a:avLst/>
              <a:gdLst>
                <a:gd name="T0" fmla="*/ 75 w 162"/>
                <a:gd name="T1" fmla="*/ 65 h 171"/>
                <a:gd name="T2" fmla="*/ 54 w 162"/>
                <a:gd name="T3" fmla="*/ 86 h 171"/>
                <a:gd name="T4" fmla="*/ 87 w 162"/>
                <a:gd name="T5" fmla="*/ 65 h 171"/>
                <a:gd name="T6" fmla="*/ 108 w 162"/>
                <a:gd name="T7" fmla="*/ 86 h 171"/>
                <a:gd name="T8" fmla="*/ 87 w 162"/>
                <a:gd name="T9" fmla="*/ 65 h 171"/>
                <a:gd name="T10" fmla="*/ 139 w 162"/>
                <a:gd name="T11" fmla="*/ 65 h 171"/>
                <a:gd name="T12" fmla="*/ 118 w 162"/>
                <a:gd name="T13" fmla="*/ 86 h 171"/>
                <a:gd name="T14" fmla="*/ 21 w 162"/>
                <a:gd name="T15" fmla="*/ 129 h 171"/>
                <a:gd name="T16" fmla="*/ 43 w 162"/>
                <a:gd name="T17" fmla="*/ 150 h 171"/>
                <a:gd name="T18" fmla="*/ 21 w 162"/>
                <a:gd name="T19" fmla="*/ 129 h 171"/>
                <a:gd name="T20" fmla="*/ 75 w 162"/>
                <a:gd name="T21" fmla="*/ 129 h 171"/>
                <a:gd name="T22" fmla="*/ 54 w 162"/>
                <a:gd name="T23" fmla="*/ 150 h 171"/>
                <a:gd name="T24" fmla="*/ 87 w 162"/>
                <a:gd name="T25" fmla="*/ 129 h 171"/>
                <a:gd name="T26" fmla="*/ 108 w 162"/>
                <a:gd name="T27" fmla="*/ 150 h 171"/>
                <a:gd name="T28" fmla="*/ 87 w 162"/>
                <a:gd name="T29" fmla="*/ 129 h 171"/>
                <a:gd name="T30" fmla="*/ 75 w 162"/>
                <a:gd name="T31" fmla="*/ 96 h 171"/>
                <a:gd name="T32" fmla="*/ 54 w 162"/>
                <a:gd name="T33" fmla="*/ 117 h 171"/>
                <a:gd name="T34" fmla="*/ 87 w 162"/>
                <a:gd name="T35" fmla="*/ 96 h 171"/>
                <a:gd name="T36" fmla="*/ 108 w 162"/>
                <a:gd name="T37" fmla="*/ 117 h 171"/>
                <a:gd name="T38" fmla="*/ 87 w 162"/>
                <a:gd name="T39" fmla="*/ 96 h 171"/>
                <a:gd name="T40" fmla="*/ 139 w 162"/>
                <a:gd name="T41" fmla="*/ 96 h 171"/>
                <a:gd name="T42" fmla="*/ 118 w 162"/>
                <a:gd name="T43" fmla="*/ 117 h 171"/>
                <a:gd name="T44" fmla="*/ 21 w 162"/>
                <a:gd name="T45" fmla="*/ 96 h 171"/>
                <a:gd name="T46" fmla="*/ 43 w 162"/>
                <a:gd name="T47" fmla="*/ 117 h 171"/>
                <a:gd name="T48" fmla="*/ 21 w 162"/>
                <a:gd name="T49" fmla="*/ 96 h 171"/>
                <a:gd name="T50" fmla="*/ 139 w 162"/>
                <a:gd name="T51" fmla="*/ 11 h 171"/>
                <a:gd name="T52" fmla="*/ 118 w 162"/>
                <a:gd name="T53" fmla="*/ 0 h 171"/>
                <a:gd name="T54" fmla="*/ 43 w 162"/>
                <a:gd name="T55" fmla="*/ 11 h 171"/>
                <a:gd name="T56" fmla="*/ 21 w 162"/>
                <a:gd name="T57" fmla="*/ 0 h 171"/>
                <a:gd name="T58" fmla="*/ 0 w 162"/>
                <a:gd name="T59" fmla="*/ 171 h 171"/>
                <a:gd name="T60" fmla="*/ 162 w 162"/>
                <a:gd name="T61" fmla="*/ 0 h 171"/>
                <a:gd name="T62" fmla="*/ 150 w 162"/>
                <a:gd name="T63" fmla="*/ 161 h 171"/>
                <a:gd name="T64" fmla="*/ 11 w 162"/>
                <a:gd name="T65" fmla="*/ 44 h 171"/>
                <a:gd name="T66" fmla="*/ 150 w 162"/>
                <a:gd name="T67" fmla="*/ 16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2" h="171">
                  <a:moveTo>
                    <a:pt x="54" y="65"/>
                  </a:moveTo>
                  <a:lnTo>
                    <a:pt x="75" y="65"/>
                  </a:lnTo>
                  <a:lnTo>
                    <a:pt x="75" y="86"/>
                  </a:lnTo>
                  <a:lnTo>
                    <a:pt x="54" y="86"/>
                  </a:lnTo>
                  <a:lnTo>
                    <a:pt x="54" y="65"/>
                  </a:lnTo>
                  <a:close/>
                  <a:moveTo>
                    <a:pt x="87" y="65"/>
                  </a:moveTo>
                  <a:lnTo>
                    <a:pt x="108" y="65"/>
                  </a:lnTo>
                  <a:lnTo>
                    <a:pt x="108" y="86"/>
                  </a:lnTo>
                  <a:lnTo>
                    <a:pt x="87" y="86"/>
                  </a:lnTo>
                  <a:lnTo>
                    <a:pt x="87" y="65"/>
                  </a:lnTo>
                  <a:close/>
                  <a:moveTo>
                    <a:pt x="118" y="65"/>
                  </a:moveTo>
                  <a:lnTo>
                    <a:pt x="139" y="65"/>
                  </a:lnTo>
                  <a:lnTo>
                    <a:pt x="139" y="86"/>
                  </a:lnTo>
                  <a:lnTo>
                    <a:pt x="118" y="86"/>
                  </a:lnTo>
                  <a:lnTo>
                    <a:pt x="118" y="65"/>
                  </a:lnTo>
                  <a:close/>
                  <a:moveTo>
                    <a:pt x="21" y="129"/>
                  </a:moveTo>
                  <a:lnTo>
                    <a:pt x="43" y="129"/>
                  </a:lnTo>
                  <a:lnTo>
                    <a:pt x="43" y="150"/>
                  </a:lnTo>
                  <a:lnTo>
                    <a:pt x="21" y="150"/>
                  </a:lnTo>
                  <a:lnTo>
                    <a:pt x="21" y="129"/>
                  </a:lnTo>
                  <a:close/>
                  <a:moveTo>
                    <a:pt x="54" y="129"/>
                  </a:moveTo>
                  <a:lnTo>
                    <a:pt x="75" y="129"/>
                  </a:lnTo>
                  <a:lnTo>
                    <a:pt x="75" y="150"/>
                  </a:lnTo>
                  <a:lnTo>
                    <a:pt x="54" y="150"/>
                  </a:lnTo>
                  <a:lnTo>
                    <a:pt x="54" y="129"/>
                  </a:lnTo>
                  <a:close/>
                  <a:moveTo>
                    <a:pt x="87" y="129"/>
                  </a:moveTo>
                  <a:lnTo>
                    <a:pt x="108" y="129"/>
                  </a:lnTo>
                  <a:lnTo>
                    <a:pt x="108" y="150"/>
                  </a:lnTo>
                  <a:lnTo>
                    <a:pt x="87" y="150"/>
                  </a:lnTo>
                  <a:lnTo>
                    <a:pt x="87" y="129"/>
                  </a:lnTo>
                  <a:close/>
                  <a:moveTo>
                    <a:pt x="54" y="96"/>
                  </a:moveTo>
                  <a:lnTo>
                    <a:pt x="75" y="96"/>
                  </a:lnTo>
                  <a:lnTo>
                    <a:pt x="75" y="117"/>
                  </a:lnTo>
                  <a:lnTo>
                    <a:pt x="54" y="117"/>
                  </a:lnTo>
                  <a:lnTo>
                    <a:pt x="54" y="96"/>
                  </a:lnTo>
                  <a:close/>
                  <a:moveTo>
                    <a:pt x="87" y="96"/>
                  </a:moveTo>
                  <a:lnTo>
                    <a:pt x="108" y="96"/>
                  </a:lnTo>
                  <a:lnTo>
                    <a:pt x="108" y="117"/>
                  </a:lnTo>
                  <a:lnTo>
                    <a:pt x="87" y="117"/>
                  </a:lnTo>
                  <a:lnTo>
                    <a:pt x="87" y="96"/>
                  </a:lnTo>
                  <a:close/>
                  <a:moveTo>
                    <a:pt x="118" y="96"/>
                  </a:moveTo>
                  <a:lnTo>
                    <a:pt x="139" y="96"/>
                  </a:lnTo>
                  <a:lnTo>
                    <a:pt x="139" y="117"/>
                  </a:lnTo>
                  <a:lnTo>
                    <a:pt x="118" y="117"/>
                  </a:lnTo>
                  <a:lnTo>
                    <a:pt x="118" y="96"/>
                  </a:lnTo>
                  <a:close/>
                  <a:moveTo>
                    <a:pt x="21" y="96"/>
                  </a:moveTo>
                  <a:lnTo>
                    <a:pt x="43" y="96"/>
                  </a:lnTo>
                  <a:lnTo>
                    <a:pt x="43" y="117"/>
                  </a:lnTo>
                  <a:lnTo>
                    <a:pt x="21" y="117"/>
                  </a:lnTo>
                  <a:lnTo>
                    <a:pt x="21" y="96"/>
                  </a:lnTo>
                  <a:close/>
                  <a:moveTo>
                    <a:pt x="139" y="0"/>
                  </a:moveTo>
                  <a:lnTo>
                    <a:pt x="139" y="11"/>
                  </a:lnTo>
                  <a:lnTo>
                    <a:pt x="118" y="11"/>
                  </a:lnTo>
                  <a:lnTo>
                    <a:pt x="118" y="0"/>
                  </a:lnTo>
                  <a:lnTo>
                    <a:pt x="43" y="0"/>
                  </a:lnTo>
                  <a:lnTo>
                    <a:pt x="43" y="11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lnTo>
                    <a:pt x="0" y="171"/>
                  </a:lnTo>
                  <a:lnTo>
                    <a:pt x="162" y="171"/>
                  </a:lnTo>
                  <a:lnTo>
                    <a:pt x="162" y="0"/>
                  </a:lnTo>
                  <a:lnTo>
                    <a:pt x="139" y="0"/>
                  </a:lnTo>
                  <a:close/>
                  <a:moveTo>
                    <a:pt x="150" y="161"/>
                  </a:moveTo>
                  <a:lnTo>
                    <a:pt x="11" y="161"/>
                  </a:lnTo>
                  <a:lnTo>
                    <a:pt x="11" y="44"/>
                  </a:lnTo>
                  <a:lnTo>
                    <a:pt x="150" y="44"/>
                  </a:lnTo>
                  <a:lnTo>
                    <a:pt x="150" y="1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9" name="Freeform 133"/>
            <p:cNvSpPr>
              <a:spLocks noEditPoints="1"/>
            </p:cNvSpPr>
            <p:nvPr/>
          </p:nvSpPr>
          <p:spPr bwMode="auto">
            <a:xfrm>
              <a:off x="10025786" y="3945601"/>
              <a:ext cx="268155" cy="268153"/>
            </a:xfrm>
            <a:custGeom>
              <a:avLst/>
              <a:gdLst>
                <a:gd name="T0" fmla="*/ 42 w 84"/>
                <a:gd name="T1" fmla="*/ 0 h 84"/>
                <a:gd name="T2" fmla="*/ 0 w 84"/>
                <a:gd name="T3" fmla="*/ 42 h 84"/>
                <a:gd name="T4" fmla="*/ 42 w 84"/>
                <a:gd name="T5" fmla="*/ 84 h 84"/>
                <a:gd name="T6" fmla="*/ 84 w 84"/>
                <a:gd name="T7" fmla="*/ 42 h 84"/>
                <a:gd name="T8" fmla="*/ 42 w 84"/>
                <a:gd name="T9" fmla="*/ 0 h 84"/>
                <a:gd name="T10" fmla="*/ 42 w 84"/>
                <a:gd name="T11" fmla="*/ 76 h 84"/>
                <a:gd name="T12" fmla="*/ 8 w 84"/>
                <a:gd name="T13" fmla="*/ 42 h 84"/>
                <a:gd name="T14" fmla="*/ 42 w 84"/>
                <a:gd name="T15" fmla="*/ 8 h 84"/>
                <a:gd name="T16" fmla="*/ 76 w 84"/>
                <a:gd name="T17" fmla="*/ 42 h 84"/>
                <a:gd name="T18" fmla="*/ 42 w 84"/>
                <a:gd name="T19" fmla="*/ 76 h 84"/>
                <a:gd name="T20" fmla="*/ 26 w 84"/>
                <a:gd name="T21" fmla="*/ 26 h 84"/>
                <a:gd name="T22" fmla="*/ 58 w 84"/>
                <a:gd name="T23" fmla="*/ 26 h 84"/>
                <a:gd name="T24" fmla="*/ 58 w 84"/>
                <a:gd name="T25" fmla="*/ 58 h 84"/>
                <a:gd name="T26" fmla="*/ 26 w 84"/>
                <a:gd name="T27" fmla="*/ 58 h 84"/>
                <a:gd name="T28" fmla="*/ 26 w 84"/>
                <a:gd name="T29" fmla="*/ 2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84">
                  <a:moveTo>
                    <a:pt x="42" y="0"/>
                  </a:moveTo>
                  <a:cubicBezTo>
                    <a:pt x="19" y="0"/>
                    <a:pt x="0" y="19"/>
                    <a:pt x="0" y="42"/>
                  </a:cubicBezTo>
                  <a:cubicBezTo>
                    <a:pt x="0" y="65"/>
                    <a:pt x="19" y="84"/>
                    <a:pt x="42" y="84"/>
                  </a:cubicBezTo>
                  <a:cubicBezTo>
                    <a:pt x="65" y="84"/>
                    <a:pt x="84" y="65"/>
                    <a:pt x="84" y="42"/>
                  </a:cubicBezTo>
                  <a:cubicBezTo>
                    <a:pt x="84" y="19"/>
                    <a:pt x="65" y="0"/>
                    <a:pt x="42" y="0"/>
                  </a:cubicBezTo>
                  <a:close/>
                  <a:moveTo>
                    <a:pt x="42" y="76"/>
                  </a:moveTo>
                  <a:cubicBezTo>
                    <a:pt x="23" y="76"/>
                    <a:pt x="8" y="61"/>
                    <a:pt x="8" y="42"/>
                  </a:cubicBezTo>
                  <a:cubicBezTo>
                    <a:pt x="8" y="23"/>
                    <a:pt x="23" y="8"/>
                    <a:pt x="42" y="8"/>
                  </a:cubicBezTo>
                  <a:cubicBezTo>
                    <a:pt x="61" y="8"/>
                    <a:pt x="76" y="23"/>
                    <a:pt x="76" y="42"/>
                  </a:cubicBezTo>
                  <a:cubicBezTo>
                    <a:pt x="76" y="61"/>
                    <a:pt x="61" y="76"/>
                    <a:pt x="42" y="76"/>
                  </a:cubicBezTo>
                  <a:close/>
                  <a:moveTo>
                    <a:pt x="26" y="26"/>
                  </a:moveTo>
                  <a:cubicBezTo>
                    <a:pt x="58" y="26"/>
                    <a:pt x="58" y="26"/>
                    <a:pt x="58" y="26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26" y="58"/>
                    <a:pt x="26" y="58"/>
                    <a:pt x="26" y="58"/>
                  </a:cubicBezTo>
                  <a:lnTo>
                    <a:pt x="26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0" name="Freeform 134"/>
            <p:cNvSpPr>
              <a:spLocks noEditPoints="1"/>
            </p:cNvSpPr>
            <p:nvPr/>
          </p:nvSpPr>
          <p:spPr bwMode="auto">
            <a:xfrm>
              <a:off x="9634320" y="3906455"/>
              <a:ext cx="467802" cy="467801"/>
            </a:xfrm>
            <a:custGeom>
              <a:avLst/>
              <a:gdLst>
                <a:gd name="T0" fmla="*/ 140 w 146"/>
                <a:gd name="T1" fmla="*/ 123 h 146"/>
                <a:gd name="T2" fmla="*/ 106 w 146"/>
                <a:gd name="T3" fmla="*/ 94 h 146"/>
                <a:gd name="T4" fmla="*/ 96 w 146"/>
                <a:gd name="T5" fmla="*/ 89 h 146"/>
                <a:gd name="T6" fmla="*/ 109 w 146"/>
                <a:gd name="T7" fmla="*/ 54 h 146"/>
                <a:gd name="T8" fmla="*/ 54 w 146"/>
                <a:gd name="T9" fmla="*/ 0 h 146"/>
                <a:gd name="T10" fmla="*/ 0 w 146"/>
                <a:gd name="T11" fmla="*/ 54 h 146"/>
                <a:gd name="T12" fmla="*/ 54 w 146"/>
                <a:gd name="T13" fmla="*/ 108 h 146"/>
                <a:gd name="T14" fmla="*/ 90 w 146"/>
                <a:gd name="T15" fmla="*/ 95 h 146"/>
                <a:gd name="T16" fmla="*/ 94 w 146"/>
                <a:gd name="T17" fmla="*/ 106 h 146"/>
                <a:gd name="T18" fmla="*/ 123 w 146"/>
                <a:gd name="T19" fmla="*/ 140 h 146"/>
                <a:gd name="T20" fmla="*/ 141 w 146"/>
                <a:gd name="T21" fmla="*/ 141 h 146"/>
                <a:gd name="T22" fmla="*/ 140 w 146"/>
                <a:gd name="T23" fmla="*/ 123 h 146"/>
                <a:gd name="T24" fmla="*/ 54 w 146"/>
                <a:gd name="T25" fmla="*/ 90 h 146"/>
                <a:gd name="T26" fmla="*/ 18 w 146"/>
                <a:gd name="T27" fmla="*/ 54 h 146"/>
                <a:gd name="T28" fmla="*/ 54 w 146"/>
                <a:gd name="T29" fmla="*/ 18 h 146"/>
                <a:gd name="T30" fmla="*/ 91 w 146"/>
                <a:gd name="T31" fmla="*/ 54 h 146"/>
                <a:gd name="T32" fmla="*/ 54 w 146"/>
                <a:gd name="T33" fmla="*/ 90 h 146"/>
                <a:gd name="T34" fmla="*/ 63 w 146"/>
                <a:gd name="T35" fmla="*/ 27 h 146"/>
                <a:gd name="T36" fmla="*/ 45 w 146"/>
                <a:gd name="T37" fmla="*/ 27 h 146"/>
                <a:gd name="T38" fmla="*/ 45 w 146"/>
                <a:gd name="T39" fmla="*/ 45 h 146"/>
                <a:gd name="T40" fmla="*/ 27 w 146"/>
                <a:gd name="T41" fmla="*/ 45 h 146"/>
                <a:gd name="T42" fmla="*/ 27 w 146"/>
                <a:gd name="T43" fmla="*/ 63 h 146"/>
                <a:gd name="T44" fmla="*/ 45 w 146"/>
                <a:gd name="T45" fmla="*/ 63 h 146"/>
                <a:gd name="T46" fmla="*/ 45 w 146"/>
                <a:gd name="T47" fmla="*/ 81 h 146"/>
                <a:gd name="T48" fmla="*/ 63 w 146"/>
                <a:gd name="T49" fmla="*/ 81 h 146"/>
                <a:gd name="T50" fmla="*/ 63 w 146"/>
                <a:gd name="T51" fmla="*/ 63 h 146"/>
                <a:gd name="T52" fmla="*/ 81 w 146"/>
                <a:gd name="T53" fmla="*/ 63 h 146"/>
                <a:gd name="T54" fmla="*/ 81 w 146"/>
                <a:gd name="T55" fmla="*/ 45 h 146"/>
                <a:gd name="T56" fmla="*/ 63 w 146"/>
                <a:gd name="T57" fmla="*/ 45 h 146"/>
                <a:gd name="T58" fmla="*/ 63 w 146"/>
                <a:gd name="T59" fmla="*/ 2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6" h="146">
                  <a:moveTo>
                    <a:pt x="140" y="123"/>
                  </a:moveTo>
                  <a:cubicBezTo>
                    <a:pt x="106" y="94"/>
                    <a:pt x="106" y="94"/>
                    <a:pt x="106" y="94"/>
                  </a:cubicBezTo>
                  <a:cubicBezTo>
                    <a:pt x="103" y="91"/>
                    <a:pt x="99" y="89"/>
                    <a:pt x="96" y="89"/>
                  </a:cubicBezTo>
                  <a:cubicBezTo>
                    <a:pt x="104" y="80"/>
                    <a:pt x="109" y="67"/>
                    <a:pt x="109" y="54"/>
                  </a:cubicBezTo>
                  <a:cubicBezTo>
                    <a:pt x="109" y="24"/>
                    <a:pt x="84" y="0"/>
                    <a:pt x="54" y="0"/>
                  </a:cubicBezTo>
                  <a:cubicBezTo>
                    <a:pt x="24" y="0"/>
                    <a:pt x="0" y="24"/>
                    <a:pt x="0" y="54"/>
                  </a:cubicBezTo>
                  <a:cubicBezTo>
                    <a:pt x="0" y="84"/>
                    <a:pt x="24" y="108"/>
                    <a:pt x="54" y="108"/>
                  </a:cubicBezTo>
                  <a:cubicBezTo>
                    <a:pt x="68" y="108"/>
                    <a:pt x="80" y="103"/>
                    <a:pt x="90" y="95"/>
                  </a:cubicBezTo>
                  <a:cubicBezTo>
                    <a:pt x="89" y="98"/>
                    <a:pt x="91" y="102"/>
                    <a:pt x="94" y="106"/>
                  </a:cubicBezTo>
                  <a:cubicBezTo>
                    <a:pt x="123" y="140"/>
                    <a:pt x="123" y="140"/>
                    <a:pt x="123" y="140"/>
                  </a:cubicBezTo>
                  <a:cubicBezTo>
                    <a:pt x="128" y="146"/>
                    <a:pt x="136" y="146"/>
                    <a:pt x="141" y="141"/>
                  </a:cubicBezTo>
                  <a:cubicBezTo>
                    <a:pt x="146" y="136"/>
                    <a:pt x="146" y="128"/>
                    <a:pt x="140" y="123"/>
                  </a:cubicBezTo>
                  <a:close/>
                  <a:moveTo>
                    <a:pt x="54" y="90"/>
                  </a:moveTo>
                  <a:cubicBezTo>
                    <a:pt x="34" y="90"/>
                    <a:pt x="18" y="74"/>
                    <a:pt x="18" y="54"/>
                  </a:cubicBezTo>
                  <a:cubicBezTo>
                    <a:pt x="18" y="34"/>
                    <a:pt x="34" y="18"/>
                    <a:pt x="54" y="18"/>
                  </a:cubicBezTo>
                  <a:cubicBezTo>
                    <a:pt x="74" y="18"/>
                    <a:pt x="91" y="34"/>
                    <a:pt x="91" y="54"/>
                  </a:cubicBezTo>
                  <a:cubicBezTo>
                    <a:pt x="91" y="74"/>
                    <a:pt x="74" y="90"/>
                    <a:pt x="54" y="90"/>
                  </a:cubicBezTo>
                  <a:close/>
                  <a:moveTo>
                    <a:pt x="63" y="27"/>
                  </a:moveTo>
                  <a:cubicBezTo>
                    <a:pt x="45" y="27"/>
                    <a:pt x="45" y="27"/>
                    <a:pt x="45" y="27"/>
                  </a:cubicBezTo>
                  <a:cubicBezTo>
                    <a:pt x="45" y="45"/>
                    <a:pt x="45" y="45"/>
                    <a:pt x="45" y="45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7" y="63"/>
                    <a:pt x="27" y="63"/>
                    <a:pt x="27" y="63"/>
                  </a:cubicBezTo>
                  <a:cubicBezTo>
                    <a:pt x="45" y="63"/>
                    <a:pt x="45" y="63"/>
                    <a:pt x="45" y="63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81" y="63"/>
                    <a:pt x="81" y="63"/>
                    <a:pt x="81" y="63"/>
                  </a:cubicBezTo>
                  <a:cubicBezTo>
                    <a:pt x="81" y="45"/>
                    <a:pt x="81" y="45"/>
                    <a:pt x="81" y="45"/>
                  </a:cubicBezTo>
                  <a:cubicBezTo>
                    <a:pt x="63" y="45"/>
                    <a:pt x="63" y="45"/>
                    <a:pt x="63" y="45"/>
                  </a:cubicBezTo>
                  <a:lnTo>
                    <a:pt x="63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1" name="Freeform 135"/>
            <p:cNvSpPr>
              <a:spLocks noEditPoints="1"/>
            </p:cNvSpPr>
            <p:nvPr/>
          </p:nvSpPr>
          <p:spPr bwMode="auto">
            <a:xfrm>
              <a:off x="10248921" y="4744191"/>
              <a:ext cx="272069" cy="275983"/>
            </a:xfrm>
            <a:custGeom>
              <a:avLst/>
              <a:gdLst>
                <a:gd name="T0" fmla="*/ 16 w 85"/>
                <a:gd name="T1" fmla="*/ 49 h 86"/>
                <a:gd name="T2" fmla="*/ 16 w 85"/>
                <a:gd name="T3" fmla="*/ 86 h 86"/>
                <a:gd name="T4" fmla="*/ 18 w 85"/>
                <a:gd name="T5" fmla="*/ 86 h 86"/>
                <a:gd name="T6" fmla="*/ 21 w 85"/>
                <a:gd name="T7" fmla="*/ 86 h 86"/>
                <a:gd name="T8" fmla="*/ 21 w 85"/>
                <a:gd name="T9" fmla="*/ 49 h 86"/>
                <a:gd name="T10" fmla="*/ 18 w 85"/>
                <a:gd name="T11" fmla="*/ 49 h 86"/>
                <a:gd name="T12" fmla="*/ 16 w 85"/>
                <a:gd name="T13" fmla="*/ 49 h 86"/>
                <a:gd name="T14" fmla="*/ 64 w 85"/>
                <a:gd name="T15" fmla="*/ 49 h 86"/>
                <a:gd name="T16" fmla="*/ 64 w 85"/>
                <a:gd name="T17" fmla="*/ 86 h 86"/>
                <a:gd name="T18" fmla="*/ 67 w 85"/>
                <a:gd name="T19" fmla="*/ 86 h 86"/>
                <a:gd name="T20" fmla="*/ 69 w 85"/>
                <a:gd name="T21" fmla="*/ 86 h 86"/>
                <a:gd name="T22" fmla="*/ 69 w 85"/>
                <a:gd name="T23" fmla="*/ 49 h 86"/>
                <a:gd name="T24" fmla="*/ 67 w 85"/>
                <a:gd name="T25" fmla="*/ 49 h 86"/>
                <a:gd name="T26" fmla="*/ 64 w 85"/>
                <a:gd name="T27" fmla="*/ 49 h 86"/>
                <a:gd name="T28" fmla="*/ 85 w 85"/>
                <a:gd name="T29" fmla="*/ 43 h 86"/>
                <a:gd name="T30" fmla="*/ 42 w 85"/>
                <a:gd name="T31" fmla="*/ 0 h 86"/>
                <a:gd name="T32" fmla="*/ 0 w 85"/>
                <a:gd name="T33" fmla="*/ 43 h 86"/>
                <a:gd name="T34" fmla="*/ 2 w 85"/>
                <a:gd name="T35" fmla="*/ 58 h 86"/>
                <a:gd name="T36" fmla="*/ 0 w 85"/>
                <a:gd name="T37" fmla="*/ 67 h 86"/>
                <a:gd name="T38" fmla="*/ 10 w 85"/>
                <a:gd name="T39" fmla="*/ 84 h 86"/>
                <a:gd name="T40" fmla="*/ 10 w 85"/>
                <a:gd name="T41" fmla="*/ 51 h 86"/>
                <a:gd name="T42" fmla="*/ 6 w 85"/>
                <a:gd name="T43" fmla="*/ 54 h 86"/>
                <a:gd name="T44" fmla="*/ 5 w 85"/>
                <a:gd name="T45" fmla="*/ 46 h 86"/>
                <a:gd name="T46" fmla="*/ 42 w 85"/>
                <a:gd name="T47" fmla="*/ 8 h 86"/>
                <a:gd name="T48" fmla="*/ 80 w 85"/>
                <a:gd name="T49" fmla="*/ 46 h 86"/>
                <a:gd name="T50" fmla="*/ 79 w 85"/>
                <a:gd name="T51" fmla="*/ 54 h 86"/>
                <a:gd name="T52" fmla="*/ 75 w 85"/>
                <a:gd name="T53" fmla="*/ 51 h 86"/>
                <a:gd name="T54" fmla="*/ 75 w 85"/>
                <a:gd name="T55" fmla="*/ 84 h 86"/>
                <a:gd name="T56" fmla="*/ 85 w 85"/>
                <a:gd name="T57" fmla="*/ 67 h 86"/>
                <a:gd name="T58" fmla="*/ 83 w 85"/>
                <a:gd name="T59" fmla="*/ 58 h 86"/>
                <a:gd name="T60" fmla="*/ 85 w 85"/>
                <a:gd name="T61" fmla="*/ 4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5" h="86">
                  <a:moveTo>
                    <a:pt x="16" y="49"/>
                  </a:moveTo>
                  <a:cubicBezTo>
                    <a:pt x="16" y="86"/>
                    <a:pt x="16" y="86"/>
                    <a:pt x="16" y="86"/>
                  </a:cubicBezTo>
                  <a:cubicBezTo>
                    <a:pt x="17" y="86"/>
                    <a:pt x="17" y="86"/>
                    <a:pt x="18" y="86"/>
                  </a:cubicBezTo>
                  <a:cubicBezTo>
                    <a:pt x="21" y="86"/>
                    <a:pt x="21" y="86"/>
                    <a:pt x="21" y="86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7" y="49"/>
                    <a:pt x="17" y="49"/>
                    <a:pt x="16" y="49"/>
                  </a:cubicBezTo>
                  <a:close/>
                  <a:moveTo>
                    <a:pt x="64" y="49"/>
                  </a:moveTo>
                  <a:cubicBezTo>
                    <a:pt x="64" y="86"/>
                    <a:pt x="64" y="86"/>
                    <a:pt x="64" y="86"/>
                  </a:cubicBezTo>
                  <a:cubicBezTo>
                    <a:pt x="67" y="86"/>
                    <a:pt x="67" y="86"/>
                    <a:pt x="67" y="86"/>
                  </a:cubicBezTo>
                  <a:cubicBezTo>
                    <a:pt x="68" y="86"/>
                    <a:pt x="68" y="86"/>
                    <a:pt x="69" y="86"/>
                  </a:cubicBezTo>
                  <a:cubicBezTo>
                    <a:pt x="69" y="49"/>
                    <a:pt x="69" y="49"/>
                    <a:pt x="69" y="49"/>
                  </a:cubicBezTo>
                  <a:cubicBezTo>
                    <a:pt x="68" y="49"/>
                    <a:pt x="68" y="49"/>
                    <a:pt x="67" y="49"/>
                  </a:cubicBezTo>
                  <a:lnTo>
                    <a:pt x="64" y="49"/>
                  </a:lnTo>
                  <a:close/>
                  <a:moveTo>
                    <a:pt x="85" y="43"/>
                  </a:moveTo>
                  <a:cubicBezTo>
                    <a:pt x="85" y="20"/>
                    <a:pt x="66" y="0"/>
                    <a:pt x="42" y="0"/>
                  </a:cubicBezTo>
                  <a:cubicBezTo>
                    <a:pt x="19" y="0"/>
                    <a:pt x="0" y="20"/>
                    <a:pt x="0" y="43"/>
                  </a:cubicBezTo>
                  <a:cubicBezTo>
                    <a:pt x="0" y="48"/>
                    <a:pt x="0" y="53"/>
                    <a:pt x="2" y="58"/>
                  </a:cubicBezTo>
                  <a:cubicBezTo>
                    <a:pt x="0" y="61"/>
                    <a:pt x="0" y="64"/>
                    <a:pt x="0" y="67"/>
                  </a:cubicBezTo>
                  <a:cubicBezTo>
                    <a:pt x="0" y="75"/>
                    <a:pt x="4" y="81"/>
                    <a:pt x="10" y="84"/>
                  </a:cubicBezTo>
                  <a:cubicBezTo>
                    <a:pt x="10" y="51"/>
                    <a:pt x="10" y="51"/>
                    <a:pt x="10" y="51"/>
                  </a:cubicBezTo>
                  <a:cubicBezTo>
                    <a:pt x="9" y="51"/>
                    <a:pt x="7" y="52"/>
                    <a:pt x="6" y="54"/>
                  </a:cubicBezTo>
                  <a:cubicBezTo>
                    <a:pt x="5" y="51"/>
                    <a:pt x="5" y="49"/>
                    <a:pt x="5" y="46"/>
                  </a:cubicBezTo>
                  <a:cubicBezTo>
                    <a:pt x="5" y="25"/>
                    <a:pt x="22" y="8"/>
                    <a:pt x="42" y="8"/>
                  </a:cubicBezTo>
                  <a:cubicBezTo>
                    <a:pt x="63" y="8"/>
                    <a:pt x="80" y="25"/>
                    <a:pt x="80" y="46"/>
                  </a:cubicBezTo>
                  <a:cubicBezTo>
                    <a:pt x="80" y="49"/>
                    <a:pt x="80" y="51"/>
                    <a:pt x="79" y="54"/>
                  </a:cubicBezTo>
                  <a:cubicBezTo>
                    <a:pt x="78" y="52"/>
                    <a:pt x="76" y="51"/>
                    <a:pt x="75" y="51"/>
                  </a:cubicBezTo>
                  <a:cubicBezTo>
                    <a:pt x="75" y="84"/>
                    <a:pt x="75" y="84"/>
                    <a:pt x="75" y="84"/>
                  </a:cubicBezTo>
                  <a:cubicBezTo>
                    <a:pt x="81" y="81"/>
                    <a:pt x="85" y="75"/>
                    <a:pt x="85" y="67"/>
                  </a:cubicBezTo>
                  <a:cubicBezTo>
                    <a:pt x="85" y="64"/>
                    <a:pt x="84" y="61"/>
                    <a:pt x="83" y="58"/>
                  </a:cubicBezTo>
                  <a:cubicBezTo>
                    <a:pt x="85" y="53"/>
                    <a:pt x="85" y="48"/>
                    <a:pt x="85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2" name="Freeform 136"/>
            <p:cNvSpPr>
              <a:spLocks noEditPoints="1"/>
            </p:cNvSpPr>
            <p:nvPr/>
          </p:nvSpPr>
          <p:spPr bwMode="auto">
            <a:xfrm>
              <a:off x="9835925" y="4409487"/>
              <a:ext cx="332746" cy="330788"/>
            </a:xfrm>
            <a:custGeom>
              <a:avLst/>
              <a:gdLst>
                <a:gd name="T0" fmla="*/ 52 w 104"/>
                <a:gd name="T1" fmla="*/ 0 h 104"/>
                <a:gd name="T2" fmla="*/ 0 w 104"/>
                <a:gd name="T3" fmla="*/ 52 h 104"/>
                <a:gd name="T4" fmla="*/ 52 w 104"/>
                <a:gd name="T5" fmla="*/ 104 h 104"/>
                <a:gd name="T6" fmla="*/ 104 w 104"/>
                <a:gd name="T7" fmla="*/ 52 h 104"/>
                <a:gd name="T8" fmla="*/ 52 w 104"/>
                <a:gd name="T9" fmla="*/ 0 h 104"/>
                <a:gd name="T10" fmla="*/ 32 w 104"/>
                <a:gd name="T11" fmla="*/ 52 h 104"/>
                <a:gd name="T12" fmla="*/ 52 w 104"/>
                <a:gd name="T13" fmla="*/ 32 h 104"/>
                <a:gd name="T14" fmla="*/ 72 w 104"/>
                <a:gd name="T15" fmla="*/ 52 h 104"/>
                <a:gd name="T16" fmla="*/ 52 w 104"/>
                <a:gd name="T17" fmla="*/ 71 h 104"/>
                <a:gd name="T18" fmla="*/ 32 w 104"/>
                <a:gd name="T19" fmla="*/ 52 h 104"/>
                <a:gd name="T20" fmla="*/ 94 w 104"/>
                <a:gd name="T21" fmla="*/ 69 h 104"/>
                <a:gd name="T22" fmla="*/ 94 w 104"/>
                <a:gd name="T23" fmla="*/ 69 h 104"/>
                <a:gd name="T24" fmla="*/ 76 w 104"/>
                <a:gd name="T25" fmla="*/ 62 h 104"/>
                <a:gd name="T26" fmla="*/ 78 w 104"/>
                <a:gd name="T27" fmla="*/ 52 h 104"/>
                <a:gd name="T28" fmla="*/ 76 w 104"/>
                <a:gd name="T29" fmla="*/ 42 h 104"/>
                <a:gd name="T30" fmla="*/ 89 w 104"/>
                <a:gd name="T31" fmla="*/ 37 h 104"/>
                <a:gd name="T32" fmla="*/ 94 w 104"/>
                <a:gd name="T33" fmla="*/ 34 h 104"/>
                <a:gd name="T34" fmla="*/ 98 w 104"/>
                <a:gd name="T35" fmla="*/ 52 h 104"/>
                <a:gd name="T36" fmla="*/ 94 w 104"/>
                <a:gd name="T37" fmla="*/ 69 h 104"/>
                <a:gd name="T38" fmla="*/ 69 w 104"/>
                <a:gd name="T39" fmla="*/ 10 h 104"/>
                <a:gd name="T40" fmla="*/ 69 w 104"/>
                <a:gd name="T41" fmla="*/ 10 h 104"/>
                <a:gd name="T42" fmla="*/ 69 w 104"/>
                <a:gd name="T43" fmla="*/ 10 h 104"/>
                <a:gd name="T44" fmla="*/ 62 w 104"/>
                <a:gd name="T45" fmla="*/ 28 h 104"/>
                <a:gd name="T46" fmla="*/ 52 w 104"/>
                <a:gd name="T47" fmla="*/ 26 h 104"/>
                <a:gd name="T48" fmla="*/ 42 w 104"/>
                <a:gd name="T49" fmla="*/ 28 h 104"/>
                <a:gd name="T50" fmla="*/ 38 w 104"/>
                <a:gd name="T51" fmla="*/ 19 h 104"/>
                <a:gd name="T52" fmla="*/ 35 w 104"/>
                <a:gd name="T53" fmla="*/ 10 h 104"/>
                <a:gd name="T54" fmla="*/ 52 w 104"/>
                <a:gd name="T55" fmla="*/ 6 h 104"/>
                <a:gd name="T56" fmla="*/ 69 w 104"/>
                <a:gd name="T57" fmla="*/ 10 h 104"/>
                <a:gd name="T58" fmla="*/ 10 w 104"/>
                <a:gd name="T59" fmla="*/ 34 h 104"/>
                <a:gd name="T60" fmla="*/ 19 w 104"/>
                <a:gd name="T61" fmla="*/ 38 h 104"/>
                <a:gd name="T62" fmla="*/ 28 w 104"/>
                <a:gd name="T63" fmla="*/ 42 h 104"/>
                <a:gd name="T64" fmla="*/ 26 w 104"/>
                <a:gd name="T65" fmla="*/ 52 h 104"/>
                <a:gd name="T66" fmla="*/ 28 w 104"/>
                <a:gd name="T67" fmla="*/ 62 h 104"/>
                <a:gd name="T68" fmla="*/ 10 w 104"/>
                <a:gd name="T69" fmla="*/ 69 h 104"/>
                <a:gd name="T70" fmla="*/ 6 w 104"/>
                <a:gd name="T71" fmla="*/ 52 h 104"/>
                <a:gd name="T72" fmla="*/ 10 w 104"/>
                <a:gd name="T73" fmla="*/ 34 h 104"/>
                <a:gd name="T74" fmla="*/ 35 w 104"/>
                <a:gd name="T75" fmla="*/ 94 h 104"/>
                <a:gd name="T76" fmla="*/ 37 w 104"/>
                <a:gd name="T77" fmla="*/ 88 h 104"/>
                <a:gd name="T78" fmla="*/ 42 w 104"/>
                <a:gd name="T79" fmla="*/ 76 h 104"/>
                <a:gd name="T80" fmla="*/ 52 w 104"/>
                <a:gd name="T81" fmla="*/ 78 h 104"/>
                <a:gd name="T82" fmla="*/ 62 w 104"/>
                <a:gd name="T83" fmla="*/ 76 h 104"/>
                <a:gd name="T84" fmla="*/ 69 w 104"/>
                <a:gd name="T85" fmla="*/ 94 h 104"/>
                <a:gd name="T86" fmla="*/ 69 w 104"/>
                <a:gd name="T87" fmla="*/ 94 h 104"/>
                <a:gd name="T88" fmla="*/ 69 w 104"/>
                <a:gd name="T89" fmla="*/ 94 h 104"/>
                <a:gd name="T90" fmla="*/ 52 w 104"/>
                <a:gd name="T91" fmla="*/ 97 h 104"/>
                <a:gd name="T92" fmla="*/ 35 w 104"/>
                <a:gd name="T93" fmla="*/ 9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4" h="104">
                  <a:moveTo>
                    <a:pt x="52" y="0"/>
                  </a:moveTo>
                  <a:cubicBezTo>
                    <a:pt x="23" y="0"/>
                    <a:pt x="0" y="23"/>
                    <a:pt x="0" y="52"/>
                  </a:cubicBezTo>
                  <a:cubicBezTo>
                    <a:pt x="0" y="81"/>
                    <a:pt x="23" y="104"/>
                    <a:pt x="52" y="104"/>
                  </a:cubicBezTo>
                  <a:cubicBezTo>
                    <a:pt x="81" y="104"/>
                    <a:pt x="104" y="81"/>
                    <a:pt x="104" y="52"/>
                  </a:cubicBezTo>
                  <a:cubicBezTo>
                    <a:pt x="104" y="23"/>
                    <a:pt x="81" y="0"/>
                    <a:pt x="52" y="0"/>
                  </a:cubicBezTo>
                  <a:close/>
                  <a:moveTo>
                    <a:pt x="32" y="52"/>
                  </a:moveTo>
                  <a:cubicBezTo>
                    <a:pt x="32" y="41"/>
                    <a:pt x="41" y="32"/>
                    <a:pt x="52" y="32"/>
                  </a:cubicBezTo>
                  <a:cubicBezTo>
                    <a:pt x="63" y="32"/>
                    <a:pt x="72" y="41"/>
                    <a:pt x="72" y="52"/>
                  </a:cubicBezTo>
                  <a:cubicBezTo>
                    <a:pt x="72" y="63"/>
                    <a:pt x="63" y="71"/>
                    <a:pt x="52" y="71"/>
                  </a:cubicBezTo>
                  <a:cubicBezTo>
                    <a:pt x="41" y="71"/>
                    <a:pt x="32" y="63"/>
                    <a:pt x="32" y="52"/>
                  </a:cubicBezTo>
                  <a:close/>
                  <a:moveTo>
                    <a:pt x="94" y="69"/>
                  </a:moveTo>
                  <a:cubicBezTo>
                    <a:pt x="94" y="69"/>
                    <a:pt x="94" y="69"/>
                    <a:pt x="94" y="69"/>
                  </a:cubicBezTo>
                  <a:cubicBezTo>
                    <a:pt x="76" y="62"/>
                    <a:pt x="76" y="62"/>
                    <a:pt x="76" y="62"/>
                  </a:cubicBezTo>
                  <a:cubicBezTo>
                    <a:pt x="77" y="59"/>
                    <a:pt x="78" y="55"/>
                    <a:pt x="78" y="52"/>
                  </a:cubicBezTo>
                  <a:cubicBezTo>
                    <a:pt x="78" y="48"/>
                    <a:pt x="77" y="45"/>
                    <a:pt x="76" y="42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94" y="34"/>
                    <a:pt x="94" y="34"/>
                    <a:pt x="94" y="34"/>
                  </a:cubicBezTo>
                  <a:cubicBezTo>
                    <a:pt x="96" y="40"/>
                    <a:pt x="98" y="46"/>
                    <a:pt x="98" y="52"/>
                  </a:cubicBezTo>
                  <a:cubicBezTo>
                    <a:pt x="98" y="58"/>
                    <a:pt x="96" y="64"/>
                    <a:pt x="94" y="69"/>
                  </a:cubicBezTo>
                  <a:close/>
                  <a:moveTo>
                    <a:pt x="69" y="10"/>
                  </a:moveTo>
                  <a:cubicBezTo>
                    <a:pt x="69" y="10"/>
                    <a:pt x="69" y="10"/>
                    <a:pt x="69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2" y="28"/>
                    <a:pt x="62" y="28"/>
                    <a:pt x="62" y="28"/>
                  </a:cubicBezTo>
                  <a:cubicBezTo>
                    <a:pt x="59" y="26"/>
                    <a:pt x="56" y="26"/>
                    <a:pt x="52" y="26"/>
                  </a:cubicBezTo>
                  <a:cubicBezTo>
                    <a:pt x="48" y="26"/>
                    <a:pt x="45" y="26"/>
                    <a:pt x="42" y="28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40" y="7"/>
                    <a:pt x="46" y="6"/>
                    <a:pt x="52" y="6"/>
                  </a:cubicBezTo>
                  <a:cubicBezTo>
                    <a:pt x="58" y="6"/>
                    <a:pt x="64" y="7"/>
                    <a:pt x="69" y="10"/>
                  </a:cubicBezTo>
                  <a:close/>
                  <a:moveTo>
                    <a:pt x="10" y="34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7" y="45"/>
                    <a:pt x="26" y="48"/>
                    <a:pt x="26" y="52"/>
                  </a:cubicBezTo>
                  <a:cubicBezTo>
                    <a:pt x="26" y="55"/>
                    <a:pt x="27" y="59"/>
                    <a:pt x="28" y="62"/>
                  </a:cubicBezTo>
                  <a:cubicBezTo>
                    <a:pt x="10" y="69"/>
                    <a:pt x="10" y="69"/>
                    <a:pt x="10" y="69"/>
                  </a:cubicBezTo>
                  <a:cubicBezTo>
                    <a:pt x="8" y="64"/>
                    <a:pt x="6" y="58"/>
                    <a:pt x="6" y="52"/>
                  </a:cubicBezTo>
                  <a:cubicBezTo>
                    <a:pt x="6" y="46"/>
                    <a:pt x="8" y="40"/>
                    <a:pt x="10" y="34"/>
                  </a:cubicBezTo>
                  <a:close/>
                  <a:moveTo>
                    <a:pt x="35" y="94"/>
                  </a:moveTo>
                  <a:cubicBezTo>
                    <a:pt x="37" y="88"/>
                    <a:pt x="37" y="88"/>
                    <a:pt x="37" y="88"/>
                  </a:cubicBezTo>
                  <a:cubicBezTo>
                    <a:pt x="42" y="76"/>
                    <a:pt x="42" y="76"/>
                    <a:pt x="42" y="76"/>
                  </a:cubicBezTo>
                  <a:cubicBezTo>
                    <a:pt x="45" y="77"/>
                    <a:pt x="48" y="78"/>
                    <a:pt x="52" y="78"/>
                  </a:cubicBezTo>
                  <a:cubicBezTo>
                    <a:pt x="56" y="78"/>
                    <a:pt x="59" y="77"/>
                    <a:pt x="62" y="76"/>
                  </a:cubicBezTo>
                  <a:cubicBezTo>
                    <a:pt x="69" y="94"/>
                    <a:pt x="69" y="94"/>
                    <a:pt x="69" y="94"/>
                  </a:cubicBezTo>
                  <a:cubicBezTo>
                    <a:pt x="69" y="94"/>
                    <a:pt x="69" y="94"/>
                    <a:pt x="69" y="94"/>
                  </a:cubicBezTo>
                  <a:cubicBezTo>
                    <a:pt x="69" y="94"/>
                    <a:pt x="69" y="94"/>
                    <a:pt x="69" y="94"/>
                  </a:cubicBezTo>
                  <a:cubicBezTo>
                    <a:pt x="64" y="96"/>
                    <a:pt x="58" y="97"/>
                    <a:pt x="52" y="97"/>
                  </a:cubicBezTo>
                  <a:cubicBezTo>
                    <a:pt x="46" y="97"/>
                    <a:pt x="40" y="96"/>
                    <a:pt x="35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3" name="Freeform 137"/>
            <p:cNvSpPr>
              <a:spLocks/>
            </p:cNvSpPr>
            <p:nvPr/>
          </p:nvSpPr>
          <p:spPr bwMode="auto">
            <a:xfrm>
              <a:off x="9935749" y="4810740"/>
              <a:ext cx="383636" cy="387551"/>
            </a:xfrm>
            <a:custGeom>
              <a:avLst/>
              <a:gdLst>
                <a:gd name="T0" fmla="*/ 0 w 120"/>
                <a:gd name="T1" fmla="*/ 70 h 121"/>
                <a:gd name="T2" fmla="*/ 10 w 120"/>
                <a:gd name="T3" fmla="*/ 80 h 121"/>
                <a:gd name="T4" fmla="*/ 20 w 120"/>
                <a:gd name="T5" fmla="*/ 70 h 121"/>
                <a:gd name="T6" fmla="*/ 20 w 120"/>
                <a:gd name="T7" fmla="*/ 34 h 121"/>
                <a:gd name="T8" fmla="*/ 103 w 120"/>
                <a:gd name="T9" fmla="*/ 117 h 121"/>
                <a:gd name="T10" fmla="*/ 117 w 120"/>
                <a:gd name="T11" fmla="*/ 117 h 121"/>
                <a:gd name="T12" fmla="*/ 120 w 120"/>
                <a:gd name="T13" fmla="*/ 110 h 121"/>
                <a:gd name="T14" fmla="*/ 117 w 120"/>
                <a:gd name="T15" fmla="*/ 103 h 121"/>
                <a:gd name="T16" fmla="*/ 34 w 120"/>
                <a:gd name="T17" fmla="*/ 20 h 121"/>
                <a:gd name="T18" fmla="*/ 70 w 120"/>
                <a:gd name="T19" fmla="*/ 20 h 121"/>
                <a:gd name="T20" fmla="*/ 80 w 120"/>
                <a:gd name="T21" fmla="*/ 10 h 121"/>
                <a:gd name="T22" fmla="*/ 70 w 120"/>
                <a:gd name="T23" fmla="*/ 0 h 121"/>
                <a:gd name="T24" fmla="*/ 0 w 120"/>
                <a:gd name="T25" fmla="*/ 0 h 121"/>
                <a:gd name="T26" fmla="*/ 0 w 120"/>
                <a:gd name="T27" fmla="*/ 7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0" h="121">
                  <a:moveTo>
                    <a:pt x="0" y="70"/>
                  </a:moveTo>
                  <a:cubicBezTo>
                    <a:pt x="0" y="76"/>
                    <a:pt x="4" y="80"/>
                    <a:pt x="10" y="80"/>
                  </a:cubicBezTo>
                  <a:cubicBezTo>
                    <a:pt x="15" y="80"/>
                    <a:pt x="20" y="76"/>
                    <a:pt x="20" y="70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03" y="117"/>
                    <a:pt x="103" y="117"/>
                    <a:pt x="103" y="117"/>
                  </a:cubicBezTo>
                  <a:cubicBezTo>
                    <a:pt x="107" y="121"/>
                    <a:pt x="113" y="121"/>
                    <a:pt x="117" y="117"/>
                  </a:cubicBezTo>
                  <a:cubicBezTo>
                    <a:pt x="119" y="115"/>
                    <a:pt x="120" y="113"/>
                    <a:pt x="120" y="110"/>
                  </a:cubicBezTo>
                  <a:cubicBezTo>
                    <a:pt x="120" y="108"/>
                    <a:pt x="119" y="105"/>
                    <a:pt x="117" y="103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70" y="20"/>
                    <a:pt x="70" y="20"/>
                    <a:pt x="70" y="20"/>
                  </a:cubicBezTo>
                  <a:cubicBezTo>
                    <a:pt x="75" y="20"/>
                    <a:pt x="80" y="15"/>
                    <a:pt x="80" y="10"/>
                  </a:cubicBezTo>
                  <a:cubicBezTo>
                    <a:pt x="80" y="4"/>
                    <a:pt x="75" y="0"/>
                    <a:pt x="7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4" name="Freeform 138"/>
            <p:cNvSpPr>
              <a:spLocks noEditPoints="1"/>
            </p:cNvSpPr>
            <p:nvPr/>
          </p:nvSpPr>
          <p:spPr bwMode="auto">
            <a:xfrm>
              <a:off x="9426843" y="3544348"/>
              <a:ext cx="399295" cy="330788"/>
            </a:xfrm>
            <a:custGeom>
              <a:avLst/>
              <a:gdLst>
                <a:gd name="T0" fmla="*/ 125 w 125"/>
                <a:gd name="T1" fmla="*/ 55 h 103"/>
                <a:gd name="T2" fmla="*/ 110 w 125"/>
                <a:gd name="T3" fmla="*/ 24 h 103"/>
                <a:gd name="T4" fmla="*/ 86 w 125"/>
                <a:gd name="T5" fmla="*/ 24 h 103"/>
                <a:gd name="T6" fmla="*/ 86 w 125"/>
                <a:gd name="T7" fmla="*/ 8 h 103"/>
                <a:gd name="T8" fmla="*/ 78 w 125"/>
                <a:gd name="T9" fmla="*/ 0 h 103"/>
                <a:gd name="T10" fmla="*/ 8 w 125"/>
                <a:gd name="T11" fmla="*/ 0 h 103"/>
                <a:gd name="T12" fmla="*/ 0 w 125"/>
                <a:gd name="T13" fmla="*/ 8 h 103"/>
                <a:gd name="T14" fmla="*/ 0 w 125"/>
                <a:gd name="T15" fmla="*/ 71 h 103"/>
                <a:gd name="T16" fmla="*/ 8 w 125"/>
                <a:gd name="T17" fmla="*/ 79 h 103"/>
                <a:gd name="T18" fmla="*/ 18 w 125"/>
                <a:gd name="T19" fmla="*/ 79 h 103"/>
                <a:gd name="T20" fmla="*/ 16 w 125"/>
                <a:gd name="T21" fmla="*/ 87 h 103"/>
                <a:gd name="T22" fmla="*/ 31 w 125"/>
                <a:gd name="T23" fmla="*/ 103 h 103"/>
                <a:gd name="T24" fmla="*/ 47 w 125"/>
                <a:gd name="T25" fmla="*/ 87 h 103"/>
                <a:gd name="T26" fmla="*/ 45 w 125"/>
                <a:gd name="T27" fmla="*/ 79 h 103"/>
                <a:gd name="T28" fmla="*/ 88 w 125"/>
                <a:gd name="T29" fmla="*/ 79 h 103"/>
                <a:gd name="T30" fmla="*/ 86 w 125"/>
                <a:gd name="T31" fmla="*/ 87 h 103"/>
                <a:gd name="T32" fmla="*/ 102 w 125"/>
                <a:gd name="T33" fmla="*/ 103 h 103"/>
                <a:gd name="T34" fmla="*/ 118 w 125"/>
                <a:gd name="T35" fmla="*/ 87 h 103"/>
                <a:gd name="T36" fmla="*/ 115 w 125"/>
                <a:gd name="T37" fmla="*/ 79 h 103"/>
                <a:gd name="T38" fmla="*/ 125 w 125"/>
                <a:gd name="T39" fmla="*/ 79 h 103"/>
                <a:gd name="T40" fmla="*/ 125 w 125"/>
                <a:gd name="T41" fmla="*/ 55 h 103"/>
                <a:gd name="T42" fmla="*/ 86 w 125"/>
                <a:gd name="T43" fmla="*/ 55 h 103"/>
                <a:gd name="T44" fmla="*/ 86 w 125"/>
                <a:gd name="T45" fmla="*/ 36 h 103"/>
                <a:gd name="T46" fmla="*/ 102 w 125"/>
                <a:gd name="T47" fmla="*/ 36 h 103"/>
                <a:gd name="T48" fmla="*/ 112 w 125"/>
                <a:gd name="T49" fmla="*/ 55 h 103"/>
                <a:gd name="T50" fmla="*/ 86 w 125"/>
                <a:gd name="T51" fmla="*/ 55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5" h="103">
                  <a:moveTo>
                    <a:pt x="125" y="55"/>
                  </a:moveTo>
                  <a:cubicBezTo>
                    <a:pt x="110" y="24"/>
                    <a:pt x="110" y="24"/>
                    <a:pt x="110" y="24"/>
                  </a:cubicBezTo>
                  <a:cubicBezTo>
                    <a:pt x="86" y="24"/>
                    <a:pt x="86" y="24"/>
                    <a:pt x="86" y="24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86" y="4"/>
                    <a:pt x="83" y="0"/>
                    <a:pt x="7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18" y="79"/>
                    <a:pt x="18" y="79"/>
                    <a:pt x="18" y="79"/>
                  </a:cubicBezTo>
                  <a:cubicBezTo>
                    <a:pt x="16" y="81"/>
                    <a:pt x="16" y="84"/>
                    <a:pt x="16" y="87"/>
                  </a:cubicBezTo>
                  <a:cubicBezTo>
                    <a:pt x="16" y="96"/>
                    <a:pt x="23" y="103"/>
                    <a:pt x="31" y="103"/>
                  </a:cubicBezTo>
                  <a:cubicBezTo>
                    <a:pt x="40" y="103"/>
                    <a:pt x="47" y="96"/>
                    <a:pt x="47" y="87"/>
                  </a:cubicBezTo>
                  <a:cubicBezTo>
                    <a:pt x="47" y="84"/>
                    <a:pt x="46" y="81"/>
                    <a:pt x="45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4"/>
                    <a:pt x="86" y="87"/>
                  </a:cubicBezTo>
                  <a:cubicBezTo>
                    <a:pt x="86" y="96"/>
                    <a:pt x="93" y="103"/>
                    <a:pt x="102" y="103"/>
                  </a:cubicBezTo>
                  <a:cubicBezTo>
                    <a:pt x="111" y="103"/>
                    <a:pt x="118" y="96"/>
                    <a:pt x="118" y="87"/>
                  </a:cubicBezTo>
                  <a:cubicBezTo>
                    <a:pt x="118" y="84"/>
                    <a:pt x="117" y="81"/>
                    <a:pt x="115" y="79"/>
                  </a:cubicBezTo>
                  <a:cubicBezTo>
                    <a:pt x="125" y="79"/>
                    <a:pt x="125" y="79"/>
                    <a:pt x="125" y="79"/>
                  </a:cubicBezTo>
                  <a:lnTo>
                    <a:pt x="125" y="55"/>
                  </a:lnTo>
                  <a:close/>
                  <a:moveTo>
                    <a:pt x="86" y="55"/>
                  </a:moveTo>
                  <a:cubicBezTo>
                    <a:pt x="86" y="36"/>
                    <a:pt x="86" y="36"/>
                    <a:pt x="86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12" y="55"/>
                    <a:pt x="112" y="55"/>
                    <a:pt x="112" y="55"/>
                  </a:cubicBezTo>
                  <a:lnTo>
                    <a:pt x="86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5" name="Freeform 139"/>
            <p:cNvSpPr>
              <a:spLocks noEditPoints="1"/>
            </p:cNvSpPr>
            <p:nvPr/>
          </p:nvSpPr>
          <p:spPr bwMode="auto">
            <a:xfrm>
              <a:off x="9250684" y="3160712"/>
              <a:ext cx="336661" cy="336661"/>
            </a:xfrm>
            <a:custGeom>
              <a:avLst/>
              <a:gdLst>
                <a:gd name="T0" fmla="*/ 101 w 105"/>
                <a:gd name="T1" fmla="*/ 29 h 105"/>
                <a:gd name="T2" fmla="*/ 72 w 105"/>
                <a:gd name="T3" fmla="*/ 26 h 105"/>
                <a:gd name="T4" fmla="*/ 89 w 105"/>
                <a:gd name="T5" fmla="*/ 10 h 105"/>
                <a:gd name="T6" fmla="*/ 82 w 105"/>
                <a:gd name="T7" fmla="*/ 3 h 105"/>
                <a:gd name="T8" fmla="*/ 59 w 105"/>
                <a:gd name="T9" fmla="*/ 26 h 105"/>
                <a:gd name="T10" fmla="*/ 53 w 105"/>
                <a:gd name="T11" fmla="*/ 26 h 105"/>
                <a:gd name="T12" fmla="*/ 53 w 105"/>
                <a:gd name="T13" fmla="*/ 26 h 105"/>
                <a:gd name="T14" fmla="*/ 26 w 105"/>
                <a:gd name="T15" fmla="*/ 0 h 105"/>
                <a:gd name="T16" fmla="*/ 20 w 105"/>
                <a:gd name="T17" fmla="*/ 6 h 105"/>
                <a:gd name="T18" fmla="*/ 40 w 105"/>
                <a:gd name="T19" fmla="*/ 26 h 105"/>
                <a:gd name="T20" fmla="*/ 4 w 105"/>
                <a:gd name="T21" fmla="*/ 29 h 105"/>
                <a:gd name="T22" fmla="*/ 0 w 105"/>
                <a:gd name="T23" fmla="*/ 65 h 105"/>
                <a:gd name="T24" fmla="*/ 4 w 105"/>
                <a:gd name="T25" fmla="*/ 102 h 105"/>
                <a:gd name="T26" fmla="*/ 53 w 105"/>
                <a:gd name="T27" fmla="*/ 105 h 105"/>
                <a:gd name="T28" fmla="*/ 101 w 105"/>
                <a:gd name="T29" fmla="*/ 102 h 105"/>
                <a:gd name="T30" fmla="*/ 105 w 105"/>
                <a:gd name="T31" fmla="*/ 65 h 105"/>
                <a:gd name="T32" fmla="*/ 101 w 105"/>
                <a:gd name="T33" fmla="*/ 29 h 105"/>
                <a:gd name="T34" fmla="*/ 89 w 105"/>
                <a:gd name="T35" fmla="*/ 90 h 105"/>
                <a:gd name="T36" fmla="*/ 53 w 105"/>
                <a:gd name="T37" fmla="*/ 92 h 105"/>
                <a:gd name="T38" fmla="*/ 16 w 105"/>
                <a:gd name="T39" fmla="*/ 90 h 105"/>
                <a:gd name="T40" fmla="*/ 13 w 105"/>
                <a:gd name="T41" fmla="*/ 65 h 105"/>
                <a:gd name="T42" fmla="*/ 16 w 105"/>
                <a:gd name="T43" fmla="*/ 41 h 105"/>
                <a:gd name="T44" fmla="*/ 53 w 105"/>
                <a:gd name="T45" fmla="*/ 39 h 105"/>
                <a:gd name="T46" fmla="*/ 89 w 105"/>
                <a:gd name="T47" fmla="*/ 41 h 105"/>
                <a:gd name="T48" fmla="*/ 92 w 105"/>
                <a:gd name="T49" fmla="*/ 65 h 105"/>
                <a:gd name="T50" fmla="*/ 89 w 105"/>
                <a:gd name="T51" fmla="*/ 9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5" h="105">
                  <a:moveTo>
                    <a:pt x="101" y="29"/>
                  </a:moveTo>
                  <a:cubicBezTo>
                    <a:pt x="92" y="28"/>
                    <a:pt x="82" y="27"/>
                    <a:pt x="72" y="26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2" y="3"/>
                    <a:pt x="82" y="3"/>
                    <a:pt x="82" y="3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57" y="26"/>
                    <a:pt x="55" y="26"/>
                    <a:pt x="53" y="26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27" y="27"/>
                    <a:pt x="15" y="28"/>
                    <a:pt x="4" y="29"/>
                  </a:cubicBezTo>
                  <a:cubicBezTo>
                    <a:pt x="2" y="40"/>
                    <a:pt x="0" y="53"/>
                    <a:pt x="0" y="65"/>
                  </a:cubicBezTo>
                  <a:cubicBezTo>
                    <a:pt x="0" y="78"/>
                    <a:pt x="2" y="91"/>
                    <a:pt x="4" y="102"/>
                  </a:cubicBezTo>
                  <a:cubicBezTo>
                    <a:pt x="19" y="104"/>
                    <a:pt x="35" y="105"/>
                    <a:pt x="53" y="105"/>
                  </a:cubicBezTo>
                  <a:cubicBezTo>
                    <a:pt x="70" y="105"/>
                    <a:pt x="86" y="104"/>
                    <a:pt x="101" y="102"/>
                  </a:cubicBezTo>
                  <a:cubicBezTo>
                    <a:pt x="104" y="91"/>
                    <a:pt x="105" y="78"/>
                    <a:pt x="105" y="65"/>
                  </a:cubicBezTo>
                  <a:cubicBezTo>
                    <a:pt x="105" y="53"/>
                    <a:pt x="104" y="40"/>
                    <a:pt x="101" y="29"/>
                  </a:cubicBezTo>
                  <a:close/>
                  <a:moveTo>
                    <a:pt x="89" y="90"/>
                  </a:moveTo>
                  <a:cubicBezTo>
                    <a:pt x="78" y="91"/>
                    <a:pt x="65" y="92"/>
                    <a:pt x="53" y="92"/>
                  </a:cubicBezTo>
                  <a:cubicBezTo>
                    <a:pt x="40" y="92"/>
                    <a:pt x="27" y="91"/>
                    <a:pt x="16" y="90"/>
                  </a:cubicBezTo>
                  <a:cubicBezTo>
                    <a:pt x="14" y="82"/>
                    <a:pt x="13" y="74"/>
                    <a:pt x="13" y="65"/>
                  </a:cubicBezTo>
                  <a:cubicBezTo>
                    <a:pt x="13" y="57"/>
                    <a:pt x="14" y="49"/>
                    <a:pt x="16" y="41"/>
                  </a:cubicBezTo>
                  <a:cubicBezTo>
                    <a:pt x="27" y="40"/>
                    <a:pt x="40" y="39"/>
                    <a:pt x="53" y="39"/>
                  </a:cubicBezTo>
                  <a:cubicBezTo>
                    <a:pt x="65" y="39"/>
                    <a:pt x="78" y="40"/>
                    <a:pt x="89" y="41"/>
                  </a:cubicBezTo>
                  <a:cubicBezTo>
                    <a:pt x="91" y="49"/>
                    <a:pt x="92" y="57"/>
                    <a:pt x="92" y="65"/>
                  </a:cubicBezTo>
                  <a:cubicBezTo>
                    <a:pt x="92" y="74"/>
                    <a:pt x="91" y="82"/>
                    <a:pt x="89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6" name="Freeform 140"/>
            <p:cNvSpPr>
              <a:spLocks/>
            </p:cNvSpPr>
            <p:nvPr/>
          </p:nvSpPr>
          <p:spPr bwMode="auto">
            <a:xfrm>
              <a:off x="9274172" y="2775119"/>
              <a:ext cx="428656" cy="348404"/>
            </a:xfrm>
            <a:custGeom>
              <a:avLst/>
              <a:gdLst>
                <a:gd name="T0" fmla="*/ 134 w 134"/>
                <a:gd name="T1" fmla="*/ 13 h 109"/>
                <a:gd name="T2" fmla="*/ 118 w 134"/>
                <a:gd name="T3" fmla="*/ 17 h 109"/>
                <a:gd name="T4" fmla="*/ 130 w 134"/>
                <a:gd name="T5" fmla="*/ 2 h 109"/>
                <a:gd name="T6" fmla="*/ 113 w 134"/>
                <a:gd name="T7" fmla="*/ 9 h 109"/>
                <a:gd name="T8" fmla="*/ 93 w 134"/>
                <a:gd name="T9" fmla="*/ 0 h 109"/>
                <a:gd name="T10" fmla="*/ 65 w 134"/>
                <a:gd name="T11" fmla="*/ 28 h 109"/>
                <a:gd name="T12" fmla="*/ 66 w 134"/>
                <a:gd name="T13" fmla="*/ 34 h 109"/>
                <a:gd name="T14" fmla="*/ 10 w 134"/>
                <a:gd name="T15" fmla="*/ 5 h 109"/>
                <a:gd name="T16" fmla="*/ 6 w 134"/>
                <a:gd name="T17" fmla="*/ 19 h 109"/>
                <a:gd name="T18" fmla="*/ 18 w 134"/>
                <a:gd name="T19" fmla="*/ 42 h 109"/>
                <a:gd name="T20" fmla="*/ 6 w 134"/>
                <a:gd name="T21" fmla="*/ 38 h 109"/>
                <a:gd name="T22" fmla="*/ 6 w 134"/>
                <a:gd name="T23" fmla="*/ 39 h 109"/>
                <a:gd name="T24" fmla="*/ 28 w 134"/>
                <a:gd name="T25" fmla="*/ 66 h 109"/>
                <a:gd name="T26" fmla="*/ 20 w 134"/>
                <a:gd name="T27" fmla="*/ 67 h 109"/>
                <a:gd name="T28" fmla="*/ 15 w 134"/>
                <a:gd name="T29" fmla="*/ 66 h 109"/>
                <a:gd name="T30" fmla="*/ 41 w 134"/>
                <a:gd name="T31" fmla="*/ 85 h 109"/>
                <a:gd name="T32" fmla="*/ 7 w 134"/>
                <a:gd name="T33" fmla="*/ 97 h 109"/>
                <a:gd name="T34" fmla="*/ 0 w 134"/>
                <a:gd name="T35" fmla="*/ 96 h 109"/>
                <a:gd name="T36" fmla="*/ 42 w 134"/>
                <a:gd name="T37" fmla="*/ 109 h 109"/>
                <a:gd name="T38" fmla="*/ 120 w 134"/>
                <a:gd name="T39" fmla="*/ 31 h 109"/>
                <a:gd name="T40" fmla="*/ 120 w 134"/>
                <a:gd name="T41" fmla="*/ 27 h 109"/>
                <a:gd name="T42" fmla="*/ 134 w 134"/>
                <a:gd name="T43" fmla="*/ 1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4" h="109">
                  <a:moveTo>
                    <a:pt x="134" y="13"/>
                  </a:moveTo>
                  <a:cubicBezTo>
                    <a:pt x="129" y="15"/>
                    <a:pt x="124" y="17"/>
                    <a:pt x="118" y="17"/>
                  </a:cubicBezTo>
                  <a:cubicBezTo>
                    <a:pt x="124" y="14"/>
                    <a:pt x="128" y="9"/>
                    <a:pt x="130" y="2"/>
                  </a:cubicBezTo>
                  <a:cubicBezTo>
                    <a:pt x="125" y="5"/>
                    <a:pt x="119" y="8"/>
                    <a:pt x="113" y="9"/>
                  </a:cubicBezTo>
                  <a:cubicBezTo>
                    <a:pt x="108" y="3"/>
                    <a:pt x="101" y="0"/>
                    <a:pt x="93" y="0"/>
                  </a:cubicBezTo>
                  <a:cubicBezTo>
                    <a:pt x="78" y="0"/>
                    <a:pt x="65" y="12"/>
                    <a:pt x="65" y="28"/>
                  </a:cubicBezTo>
                  <a:cubicBezTo>
                    <a:pt x="65" y="30"/>
                    <a:pt x="66" y="32"/>
                    <a:pt x="66" y="34"/>
                  </a:cubicBezTo>
                  <a:cubicBezTo>
                    <a:pt x="43" y="33"/>
                    <a:pt x="23" y="22"/>
                    <a:pt x="10" y="5"/>
                  </a:cubicBezTo>
                  <a:cubicBezTo>
                    <a:pt x="7" y="9"/>
                    <a:pt x="6" y="14"/>
                    <a:pt x="6" y="19"/>
                  </a:cubicBezTo>
                  <a:cubicBezTo>
                    <a:pt x="6" y="28"/>
                    <a:pt x="11" y="37"/>
                    <a:pt x="18" y="42"/>
                  </a:cubicBezTo>
                  <a:cubicBezTo>
                    <a:pt x="14" y="42"/>
                    <a:pt x="9" y="40"/>
                    <a:pt x="6" y="38"/>
                  </a:cubicBezTo>
                  <a:cubicBezTo>
                    <a:pt x="6" y="38"/>
                    <a:pt x="6" y="39"/>
                    <a:pt x="6" y="39"/>
                  </a:cubicBezTo>
                  <a:cubicBezTo>
                    <a:pt x="6" y="52"/>
                    <a:pt x="15" y="63"/>
                    <a:pt x="28" y="66"/>
                  </a:cubicBezTo>
                  <a:cubicBezTo>
                    <a:pt x="25" y="66"/>
                    <a:pt x="23" y="67"/>
                    <a:pt x="20" y="67"/>
                  </a:cubicBezTo>
                  <a:cubicBezTo>
                    <a:pt x="19" y="67"/>
                    <a:pt x="17" y="66"/>
                    <a:pt x="15" y="66"/>
                  </a:cubicBezTo>
                  <a:cubicBezTo>
                    <a:pt x="19" y="77"/>
                    <a:pt x="29" y="85"/>
                    <a:pt x="41" y="85"/>
                  </a:cubicBezTo>
                  <a:cubicBezTo>
                    <a:pt x="31" y="92"/>
                    <a:pt x="20" y="97"/>
                    <a:pt x="7" y="97"/>
                  </a:cubicBezTo>
                  <a:cubicBezTo>
                    <a:pt x="5" y="97"/>
                    <a:pt x="2" y="97"/>
                    <a:pt x="0" y="96"/>
                  </a:cubicBezTo>
                  <a:cubicBezTo>
                    <a:pt x="12" y="104"/>
                    <a:pt x="27" y="109"/>
                    <a:pt x="42" y="109"/>
                  </a:cubicBezTo>
                  <a:cubicBezTo>
                    <a:pt x="93" y="109"/>
                    <a:pt x="120" y="67"/>
                    <a:pt x="120" y="31"/>
                  </a:cubicBezTo>
                  <a:cubicBezTo>
                    <a:pt x="120" y="30"/>
                    <a:pt x="120" y="28"/>
                    <a:pt x="120" y="27"/>
                  </a:cubicBezTo>
                  <a:cubicBezTo>
                    <a:pt x="126" y="23"/>
                    <a:pt x="130" y="18"/>
                    <a:pt x="134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7" name="Freeform 141"/>
            <p:cNvSpPr>
              <a:spLocks noEditPoints="1"/>
            </p:cNvSpPr>
            <p:nvPr/>
          </p:nvSpPr>
          <p:spPr bwMode="auto">
            <a:xfrm>
              <a:off x="9465990" y="4558244"/>
              <a:ext cx="414954" cy="391466"/>
            </a:xfrm>
            <a:custGeom>
              <a:avLst/>
              <a:gdLst>
                <a:gd name="T0" fmla="*/ 93 w 212"/>
                <a:gd name="T1" fmla="*/ 107 h 200"/>
                <a:gd name="T2" fmla="*/ 119 w 212"/>
                <a:gd name="T3" fmla="*/ 107 h 200"/>
                <a:gd name="T4" fmla="*/ 119 w 212"/>
                <a:gd name="T5" fmla="*/ 54 h 200"/>
                <a:gd name="T6" fmla="*/ 158 w 212"/>
                <a:gd name="T7" fmla="*/ 54 h 200"/>
                <a:gd name="T8" fmla="*/ 106 w 212"/>
                <a:gd name="T9" fmla="*/ 0 h 200"/>
                <a:gd name="T10" fmla="*/ 52 w 212"/>
                <a:gd name="T11" fmla="*/ 54 h 200"/>
                <a:gd name="T12" fmla="*/ 93 w 212"/>
                <a:gd name="T13" fmla="*/ 54 h 200"/>
                <a:gd name="T14" fmla="*/ 93 w 212"/>
                <a:gd name="T15" fmla="*/ 107 h 200"/>
                <a:gd name="T16" fmla="*/ 132 w 212"/>
                <a:gd name="T17" fmla="*/ 77 h 200"/>
                <a:gd name="T18" fmla="*/ 132 w 212"/>
                <a:gd name="T19" fmla="*/ 97 h 200"/>
                <a:gd name="T20" fmla="*/ 192 w 212"/>
                <a:gd name="T21" fmla="*/ 120 h 200"/>
                <a:gd name="T22" fmla="*/ 106 w 212"/>
                <a:gd name="T23" fmla="*/ 152 h 200"/>
                <a:gd name="T24" fmla="*/ 18 w 212"/>
                <a:gd name="T25" fmla="*/ 120 h 200"/>
                <a:gd name="T26" fmla="*/ 78 w 212"/>
                <a:gd name="T27" fmla="*/ 97 h 200"/>
                <a:gd name="T28" fmla="*/ 78 w 212"/>
                <a:gd name="T29" fmla="*/ 77 h 200"/>
                <a:gd name="T30" fmla="*/ 0 w 212"/>
                <a:gd name="T31" fmla="*/ 107 h 200"/>
                <a:gd name="T32" fmla="*/ 0 w 212"/>
                <a:gd name="T33" fmla="*/ 160 h 200"/>
                <a:gd name="T34" fmla="*/ 106 w 212"/>
                <a:gd name="T35" fmla="*/ 200 h 200"/>
                <a:gd name="T36" fmla="*/ 212 w 212"/>
                <a:gd name="T37" fmla="*/ 160 h 200"/>
                <a:gd name="T38" fmla="*/ 212 w 212"/>
                <a:gd name="T39" fmla="*/ 107 h 200"/>
                <a:gd name="T40" fmla="*/ 132 w 212"/>
                <a:gd name="T41" fmla="*/ 77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2" h="200">
                  <a:moveTo>
                    <a:pt x="93" y="107"/>
                  </a:moveTo>
                  <a:lnTo>
                    <a:pt x="119" y="107"/>
                  </a:lnTo>
                  <a:lnTo>
                    <a:pt x="119" y="54"/>
                  </a:lnTo>
                  <a:lnTo>
                    <a:pt x="158" y="54"/>
                  </a:lnTo>
                  <a:lnTo>
                    <a:pt x="106" y="0"/>
                  </a:lnTo>
                  <a:lnTo>
                    <a:pt x="52" y="54"/>
                  </a:lnTo>
                  <a:lnTo>
                    <a:pt x="93" y="54"/>
                  </a:lnTo>
                  <a:lnTo>
                    <a:pt x="93" y="107"/>
                  </a:lnTo>
                  <a:close/>
                  <a:moveTo>
                    <a:pt x="132" y="77"/>
                  </a:moveTo>
                  <a:lnTo>
                    <a:pt x="132" y="97"/>
                  </a:lnTo>
                  <a:lnTo>
                    <a:pt x="192" y="120"/>
                  </a:lnTo>
                  <a:lnTo>
                    <a:pt x="106" y="152"/>
                  </a:lnTo>
                  <a:lnTo>
                    <a:pt x="18" y="120"/>
                  </a:lnTo>
                  <a:lnTo>
                    <a:pt x="78" y="97"/>
                  </a:lnTo>
                  <a:lnTo>
                    <a:pt x="78" y="77"/>
                  </a:lnTo>
                  <a:lnTo>
                    <a:pt x="0" y="107"/>
                  </a:lnTo>
                  <a:lnTo>
                    <a:pt x="0" y="160"/>
                  </a:lnTo>
                  <a:lnTo>
                    <a:pt x="106" y="200"/>
                  </a:lnTo>
                  <a:lnTo>
                    <a:pt x="212" y="160"/>
                  </a:lnTo>
                  <a:lnTo>
                    <a:pt x="212" y="107"/>
                  </a:lnTo>
                  <a:lnTo>
                    <a:pt x="132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8" name="Freeform 142"/>
            <p:cNvSpPr>
              <a:spLocks noEditPoints="1"/>
            </p:cNvSpPr>
            <p:nvPr/>
          </p:nvSpPr>
          <p:spPr bwMode="auto">
            <a:xfrm>
              <a:off x="9446417" y="4981027"/>
              <a:ext cx="317087" cy="240751"/>
            </a:xfrm>
            <a:custGeom>
              <a:avLst/>
              <a:gdLst>
                <a:gd name="T0" fmla="*/ 37 w 99"/>
                <a:gd name="T1" fmla="*/ 16 h 75"/>
                <a:gd name="T2" fmla="*/ 53 w 99"/>
                <a:gd name="T3" fmla="*/ 31 h 75"/>
                <a:gd name="T4" fmla="*/ 68 w 99"/>
                <a:gd name="T5" fmla="*/ 16 h 75"/>
                <a:gd name="T6" fmla="*/ 53 w 99"/>
                <a:gd name="T7" fmla="*/ 0 h 75"/>
                <a:gd name="T8" fmla="*/ 37 w 99"/>
                <a:gd name="T9" fmla="*/ 16 h 75"/>
                <a:gd name="T10" fmla="*/ 0 w 99"/>
                <a:gd name="T11" fmla="*/ 16 h 75"/>
                <a:gd name="T12" fmla="*/ 16 w 99"/>
                <a:gd name="T13" fmla="*/ 31 h 75"/>
                <a:gd name="T14" fmla="*/ 31 w 99"/>
                <a:gd name="T15" fmla="*/ 16 h 75"/>
                <a:gd name="T16" fmla="*/ 16 w 99"/>
                <a:gd name="T17" fmla="*/ 0 h 75"/>
                <a:gd name="T18" fmla="*/ 0 w 99"/>
                <a:gd name="T19" fmla="*/ 16 h 75"/>
                <a:gd name="T20" fmla="*/ 74 w 99"/>
                <a:gd name="T21" fmla="*/ 47 h 75"/>
                <a:gd name="T22" fmla="*/ 74 w 99"/>
                <a:gd name="T23" fmla="*/ 37 h 75"/>
                <a:gd name="T24" fmla="*/ 68 w 99"/>
                <a:gd name="T25" fmla="*/ 31 h 75"/>
                <a:gd name="T26" fmla="*/ 53 w 99"/>
                <a:gd name="T27" fmla="*/ 31 h 75"/>
                <a:gd name="T28" fmla="*/ 16 w 99"/>
                <a:gd name="T29" fmla="*/ 31 h 75"/>
                <a:gd name="T30" fmla="*/ 6 w 99"/>
                <a:gd name="T31" fmla="*/ 31 h 75"/>
                <a:gd name="T32" fmla="*/ 0 w 99"/>
                <a:gd name="T33" fmla="*/ 37 h 75"/>
                <a:gd name="T34" fmla="*/ 0 w 99"/>
                <a:gd name="T35" fmla="*/ 68 h 75"/>
                <a:gd name="T36" fmla="*/ 6 w 99"/>
                <a:gd name="T37" fmla="*/ 75 h 75"/>
                <a:gd name="T38" fmla="*/ 68 w 99"/>
                <a:gd name="T39" fmla="*/ 75 h 75"/>
                <a:gd name="T40" fmla="*/ 74 w 99"/>
                <a:gd name="T41" fmla="*/ 68 h 75"/>
                <a:gd name="T42" fmla="*/ 74 w 99"/>
                <a:gd name="T43" fmla="*/ 59 h 75"/>
                <a:gd name="T44" fmla="*/ 99 w 99"/>
                <a:gd name="T45" fmla="*/ 75 h 75"/>
                <a:gd name="T46" fmla="*/ 99 w 99"/>
                <a:gd name="T47" fmla="*/ 31 h 75"/>
                <a:gd name="T48" fmla="*/ 74 w 99"/>
                <a:gd name="T49" fmla="*/ 47 h 75"/>
                <a:gd name="T50" fmla="*/ 62 w 99"/>
                <a:gd name="T51" fmla="*/ 62 h 75"/>
                <a:gd name="T52" fmla="*/ 13 w 99"/>
                <a:gd name="T53" fmla="*/ 62 h 75"/>
                <a:gd name="T54" fmla="*/ 13 w 99"/>
                <a:gd name="T55" fmla="*/ 44 h 75"/>
                <a:gd name="T56" fmla="*/ 62 w 99"/>
                <a:gd name="T57" fmla="*/ 44 h 75"/>
                <a:gd name="T58" fmla="*/ 62 w 99"/>
                <a:gd name="T59" fmla="*/ 6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9" h="75">
                  <a:moveTo>
                    <a:pt x="37" y="16"/>
                  </a:moveTo>
                  <a:cubicBezTo>
                    <a:pt x="37" y="24"/>
                    <a:pt x="44" y="31"/>
                    <a:pt x="53" y="31"/>
                  </a:cubicBezTo>
                  <a:cubicBezTo>
                    <a:pt x="61" y="31"/>
                    <a:pt x="68" y="24"/>
                    <a:pt x="68" y="16"/>
                  </a:cubicBezTo>
                  <a:cubicBezTo>
                    <a:pt x="68" y="7"/>
                    <a:pt x="61" y="0"/>
                    <a:pt x="53" y="0"/>
                  </a:cubicBezTo>
                  <a:cubicBezTo>
                    <a:pt x="44" y="0"/>
                    <a:pt x="37" y="7"/>
                    <a:pt x="37" y="16"/>
                  </a:cubicBezTo>
                  <a:close/>
                  <a:moveTo>
                    <a:pt x="0" y="16"/>
                  </a:moveTo>
                  <a:cubicBezTo>
                    <a:pt x="0" y="24"/>
                    <a:pt x="7" y="31"/>
                    <a:pt x="16" y="31"/>
                  </a:cubicBezTo>
                  <a:cubicBezTo>
                    <a:pt x="24" y="31"/>
                    <a:pt x="31" y="24"/>
                    <a:pt x="31" y="16"/>
                  </a:cubicBezTo>
                  <a:cubicBezTo>
                    <a:pt x="31" y="7"/>
                    <a:pt x="24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lose/>
                  <a:moveTo>
                    <a:pt x="74" y="47"/>
                  </a:moveTo>
                  <a:cubicBezTo>
                    <a:pt x="74" y="37"/>
                    <a:pt x="74" y="37"/>
                    <a:pt x="74" y="37"/>
                  </a:cubicBezTo>
                  <a:cubicBezTo>
                    <a:pt x="74" y="34"/>
                    <a:pt x="72" y="31"/>
                    <a:pt x="68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3" y="31"/>
                    <a:pt x="0" y="34"/>
                    <a:pt x="0" y="3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72"/>
                    <a:pt x="3" y="75"/>
                    <a:pt x="6" y="75"/>
                  </a:cubicBezTo>
                  <a:cubicBezTo>
                    <a:pt x="68" y="75"/>
                    <a:pt x="68" y="75"/>
                    <a:pt x="68" y="75"/>
                  </a:cubicBezTo>
                  <a:cubicBezTo>
                    <a:pt x="72" y="75"/>
                    <a:pt x="74" y="72"/>
                    <a:pt x="74" y="68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99" y="31"/>
                    <a:pt x="99" y="31"/>
                    <a:pt x="99" y="31"/>
                  </a:cubicBezTo>
                  <a:lnTo>
                    <a:pt x="74" y="47"/>
                  </a:lnTo>
                  <a:close/>
                  <a:moveTo>
                    <a:pt x="62" y="62"/>
                  </a:moveTo>
                  <a:cubicBezTo>
                    <a:pt x="13" y="62"/>
                    <a:pt x="13" y="62"/>
                    <a:pt x="13" y="62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62" y="44"/>
                    <a:pt x="62" y="44"/>
                    <a:pt x="62" y="44"/>
                  </a:cubicBezTo>
                  <a:lnTo>
                    <a:pt x="62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9" name="Freeform 143"/>
            <p:cNvSpPr>
              <a:spLocks noEditPoints="1"/>
            </p:cNvSpPr>
            <p:nvPr/>
          </p:nvSpPr>
          <p:spPr bwMode="auto">
            <a:xfrm>
              <a:off x="9372038" y="4200054"/>
              <a:ext cx="336661" cy="340575"/>
            </a:xfrm>
            <a:custGeom>
              <a:avLst/>
              <a:gdLst>
                <a:gd name="T0" fmla="*/ 53 w 105"/>
                <a:gd name="T1" fmla="*/ 0 h 106"/>
                <a:gd name="T2" fmla="*/ 0 w 105"/>
                <a:gd name="T3" fmla="*/ 53 h 106"/>
                <a:gd name="T4" fmla="*/ 53 w 105"/>
                <a:gd name="T5" fmla="*/ 106 h 106"/>
                <a:gd name="T6" fmla="*/ 105 w 105"/>
                <a:gd name="T7" fmla="*/ 53 h 106"/>
                <a:gd name="T8" fmla="*/ 53 w 105"/>
                <a:gd name="T9" fmla="*/ 0 h 106"/>
                <a:gd name="T10" fmla="*/ 84 w 105"/>
                <a:gd name="T11" fmla="*/ 45 h 106"/>
                <a:gd name="T12" fmla="*/ 55 w 105"/>
                <a:gd name="T13" fmla="*/ 85 h 106"/>
                <a:gd name="T14" fmla="*/ 41 w 105"/>
                <a:gd name="T15" fmla="*/ 80 h 106"/>
                <a:gd name="T16" fmla="*/ 31 w 105"/>
                <a:gd name="T17" fmla="*/ 48 h 106"/>
                <a:gd name="T18" fmla="*/ 24 w 105"/>
                <a:gd name="T19" fmla="*/ 50 h 106"/>
                <a:gd name="T20" fmla="*/ 21 w 105"/>
                <a:gd name="T21" fmla="*/ 47 h 106"/>
                <a:gd name="T22" fmla="*/ 40 w 105"/>
                <a:gd name="T23" fmla="*/ 33 h 106"/>
                <a:gd name="T24" fmla="*/ 51 w 105"/>
                <a:gd name="T25" fmla="*/ 54 h 106"/>
                <a:gd name="T26" fmla="*/ 56 w 105"/>
                <a:gd name="T27" fmla="*/ 67 h 106"/>
                <a:gd name="T28" fmla="*/ 64 w 105"/>
                <a:gd name="T29" fmla="*/ 55 h 106"/>
                <a:gd name="T30" fmla="*/ 57 w 105"/>
                <a:gd name="T31" fmla="*/ 47 h 106"/>
                <a:gd name="T32" fmla="*/ 84 w 105"/>
                <a:gd name="T33" fmla="*/ 4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06">
                  <a:moveTo>
                    <a:pt x="53" y="0"/>
                  </a:moveTo>
                  <a:cubicBezTo>
                    <a:pt x="23" y="0"/>
                    <a:pt x="0" y="24"/>
                    <a:pt x="0" y="53"/>
                  </a:cubicBezTo>
                  <a:cubicBezTo>
                    <a:pt x="0" y="82"/>
                    <a:pt x="23" y="106"/>
                    <a:pt x="53" y="106"/>
                  </a:cubicBezTo>
                  <a:cubicBezTo>
                    <a:pt x="82" y="106"/>
                    <a:pt x="105" y="82"/>
                    <a:pt x="105" y="53"/>
                  </a:cubicBezTo>
                  <a:cubicBezTo>
                    <a:pt x="105" y="24"/>
                    <a:pt x="82" y="0"/>
                    <a:pt x="53" y="0"/>
                  </a:cubicBezTo>
                  <a:close/>
                  <a:moveTo>
                    <a:pt x="84" y="45"/>
                  </a:moveTo>
                  <a:cubicBezTo>
                    <a:pt x="80" y="65"/>
                    <a:pt x="61" y="82"/>
                    <a:pt x="55" y="85"/>
                  </a:cubicBezTo>
                  <a:cubicBezTo>
                    <a:pt x="49" y="89"/>
                    <a:pt x="43" y="84"/>
                    <a:pt x="41" y="80"/>
                  </a:cubicBezTo>
                  <a:cubicBezTo>
                    <a:pt x="39" y="75"/>
                    <a:pt x="33" y="50"/>
                    <a:pt x="31" y="48"/>
                  </a:cubicBezTo>
                  <a:cubicBezTo>
                    <a:pt x="29" y="46"/>
                    <a:pt x="24" y="50"/>
                    <a:pt x="24" y="50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1" y="47"/>
                    <a:pt x="32" y="34"/>
                    <a:pt x="40" y="33"/>
                  </a:cubicBezTo>
                  <a:cubicBezTo>
                    <a:pt x="49" y="31"/>
                    <a:pt x="49" y="46"/>
                    <a:pt x="51" y="54"/>
                  </a:cubicBezTo>
                  <a:cubicBezTo>
                    <a:pt x="53" y="62"/>
                    <a:pt x="54" y="67"/>
                    <a:pt x="56" y="67"/>
                  </a:cubicBezTo>
                  <a:cubicBezTo>
                    <a:pt x="58" y="67"/>
                    <a:pt x="61" y="62"/>
                    <a:pt x="64" y="55"/>
                  </a:cubicBezTo>
                  <a:cubicBezTo>
                    <a:pt x="68" y="49"/>
                    <a:pt x="64" y="43"/>
                    <a:pt x="57" y="47"/>
                  </a:cubicBezTo>
                  <a:cubicBezTo>
                    <a:pt x="60" y="30"/>
                    <a:pt x="87" y="26"/>
                    <a:pt x="84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0" name="Freeform 144"/>
            <p:cNvSpPr>
              <a:spLocks noEditPoints="1"/>
            </p:cNvSpPr>
            <p:nvPr/>
          </p:nvSpPr>
          <p:spPr bwMode="auto">
            <a:xfrm>
              <a:off x="9266343" y="3900582"/>
              <a:ext cx="326874" cy="277941"/>
            </a:xfrm>
            <a:custGeom>
              <a:avLst/>
              <a:gdLst>
                <a:gd name="T0" fmla="*/ 84 w 102"/>
                <a:gd name="T1" fmla="*/ 82 h 87"/>
                <a:gd name="T2" fmla="*/ 81 w 102"/>
                <a:gd name="T3" fmla="*/ 81 h 87"/>
                <a:gd name="T4" fmla="*/ 81 w 102"/>
                <a:gd name="T5" fmla="*/ 74 h 87"/>
                <a:gd name="T6" fmla="*/ 93 w 102"/>
                <a:gd name="T7" fmla="*/ 44 h 87"/>
                <a:gd name="T8" fmla="*/ 81 w 102"/>
                <a:gd name="T9" fmla="*/ 13 h 87"/>
                <a:gd name="T10" fmla="*/ 81 w 102"/>
                <a:gd name="T11" fmla="*/ 6 h 87"/>
                <a:gd name="T12" fmla="*/ 87 w 102"/>
                <a:gd name="T13" fmla="*/ 6 h 87"/>
                <a:gd name="T14" fmla="*/ 102 w 102"/>
                <a:gd name="T15" fmla="*/ 44 h 87"/>
                <a:gd name="T16" fmla="*/ 87 w 102"/>
                <a:gd name="T17" fmla="*/ 81 h 87"/>
                <a:gd name="T18" fmla="*/ 84 w 102"/>
                <a:gd name="T19" fmla="*/ 82 h 87"/>
                <a:gd name="T20" fmla="*/ 68 w 102"/>
                <a:gd name="T21" fmla="*/ 74 h 87"/>
                <a:gd name="T22" fmla="*/ 65 w 102"/>
                <a:gd name="T23" fmla="*/ 72 h 87"/>
                <a:gd name="T24" fmla="*/ 65 w 102"/>
                <a:gd name="T25" fmla="*/ 66 h 87"/>
                <a:gd name="T26" fmla="*/ 65 w 102"/>
                <a:gd name="T27" fmla="*/ 21 h 87"/>
                <a:gd name="T28" fmla="*/ 65 w 102"/>
                <a:gd name="T29" fmla="*/ 15 h 87"/>
                <a:gd name="T30" fmla="*/ 71 w 102"/>
                <a:gd name="T31" fmla="*/ 15 h 87"/>
                <a:gd name="T32" fmla="*/ 83 w 102"/>
                <a:gd name="T33" fmla="*/ 44 h 87"/>
                <a:gd name="T34" fmla="*/ 71 w 102"/>
                <a:gd name="T35" fmla="*/ 72 h 87"/>
                <a:gd name="T36" fmla="*/ 68 w 102"/>
                <a:gd name="T37" fmla="*/ 74 h 87"/>
                <a:gd name="T38" fmla="*/ 52 w 102"/>
                <a:gd name="T39" fmla="*/ 65 h 87"/>
                <a:gd name="T40" fmla="*/ 49 w 102"/>
                <a:gd name="T41" fmla="*/ 64 h 87"/>
                <a:gd name="T42" fmla="*/ 49 w 102"/>
                <a:gd name="T43" fmla="*/ 57 h 87"/>
                <a:gd name="T44" fmla="*/ 49 w 102"/>
                <a:gd name="T45" fmla="*/ 30 h 87"/>
                <a:gd name="T46" fmla="*/ 49 w 102"/>
                <a:gd name="T47" fmla="*/ 23 h 87"/>
                <a:gd name="T48" fmla="*/ 55 w 102"/>
                <a:gd name="T49" fmla="*/ 23 h 87"/>
                <a:gd name="T50" fmla="*/ 55 w 102"/>
                <a:gd name="T51" fmla="*/ 64 h 87"/>
                <a:gd name="T52" fmla="*/ 52 w 102"/>
                <a:gd name="T53" fmla="*/ 65 h 87"/>
                <a:gd name="T54" fmla="*/ 38 w 102"/>
                <a:gd name="T55" fmla="*/ 3 h 87"/>
                <a:gd name="T56" fmla="*/ 42 w 102"/>
                <a:gd name="T57" fmla="*/ 5 h 87"/>
                <a:gd name="T58" fmla="*/ 42 w 102"/>
                <a:gd name="T59" fmla="*/ 82 h 87"/>
                <a:gd name="T60" fmla="*/ 38 w 102"/>
                <a:gd name="T61" fmla="*/ 84 h 87"/>
                <a:gd name="T62" fmla="*/ 15 w 102"/>
                <a:gd name="T63" fmla="*/ 62 h 87"/>
                <a:gd name="T64" fmla="*/ 0 w 102"/>
                <a:gd name="T65" fmla="*/ 62 h 87"/>
                <a:gd name="T66" fmla="*/ 0 w 102"/>
                <a:gd name="T67" fmla="*/ 25 h 87"/>
                <a:gd name="T68" fmla="*/ 15 w 102"/>
                <a:gd name="T69" fmla="*/ 25 h 87"/>
                <a:gd name="T70" fmla="*/ 38 w 102"/>
                <a:gd name="T71" fmla="*/ 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2" h="87">
                  <a:moveTo>
                    <a:pt x="84" y="82"/>
                  </a:moveTo>
                  <a:cubicBezTo>
                    <a:pt x="83" y="82"/>
                    <a:pt x="81" y="82"/>
                    <a:pt x="81" y="81"/>
                  </a:cubicBezTo>
                  <a:cubicBezTo>
                    <a:pt x="79" y="79"/>
                    <a:pt x="79" y="76"/>
                    <a:pt x="81" y="74"/>
                  </a:cubicBezTo>
                  <a:cubicBezTo>
                    <a:pt x="89" y="66"/>
                    <a:pt x="93" y="55"/>
                    <a:pt x="93" y="44"/>
                  </a:cubicBezTo>
                  <a:cubicBezTo>
                    <a:pt x="93" y="32"/>
                    <a:pt x="89" y="21"/>
                    <a:pt x="81" y="13"/>
                  </a:cubicBezTo>
                  <a:cubicBezTo>
                    <a:pt x="79" y="11"/>
                    <a:pt x="79" y="8"/>
                    <a:pt x="81" y="6"/>
                  </a:cubicBezTo>
                  <a:cubicBezTo>
                    <a:pt x="82" y="4"/>
                    <a:pt x="85" y="4"/>
                    <a:pt x="87" y="6"/>
                  </a:cubicBezTo>
                  <a:cubicBezTo>
                    <a:pt x="97" y="16"/>
                    <a:pt x="102" y="29"/>
                    <a:pt x="102" y="44"/>
                  </a:cubicBezTo>
                  <a:cubicBezTo>
                    <a:pt x="102" y="58"/>
                    <a:pt x="97" y="71"/>
                    <a:pt x="87" y="81"/>
                  </a:cubicBezTo>
                  <a:cubicBezTo>
                    <a:pt x="86" y="82"/>
                    <a:pt x="85" y="82"/>
                    <a:pt x="84" y="82"/>
                  </a:cubicBezTo>
                  <a:close/>
                  <a:moveTo>
                    <a:pt x="68" y="74"/>
                  </a:moveTo>
                  <a:cubicBezTo>
                    <a:pt x="67" y="74"/>
                    <a:pt x="65" y="73"/>
                    <a:pt x="65" y="72"/>
                  </a:cubicBezTo>
                  <a:cubicBezTo>
                    <a:pt x="63" y="70"/>
                    <a:pt x="63" y="68"/>
                    <a:pt x="65" y="66"/>
                  </a:cubicBezTo>
                  <a:cubicBezTo>
                    <a:pt x="77" y="54"/>
                    <a:pt x="77" y="33"/>
                    <a:pt x="65" y="21"/>
                  </a:cubicBezTo>
                  <a:cubicBezTo>
                    <a:pt x="63" y="19"/>
                    <a:pt x="63" y="17"/>
                    <a:pt x="65" y="15"/>
                  </a:cubicBezTo>
                  <a:cubicBezTo>
                    <a:pt x="66" y="13"/>
                    <a:pt x="69" y="13"/>
                    <a:pt x="71" y="15"/>
                  </a:cubicBezTo>
                  <a:cubicBezTo>
                    <a:pt x="79" y="22"/>
                    <a:pt x="83" y="33"/>
                    <a:pt x="83" y="44"/>
                  </a:cubicBezTo>
                  <a:cubicBezTo>
                    <a:pt x="83" y="54"/>
                    <a:pt x="79" y="65"/>
                    <a:pt x="71" y="72"/>
                  </a:cubicBezTo>
                  <a:cubicBezTo>
                    <a:pt x="70" y="73"/>
                    <a:pt x="69" y="74"/>
                    <a:pt x="68" y="74"/>
                  </a:cubicBezTo>
                  <a:close/>
                  <a:moveTo>
                    <a:pt x="52" y="65"/>
                  </a:moveTo>
                  <a:cubicBezTo>
                    <a:pt x="51" y="65"/>
                    <a:pt x="49" y="65"/>
                    <a:pt x="49" y="64"/>
                  </a:cubicBezTo>
                  <a:cubicBezTo>
                    <a:pt x="47" y="62"/>
                    <a:pt x="47" y="59"/>
                    <a:pt x="49" y="57"/>
                  </a:cubicBezTo>
                  <a:cubicBezTo>
                    <a:pt x="56" y="50"/>
                    <a:pt x="56" y="37"/>
                    <a:pt x="49" y="30"/>
                  </a:cubicBezTo>
                  <a:cubicBezTo>
                    <a:pt x="47" y="28"/>
                    <a:pt x="47" y="25"/>
                    <a:pt x="49" y="23"/>
                  </a:cubicBezTo>
                  <a:cubicBezTo>
                    <a:pt x="50" y="22"/>
                    <a:pt x="53" y="22"/>
                    <a:pt x="55" y="23"/>
                  </a:cubicBezTo>
                  <a:cubicBezTo>
                    <a:pt x="66" y="34"/>
                    <a:pt x="66" y="53"/>
                    <a:pt x="55" y="64"/>
                  </a:cubicBezTo>
                  <a:cubicBezTo>
                    <a:pt x="54" y="65"/>
                    <a:pt x="53" y="65"/>
                    <a:pt x="52" y="65"/>
                  </a:cubicBezTo>
                  <a:close/>
                  <a:moveTo>
                    <a:pt x="38" y="3"/>
                  </a:moveTo>
                  <a:cubicBezTo>
                    <a:pt x="40" y="0"/>
                    <a:pt x="42" y="1"/>
                    <a:pt x="42" y="5"/>
                  </a:cubicBezTo>
                  <a:cubicBezTo>
                    <a:pt x="42" y="82"/>
                    <a:pt x="42" y="82"/>
                    <a:pt x="42" y="82"/>
                  </a:cubicBezTo>
                  <a:cubicBezTo>
                    <a:pt x="42" y="86"/>
                    <a:pt x="40" y="87"/>
                    <a:pt x="38" y="84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5" y="25"/>
                    <a:pt x="15" y="25"/>
                    <a:pt x="15" y="25"/>
                  </a:cubicBezTo>
                  <a:lnTo>
                    <a:pt x="38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1" name="Freeform 145"/>
            <p:cNvSpPr>
              <a:spLocks noEditPoints="1"/>
            </p:cNvSpPr>
            <p:nvPr/>
          </p:nvSpPr>
          <p:spPr bwMode="auto">
            <a:xfrm>
              <a:off x="8986444" y="3544348"/>
              <a:ext cx="369936" cy="326873"/>
            </a:xfrm>
            <a:custGeom>
              <a:avLst/>
              <a:gdLst>
                <a:gd name="T0" fmla="*/ 124 w 189"/>
                <a:gd name="T1" fmla="*/ 23 h 167"/>
                <a:gd name="T2" fmla="*/ 65 w 189"/>
                <a:gd name="T3" fmla="*/ 0 h 167"/>
                <a:gd name="T4" fmla="*/ 0 w 189"/>
                <a:gd name="T5" fmla="*/ 23 h 167"/>
                <a:gd name="T6" fmla="*/ 0 w 189"/>
                <a:gd name="T7" fmla="*/ 167 h 167"/>
                <a:gd name="T8" fmla="*/ 65 w 189"/>
                <a:gd name="T9" fmla="*/ 142 h 167"/>
                <a:gd name="T10" fmla="*/ 124 w 189"/>
                <a:gd name="T11" fmla="*/ 167 h 167"/>
                <a:gd name="T12" fmla="*/ 189 w 189"/>
                <a:gd name="T13" fmla="*/ 142 h 167"/>
                <a:gd name="T14" fmla="*/ 189 w 189"/>
                <a:gd name="T15" fmla="*/ 0 h 167"/>
                <a:gd name="T16" fmla="*/ 124 w 189"/>
                <a:gd name="T17" fmla="*/ 23 h 167"/>
                <a:gd name="T18" fmla="*/ 70 w 189"/>
                <a:gd name="T19" fmla="*/ 15 h 167"/>
                <a:gd name="T20" fmla="*/ 119 w 189"/>
                <a:gd name="T21" fmla="*/ 35 h 167"/>
                <a:gd name="T22" fmla="*/ 119 w 189"/>
                <a:gd name="T23" fmla="*/ 152 h 167"/>
                <a:gd name="T24" fmla="*/ 70 w 189"/>
                <a:gd name="T25" fmla="*/ 133 h 167"/>
                <a:gd name="T26" fmla="*/ 70 w 189"/>
                <a:gd name="T27" fmla="*/ 15 h 167"/>
                <a:gd name="T28" fmla="*/ 11 w 189"/>
                <a:gd name="T29" fmla="*/ 31 h 167"/>
                <a:gd name="T30" fmla="*/ 58 w 189"/>
                <a:gd name="T31" fmla="*/ 15 h 167"/>
                <a:gd name="T32" fmla="*/ 58 w 189"/>
                <a:gd name="T33" fmla="*/ 133 h 167"/>
                <a:gd name="T34" fmla="*/ 11 w 189"/>
                <a:gd name="T35" fmla="*/ 151 h 167"/>
                <a:gd name="T36" fmla="*/ 11 w 189"/>
                <a:gd name="T37" fmla="*/ 31 h 167"/>
                <a:gd name="T38" fmla="*/ 178 w 189"/>
                <a:gd name="T39" fmla="*/ 134 h 167"/>
                <a:gd name="T40" fmla="*/ 130 w 189"/>
                <a:gd name="T41" fmla="*/ 152 h 167"/>
                <a:gd name="T42" fmla="*/ 130 w 189"/>
                <a:gd name="T43" fmla="*/ 35 h 167"/>
                <a:gd name="T44" fmla="*/ 178 w 189"/>
                <a:gd name="T45" fmla="*/ 17 h 167"/>
                <a:gd name="T46" fmla="*/ 178 w 189"/>
                <a:gd name="T47" fmla="*/ 134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9" h="167">
                  <a:moveTo>
                    <a:pt x="124" y="23"/>
                  </a:moveTo>
                  <a:lnTo>
                    <a:pt x="65" y="0"/>
                  </a:lnTo>
                  <a:lnTo>
                    <a:pt x="0" y="23"/>
                  </a:lnTo>
                  <a:lnTo>
                    <a:pt x="0" y="167"/>
                  </a:lnTo>
                  <a:lnTo>
                    <a:pt x="65" y="142"/>
                  </a:lnTo>
                  <a:lnTo>
                    <a:pt x="124" y="167"/>
                  </a:lnTo>
                  <a:lnTo>
                    <a:pt x="189" y="142"/>
                  </a:lnTo>
                  <a:lnTo>
                    <a:pt x="189" y="0"/>
                  </a:lnTo>
                  <a:lnTo>
                    <a:pt x="124" y="23"/>
                  </a:lnTo>
                  <a:close/>
                  <a:moveTo>
                    <a:pt x="70" y="15"/>
                  </a:moveTo>
                  <a:lnTo>
                    <a:pt x="119" y="35"/>
                  </a:lnTo>
                  <a:lnTo>
                    <a:pt x="119" y="152"/>
                  </a:lnTo>
                  <a:lnTo>
                    <a:pt x="70" y="133"/>
                  </a:lnTo>
                  <a:lnTo>
                    <a:pt x="70" y="15"/>
                  </a:lnTo>
                  <a:close/>
                  <a:moveTo>
                    <a:pt x="11" y="31"/>
                  </a:moveTo>
                  <a:lnTo>
                    <a:pt x="58" y="15"/>
                  </a:lnTo>
                  <a:lnTo>
                    <a:pt x="58" y="133"/>
                  </a:lnTo>
                  <a:lnTo>
                    <a:pt x="11" y="151"/>
                  </a:lnTo>
                  <a:lnTo>
                    <a:pt x="11" y="31"/>
                  </a:lnTo>
                  <a:close/>
                  <a:moveTo>
                    <a:pt x="178" y="134"/>
                  </a:moveTo>
                  <a:lnTo>
                    <a:pt x="130" y="152"/>
                  </a:lnTo>
                  <a:lnTo>
                    <a:pt x="130" y="35"/>
                  </a:lnTo>
                  <a:lnTo>
                    <a:pt x="178" y="17"/>
                  </a:lnTo>
                  <a:lnTo>
                    <a:pt x="178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2" name="Freeform 146"/>
            <p:cNvSpPr>
              <a:spLocks noEditPoints="1"/>
            </p:cNvSpPr>
            <p:nvPr/>
          </p:nvSpPr>
          <p:spPr bwMode="auto">
            <a:xfrm>
              <a:off x="9078439" y="2322975"/>
              <a:ext cx="405168" cy="409081"/>
            </a:xfrm>
            <a:custGeom>
              <a:avLst/>
              <a:gdLst>
                <a:gd name="T0" fmla="*/ 63 w 127"/>
                <a:gd name="T1" fmla="*/ 0 h 128"/>
                <a:gd name="T2" fmla="*/ 0 w 127"/>
                <a:gd name="T3" fmla="*/ 64 h 128"/>
                <a:gd name="T4" fmla="*/ 63 w 127"/>
                <a:gd name="T5" fmla="*/ 128 h 128"/>
                <a:gd name="T6" fmla="*/ 127 w 127"/>
                <a:gd name="T7" fmla="*/ 64 h 128"/>
                <a:gd name="T8" fmla="*/ 63 w 127"/>
                <a:gd name="T9" fmla="*/ 0 h 128"/>
                <a:gd name="T10" fmla="*/ 52 w 127"/>
                <a:gd name="T11" fmla="*/ 104 h 128"/>
                <a:gd name="T12" fmla="*/ 25 w 127"/>
                <a:gd name="T13" fmla="*/ 69 h 128"/>
                <a:gd name="T14" fmla="*/ 37 w 127"/>
                <a:gd name="T15" fmla="*/ 57 h 128"/>
                <a:gd name="T16" fmla="*/ 52 w 127"/>
                <a:gd name="T17" fmla="*/ 76 h 128"/>
                <a:gd name="T18" fmla="*/ 98 w 127"/>
                <a:gd name="T19" fmla="*/ 38 h 128"/>
                <a:gd name="T20" fmla="*/ 103 w 127"/>
                <a:gd name="T21" fmla="*/ 44 h 128"/>
                <a:gd name="T22" fmla="*/ 52 w 127"/>
                <a:gd name="T23" fmla="*/ 10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7" h="128">
                  <a:moveTo>
                    <a:pt x="63" y="0"/>
                  </a:moveTo>
                  <a:cubicBezTo>
                    <a:pt x="28" y="0"/>
                    <a:pt x="0" y="29"/>
                    <a:pt x="0" y="64"/>
                  </a:cubicBezTo>
                  <a:cubicBezTo>
                    <a:pt x="0" y="99"/>
                    <a:pt x="28" y="128"/>
                    <a:pt x="63" y="128"/>
                  </a:cubicBezTo>
                  <a:cubicBezTo>
                    <a:pt x="99" y="128"/>
                    <a:pt x="127" y="99"/>
                    <a:pt x="127" y="64"/>
                  </a:cubicBezTo>
                  <a:cubicBezTo>
                    <a:pt x="127" y="29"/>
                    <a:pt x="99" y="0"/>
                    <a:pt x="63" y="0"/>
                  </a:cubicBezTo>
                  <a:close/>
                  <a:moveTo>
                    <a:pt x="52" y="104"/>
                  </a:moveTo>
                  <a:cubicBezTo>
                    <a:pt x="25" y="69"/>
                    <a:pt x="25" y="69"/>
                    <a:pt x="25" y="69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52" y="76"/>
                    <a:pt x="52" y="76"/>
                    <a:pt x="52" y="76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103" y="44"/>
                    <a:pt x="103" y="44"/>
                    <a:pt x="103" y="44"/>
                  </a:cubicBezTo>
                  <a:lnTo>
                    <a:pt x="52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3" name="Freeform 147"/>
            <p:cNvSpPr>
              <a:spLocks noEditPoints="1"/>
            </p:cNvSpPr>
            <p:nvPr/>
          </p:nvSpPr>
          <p:spPr bwMode="auto">
            <a:xfrm>
              <a:off x="10258707" y="5188504"/>
              <a:ext cx="307301" cy="307300"/>
            </a:xfrm>
            <a:custGeom>
              <a:avLst/>
              <a:gdLst>
                <a:gd name="T0" fmla="*/ 0 w 157"/>
                <a:gd name="T1" fmla="*/ 74 h 157"/>
                <a:gd name="T2" fmla="*/ 0 w 157"/>
                <a:gd name="T3" fmla="*/ 23 h 157"/>
                <a:gd name="T4" fmla="*/ 64 w 157"/>
                <a:gd name="T5" fmla="*/ 13 h 157"/>
                <a:gd name="T6" fmla="*/ 64 w 157"/>
                <a:gd name="T7" fmla="*/ 74 h 157"/>
                <a:gd name="T8" fmla="*/ 0 w 157"/>
                <a:gd name="T9" fmla="*/ 74 h 157"/>
                <a:gd name="T10" fmla="*/ 73 w 157"/>
                <a:gd name="T11" fmla="*/ 12 h 157"/>
                <a:gd name="T12" fmla="*/ 157 w 157"/>
                <a:gd name="T13" fmla="*/ 0 h 157"/>
                <a:gd name="T14" fmla="*/ 157 w 157"/>
                <a:gd name="T15" fmla="*/ 74 h 157"/>
                <a:gd name="T16" fmla="*/ 73 w 157"/>
                <a:gd name="T17" fmla="*/ 74 h 157"/>
                <a:gd name="T18" fmla="*/ 73 w 157"/>
                <a:gd name="T19" fmla="*/ 12 h 157"/>
                <a:gd name="T20" fmla="*/ 157 w 157"/>
                <a:gd name="T21" fmla="*/ 84 h 157"/>
                <a:gd name="T22" fmla="*/ 157 w 157"/>
                <a:gd name="T23" fmla="*/ 157 h 157"/>
                <a:gd name="T24" fmla="*/ 73 w 157"/>
                <a:gd name="T25" fmla="*/ 146 h 157"/>
                <a:gd name="T26" fmla="*/ 73 w 157"/>
                <a:gd name="T27" fmla="*/ 84 h 157"/>
                <a:gd name="T28" fmla="*/ 157 w 157"/>
                <a:gd name="T29" fmla="*/ 84 h 157"/>
                <a:gd name="T30" fmla="*/ 64 w 157"/>
                <a:gd name="T31" fmla="*/ 144 h 157"/>
                <a:gd name="T32" fmla="*/ 0 w 157"/>
                <a:gd name="T33" fmla="*/ 136 h 157"/>
                <a:gd name="T34" fmla="*/ 0 w 157"/>
                <a:gd name="T35" fmla="*/ 84 h 157"/>
                <a:gd name="T36" fmla="*/ 64 w 157"/>
                <a:gd name="T37" fmla="*/ 84 h 157"/>
                <a:gd name="T38" fmla="*/ 64 w 157"/>
                <a:gd name="T39" fmla="*/ 144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7" h="157">
                  <a:moveTo>
                    <a:pt x="0" y="74"/>
                  </a:moveTo>
                  <a:lnTo>
                    <a:pt x="0" y="23"/>
                  </a:lnTo>
                  <a:lnTo>
                    <a:pt x="64" y="13"/>
                  </a:lnTo>
                  <a:lnTo>
                    <a:pt x="64" y="74"/>
                  </a:lnTo>
                  <a:lnTo>
                    <a:pt x="0" y="74"/>
                  </a:lnTo>
                  <a:close/>
                  <a:moveTo>
                    <a:pt x="73" y="12"/>
                  </a:moveTo>
                  <a:lnTo>
                    <a:pt x="157" y="0"/>
                  </a:lnTo>
                  <a:lnTo>
                    <a:pt x="157" y="74"/>
                  </a:lnTo>
                  <a:lnTo>
                    <a:pt x="73" y="74"/>
                  </a:lnTo>
                  <a:lnTo>
                    <a:pt x="73" y="12"/>
                  </a:lnTo>
                  <a:close/>
                  <a:moveTo>
                    <a:pt x="157" y="84"/>
                  </a:moveTo>
                  <a:lnTo>
                    <a:pt x="157" y="157"/>
                  </a:lnTo>
                  <a:lnTo>
                    <a:pt x="73" y="146"/>
                  </a:lnTo>
                  <a:lnTo>
                    <a:pt x="73" y="84"/>
                  </a:lnTo>
                  <a:lnTo>
                    <a:pt x="157" y="84"/>
                  </a:lnTo>
                  <a:close/>
                  <a:moveTo>
                    <a:pt x="64" y="144"/>
                  </a:moveTo>
                  <a:lnTo>
                    <a:pt x="0" y="136"/>
                  </a:lnTo>
                  <a:lnTo>
                    <a:pt x="0" y="84"/>
                  </a:lnTo>
                  <a:lnTo>
                    <a:pt x="64" y="84"/>
                  </a:lnTo>
                  <a:lnTo>
                    <a:pt x="64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4" name="Freeform 148"/>
            <p:cNvSpPr>
              <a:spLocks noEditPoints="1"/>
            </p:cNvSpPr>
            <p:nvPr/>
          </p:nvSpPr>
          <p:spPr bwMode="auto">
            <a:xfrm>
              <a:off x="9922047" y="5121955"/>
              <a:ext cx="272069" cy="272068"/>
            </a:xfrm>
            <a:custGeom>
              <a:avLst/>
              <a:gdLst>
                <a:gd name="T0" fmla="*/ 11 w 85"/>
                <a:gd name="T1" fmla="*/ 42 h 85"/>
                <a:gd name="T2" fmla="*/ 29 w 85"/>
                <a:gd name="T3" fmla="*/ 70 h 85"/>
                <a:gd name="T4" fmla="*/ 14 w 85"/>
                <a:gd name="T5" fmla="*/ 30 h 85"/>
                <a:gd name="T6" fmla="*/ 11 w 85"/>
                <a:gd name="T7" fmla="*/ 42 h 85"/>
                <a:gd name="T8" fmla="*/ 64 w 85"/>
                <a:gd name="T9" fmla="*/ 41 h 85"/>
                <a:gd name="T10" fmla="*/ 62 w 85"/>
                <a:gd name="T11" fmla="*/ 32 h 85"/>
                <a:gd name="T12" fmla="*/ 59 w 85"/>
                <a:gd name="T13" fmla="*/ 25 h 85"/>
                <a:gd name="T14" fmla="*/ 64 w 85"/>
                <a:gd name="T15" fmla="*/ 20 h 85"/>
                <a:gd name="T16" fmla="*/ 64 w 85"/>
                <a:gd name="T17" fmla="*/ 20 h 85"/>
                <a:gd name="T18" fmla="*/ 43 w 85"/>
                <a:gd name="T19" fmla="*/ 11 h 85"/>
                <a:gd name="T20" fmla="*/ 16 w 85"/>
                <a:gd name="T21" fmla="*/ 25 h 85"/>
                <a:gd name="T22" fmla="*/ 18 w 85"/>
                <a:gd name="T23" fmla="*/ 25 h 85"/>
                <a:gd name="T24" fmla="*/ 27 w 85"/>
                <a:gd name="T25" fmla="*/ 25 h 85"/>
                <a:gd name="T26" fmla="*/ 27 w 85"/>
                <a:gd name="T27" fmla="*/ 28 h 85"/>
                <a:gd name="T28" fmla="*/ 23 w 85"/>
                <a:gd name="T29" fmla="*/ 28 h 85"/>
                <a:gd name="T30" fmla="*/ 35 w 85"/>
                <a:gd name="T31" fmla="*/ 61 h 85"/>
                <a:gd name="T32" fmla="*/ 42 w 85"/>
                <a:gd name="T33" fmla="*/ 41 h 85"/>
                <a:gd name="T34" fmla="*/ 37 w 85"/>
                <a:gd name="T35" fmla="*/ 28 h 85"/>
                <a:gd name="T36" fmla="*/ 34 w 85"/>
                <a:gd name="T37" fmla="*/ 28 h 85"/>
                <a:gd name="T38" fmla="*/ 34 w 85"/>
                <a:gd name="T39" fmla="*/ 25 h 85"/>
                <a:gd name="T40" fmla="*/ 42 w 85"/>
                <a:gd name="T41" fmla="*/ 25 h 85"/>
                <a:gd name="T42" fmla="*/ 51 w 85"/>
                <a:gd name="T43" fmla="*/ 25 h 85"/>
                <a:gd name="T44" fmla="*/ 51 w 85"/>
                <a:gd name="T45" fmla="*/ 28 h 85"/>
                <a:gd name="T46" fmla="*/ 47 w 85"/>
                <a:gd name="T47" fmla="*/ 28 h 85"/>
                <a:gd name="T48" fmla="*/ 59 w 85"/>
                <a:gd name="T49" fmla="*/ 61 h 85"/>
                <a:gd name="T50" fmla="*/ 62 w 85"/>
                <a:gd name="T51" fmla="*/ 51 h 85"/>
                <a:gd name="T52" fmla="*/ 64 w 85"/>
                <a:gd name="T53" fmla="*/ 41 h 85"/>
                <a:gd name="T54" fmla="*/ 43 w 85"/>
                <a:gd name="T55" fmla="*/ 45 h 85"/>
                <a:gd name="T56" fmla="*/ 34 w 85"/>
                <a:gd name="T57" fmla="*/ 72 h 85"/>
                <a:gd name="T58" fmla="*/ 43 w 85"/>
                <a:gd name="T59" fmla="*/ 73 h 85"/>
                <a:gd name="T60" fmla="*/ 53 w 85"/>
                <a:gd name="T61" fmla="*/ 72 h 85"/>
                <a:gd name="T62" fmla="*/ 53 w 85"/>
                <a:gd name="T63" fmla="*/ 71 h 85"/>
                <a:gd name="T64" fmla="*/ 43 w 85"/>
                <a:gd name="T65" fmla="*/ 45 h 85"/>
                <a:gd name="T66" fmla="*/ 71 w 85"/>
                <a:gd name="T67" fmla="*/ 28 h 85"/>
                <a:gd name="T68" fmla="*/ 71 w 85"/>
                <a:gd name="T69" fmla="*/ 31 h 85"/>
                <a:gd name="T70" fmla="*/ 69 w 85"/>
                <a:gd name="T71" fmla="*/ 42 h 85"/>
                <a:gd name="T72" fmla="*/ 59 w 85"/>
                <a:gd name="T73" fmla="*/ 69 h 85"/>
                <a:gd name="T74" fmla="*/ 75 w 85"/>
                <a:gd name="T75" fmla="*/ 42 h 85"/>
                <a:gd name="T76" fmla="*/ 71 w 85"/>
                <a:gd name="T77" fmla="*/ 28 h 85"/>
                <a:gd name="T78" fmla="*/ 43 w 85"/>
                <a:gd name="T79" fmla="*/ 0 h 85"/>
                <a:gd name="T80" fmla="*/ 0 w 85"/>
                <a:gd name="T81" fmla="*/ 42 h 85"/>
                <a:gd name="T82" fmla="*/ 43 w 85"/>
                <a:gd name="T83" fmla="*/ 85 h 85"/>
                <a:gd name="T84" fmla="*/ 85 w 85"/>
                <a:gd name="T85" fmla="*/ 42 h 85"/>
                <a:gd name="T86" fmla="*/ 43 w 85"/>
                <a:gd name="T87" fmla="*/ 0 h 85"/>
                <a:gd name="T88" fmla="*/ 43 w 85"/>
                <a:gd name="T89" fmla="*/ 79 h 85"/>
                <a:gd name="T90" fmla="*/ 6 w 85"/>
                <a:gd name="T91" fmla="*/ 42 h 85"/>
                <a:gd name="T92" fmla="*/ 43 w 85"/>
                <a:gd name="T93" fmla="*/ 5 h 85"/>
                <a:gd name="T94" fmla="*/ 80 w 85"/>
                <a:gd name="T95" fmla="*/ 42 h 85"/>
                <a:gd name="T96" fmla="*/ 43 w 85"/>
                <a:gd name="T97" fmla="*/ 79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5" h="85">
                  <a:moveTo>
                    <a:pt x="11" y="42"/>
                  </a:moveTo>
                  <a:cubicBezTo>
                    <a:pt x="11" y="55"/>
                    <a:pt x="18" y="65"/>
                    <a:pt x="29" y="7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2" y="34"/>
                    <a:pt x="11" y="38"/>
                    <a:pt x="11" y="42"/>
                  </a:cubicBezTo>
                  <a:close/>
                  <a:moveTo>
                    <a:pt x="64" y="41"/>
                  </a:moveTo>
                  <a:cubicBezTo>
                    <a:pt x="64" y="37"/>
                    <a:pt x="63" y="34"/>
                    <a:pt x="62" y="32"/>
                  </a:cubicBezTo>
                  <a:cubicBezTo>
                    <a:pt x="60" y="30"/>
                    <a:pt x="59" y="28"/>
                    <a:pt x="59" y="25"/>
                  </a:cubicBezTo>
                  <a:cubicBezTo>
                    <a:pt x="59" y="22"/>
                    <a:pt x="61" y="20"/>
                    <a:pt x="64" y="20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59" y="15"/>
                    <a:pt x="51" y="11"/>
                    <a:pt x="43" y="11"/>
                  </a:cubicBezTo>
                  <a:cubicBezTo>
                    <a:pt x="32" y="11"/>
                    <a:pt x="22" y="17"/>
                    <a:pt x="16" y="25"/>
                  </a:cubicBezTo>
                  <a:cubicBezTo>
                    <a:pt x="17" y="25"/>
                    <a:pt x="18" y="25"/>
                    <a:pt x="18" y="25"/>
                  </a:cubicBezTo>
                  <a:cubicBezTo>
                    <a:pt x="22" y="25"/>
                    <a:pt x="27" y="25"/>
                    <a:pt x="27" y="25"/>
                  </a:cubicBezTo>
                  <a:cubicBezTo>
                    <a:pt x="29" y="25"/>
                    <a:pt x="29" y="27"/>
                    <a:pt x="27" y="28"/>
                  </a:cubicBezTo>
                  <a:cubicBezTo>
                    <a:pt x="27" y="28"/>
                    <a:pt x="25" y="28"/>
                    <a:pt x="23" y="28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5" y="28"/>
                    <a:pt x="34" y="28"/>
                    <a:pt x="34" y="28"/>
                  </a:cubicBezTo>
                  <a:cubicBezTo>
                    <a:pt x="32" y="27"/>
                    <a:pt x="32" y="25"/>
                    <a:pt x="34" y="25"/>
                  </a:cubicBezTo>
                  <a:cubicBezTo>
                    <a:pt x="34" y="25"/>
                    <a:pt x="39" y="25"/>
                    <a:pt x="42" y="25"/>
                  </a:cubicBezTo>
                  <a:cubicBezTo>
                    <a:pt x="46" y="25"/>
                    <a:pt x="51" y="25"/>
                    <a:pt x="51" y="25"/>
                  </a:cubicBezTo>
                  <a:cubicBezTo>
                    <a:pt x="52" y="25"/>
                    <a:pt x="53" y="27"/>
                    <a:pt x="51" y="28"/>
                  </a:cubicBezTo>
                  <a:cubicBezTo>
                    <a:pt x="51" y="28"/>
                    <a:pt x="49" y="28"/>
                    <a:pt x="47" y="28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62" y="51"/>
                    <a:pt x="62" y="51"/>
                    <a:pt x="62" y="51"/>
                  </a:cubicBezTo>
                  <a:cubicBezTo>
                    <a:pt x="63" y="47"/>
                    <a:pt x="64" y="43"/>
                    <a:pt x="64" y="41"/>
                  </a:cubicBezTo>
                  <a:close/>
                  <a:moveTo>
                    <a:pt x="43" y="45"/>
                  </a:moveTo>
                  <a:cubicBezTo>
                    <a:pt x="34" y="72"/>
                    <a:pt x="34" y="72"/>
                    <a:pt x="34" y="72"/>
                  </a:cubicBezTo>
                  <a:cubicBezTo>
                    <a:pt x="37" y="73"/>
                    <a:pt x="40" y="73"/>
                    <a:pt x="43" y="73"/>
                  </a:cubicBezTo>
                  <a:cubicBezTo>
                    <a:pt x="47" y="73"/>
                    <a:pt x="50" y="73"/>
                    <a:pt x="53" y="72"/>
                  </a:cubicBezTo>
                  <a:cubicBezTo>
                    <a:pt x="53" y="71"/>
                    <a:pt x="53" y="71"/>
                    <a:pt x="53" y="71"/>
                  </a:cubicBezTo>
                  <a:lnTo>
                    <a:pt x="43" y="45"/>
                  </a:lnTo>
                  <a:close/>
                  <a:moveTo>
                    <a:pt x="71" y="28"/>
                  </a:moveTo>
                  <a:cubicBezTo>
                    <a:pt x="71" y="29"/>
                    <a:pt x="71" y="30"/>
                    <a:pt x="71" y="31"/>
                  </a:cubicBezTo>
                  <a:cubicBezTo>
                    <a:pt x="71" y="34"/>
                    <a:pt x="70" y="37"/>
                    <a:pt x="69" y="42"/>
                  </a:cubicBezTo>
                  <a:cubicBezTo>
                    <a:pt x="59" y="69"/>
                    <a:pt x="59" y="69"/>
                    <a:pt x="59" y="69"/>
                  </a:cubicBezTo>
                  <a:cubicBezTo>
                    <a:pt x="68" y="64"/>
                    <a:pt x="75" y="54"/>
                    <a:pt x="75" y="42"/>
                  </a:cubicBezTo>
                  <a:cubicBezTo>
                    <a:pt x="75" y="37"/>
                    <a:pt x="73" y="32"/>
                    <a:pt x="71" y="28"/>
                  </a:cubicBezTo>
                  <a:close/>
                  <a:moveTo>
                    <a:pt x="43" y="0"/>
                  </a:moveTo>
                  <a:cubicBezTo>
                    <a:pt x="19" y="0"/>
                    <a:pt x="0" y="19"/>
                    <a:pt x="0" y="42"/>
                  </a:cubicBezTo>
                  <a:cubicBezTo>
                    <a:pt x="0" y="66"/>
                    <a:pt x="19" y="85"/>
                    <a:pt x="43" y="85"/>
                  </a:cubicBezTo>
                  <a:cubicBezTo>
                    <a:pt x="66" y="85"/>
                    <a:pt x="85" y="66"/>
                    <a:pt x="85" y="42"/>
                  </a:cubicBezTo>
                  <a:cubicBezTo>
                    <a:pt x="85" y="19"/>
                    <a:pt x="66" y="0"/>
                    <a:pt x="43" y="0"/>
                  </a:cubicBezTo>
                  <a:close/>
                  <a:moveTo>
                    <a:pt x="43" y="79"/>
                  </a:moveTo>
                  <a:cubicBezTo>
                    <a:pt x="22" y="79"/>
                    <a:pt x="6" y="63"/>
                    <a:pt x="6" y="42"/>
                  </a:cubicBezTo>
                  <a:cubicBezTo>
                    <a:pt x="6" y="22"/>
                    <a:pt x="22" y="5"/>
                    <a:pt x="43" y="5"/>
                  </a:cubicBezTo>
                  <a:cubicBezTo>
                    <a:pt x="63" y="5"/>
                    <a:pt x="80" y="22"/>
                    <a:pt x="80" y="42"/>
                  </a:cubicBezTo>
                  <a:cubicBezTo>
                    <a:pt x="80" y="63"/>
                    <a:pt x="63" y="79"/>
                    <a:pt x="43" y="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5" name="Freeform 149"/>
            <p:cNvSpPr>
              <a:spLocks/>
            </p:cNvSpPr>
            <p:nvPr/>
          </p:nvSpPr>
          <p:spPr bwMode="auto">
            <a:xfrm>
              <a:off x="10258707" y="5621075"/>
              <a:ext cx="364063" cy="360148"/>
            </a:xfrm>
            <a:custGeom>
              <a:avLst/>
              <a:gdLst>
                <a:gd name="T0" fmla="*/ 110 w 114"/>
                <a:gd name="T1" fmla="*/ 90 h 113"/>
                <a:gd name="T2" fmla="*/ 60 w 114"/>
                <a:gd name="T3" fmla="*/ 47 h 113"/>
                <a:gd name="T4" fmla="*/ 64 w 114"/>
                <a:gd name="T5" fmla="*/ 32 h 113"/>
                <a:gd name="T6" fmla="*/ 32 w 114"/>
                <a:gd name="T7" fmla="*/ 0 h 113"/>
                <a:gd name="T8" fmla="*/ 23 w 114"/>
                <a:gd name="T9" fmla="*/ 1 h 113"/>
                <a:gd name="T10" fmla="*/ 41 w 114"/>
                <a:gd name="T11" fmla="*/ 20 h 113"/>
                <a:gd name="T12" fmla="*/ 41 w 114"/>
                <a:gd name="T13" fmla="*/ 30 h 113"/>
                <a:gd name="T14" fmla="*/ 30 w 114"/>
                <a:gd name="T15" fmla="*/ 41 h 113"/>
                <a:gd name="T16" fmla="*/ 20 w 114"/>
                <a:gd name="T17" fmla="*/ 41 h 113"/>
                <a:gd name="T18" fmla="*/ 1 w 114"/>
                <a:gd name="T19" fmla="*/ 23 h 113"/>
                <a:gd name="T20" fmla="*/ 0 w 114"/>
                <a:gd name="T21" fmla="*/ 32 h 113"/>
                <a:gd name="T22" fmla="*/ 32 w 114"/>
                <a:gd name="T23" fmla="*/ 63 h 113"/>
                <a:gd name="T24" fmla="*/ 47 w 114"/>
                <a:gd name="T25" fmla="*/ 60 h 113"/>
                <a:gd name="T26" fmla="*/ 90 w 114"/>
                <a:gd name="T27" fmla="*/ 110 h 113"/>
                <a:gd name="T28" fmla="*/ 100 w 114"/>
                <a:gd name="T29" fmla="*/ 111 h 113"/>
                <a:gd name="T30" fmla="*/ 111 w 114"/>
                <a:gd name="T31" fmla="*/ 100 h 113"/>
                <a:gd name="T32" fmla="*/ 110 w 114"/>
                <a:gd name="T33" fmla="*/ 9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4" h="113">
                  <a:moveTo>
                    <a:pt x="110" y="90"/>
                  </a:moveTo>
                  <a:cubicBezTo>
                    <a:pt x="60" y="47"/>
                    <a:pt x="60" y="47"/>
                    <a:pt x="60" y="47"/>
                  </a:cubicBezTo>
                  <a:cubicBezTo>
                    <a:pt x="62" y="42"/>
                    <a:pt x="64" y="37"/>
                    <a:pt x="64" y="32"/>
                  </a:cubicBezTo>
                  <a:cubicBezTo>
                    <a:pt x="64" y="14"/>
                    <a:pt x="49" y="0"/>
                    <a:pt x="32" y="0"/>
                  </a:cubicBezTo>
                  <a:cubicBezTo>
                    <a:pt x="29" y="0"/>
                    <a:pt x="26" y="0"/>
                    <a:pt x="23" y="1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44" y="22"/>
                    <a:pt x="44" y="27"/>
                    <a:pt x="41" y="30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27" y="44"/>
                    <a:pt x="23" y="44"/>
                    <a:pt x="20" y="41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5"/>
                    <a:pt x="0" y="29"/>
                    <a:pt x="0" y="32"/>
                  </a:cubicBezTo>
                  <a:cubicBezTo>
                    <a:pt x="0" y="49"/>
                    <a:pt x="14" y="63"/>
                    <a:pt x="32" y="63"/>
                  </a:cubicBezTo>
                  <a:cubicBezTo>
                    <a:pt x="37" y="63"/>
                    <a:pt x="42" y="62"/>
                    <a:pt x="47" y="60"/>
                  </a:cubicBezTo>
                  <a:cubicBezTo>
                    <a:pt x="90" y="110"/>
                    <a:pt x="90" y="110"/>
                    <a:pt x="90" y="110"/>
                  </a:cubicBezTo>
                  <a:cubicBezTo>
                    <a:pt x="93" y="113"/>
                    <a:pt x="97" y="113"/>
                    <a:pt x="100" y="111"/>
                  </a:cubicBezTo>
                  <a:cubicBezTo>
                    <a:pt x="111" y="100"/>
                    <a:pt x="111" y="100"/>
                    <a:pt x="111" y="100"/>
                  </a:cubicBezTo>
                  <a:cubicBezTo>
                    <a:pt x="114" y="97"/>
                    <a:pt x="113" y="93"/>
                    <a:pt x="110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6" name="Freeform 150"/>
            <p:cNvSpPr>
              <a:spLocks noEditPoints="1"/>
            </p:cNvSpPr>
            <p:nvPr/>
          </p:nvSpPr>
          <p:spPr bwMode="auto">
            <a:xfrm>
              <a:off x="9160647" y="5274627"/>
              <a:ext cx="358192" cy="550009"/>
            </a:xfrm>
            <a:custGeom>
              <a:avLst/>
              <a:gdLst>
                <a:gd name="T0" fmla="*/ 84 w 112"/>
                <a:gd name="T1" fmla="*/ 3 h 172"/>
                <a:gd name="T2" fmla="*/ 111 w 112"/>
                <a:gd name="T3" fmla="*/ 19 h 172"/>
                <a:gd name="T4" fmla="*/ 110 w 112"/>
                <a:gd name="T5" fmla="*/ 33 h 172"/>
                <a:gd name="T6" fmla="*/ 103 w 112"/>
                <a:gd name="T7" fmla="*/ 44 h 172"/>
                <a:gd name="T8" fmla="*/ 65 w 112"/>
                <a:gd name="T9" fmla="*/ 21 h 172"/>
                <a:gd name="T10" fmla="*/ 72 w 112"/>
                <a:gd name="T11" fmla="*/ 10 h 172"/>
                <a:gd name="T12" fmla="*/ 84 w 112"/>
                <a:gd name="T13" fmla="*/ 3 h 172"/>
                <a:gd name="T14" fmla="*/ 0 w 112"/>
                <a:gd name="T15" fmla="*/ 130 h 172"/>
                <a:gd name="T16" fmla="*/ 1 w 112"/>
                <a:gd name="T17" fmla="*/ 172 h 172"/>
                <a:gd name="T18" fmla="*/ 38 w 112"/>
                <a:gd name="T19" fmla="*/ 153 h 172"/>
                <a:gd name="T20" fmla="*/ 98 w 112"/>
                <a:gd name="T21" fmla="*/ 52 h 172"/>
                <a:gd name="T22" fmla="*/ 60 w 112"/>
                <a:gd name="T23" fmla="*/ 29 h 172"/>
                <a:gd name="T24" fmla="*/ 0 w 112"/>
                <a:gd name="T25" fmla="*/ 130 h 172"/>
                <a:gd name="T26" fmla="*/ 76 w 112"/>
                <a:gd name="T27" fmla="*/ 57 h 172"/>
                <a:gd name="T28" fmla="*/ 30 w 112"/>
                <a:gd name="T29" fmla="*/ 134 h 172"/>
                <a:gd name="T30" fmla="*/ 20 w 112"/>
                <a:gd name="T31" fmla="*/ 128 h 172"/>
                <a:gd name="T32" fmla="*/ 66 w 112"/>
                <a:gd name="T33" fmla="*/ 52 h 172"/>
                <a:gd name="T34" fmla="*/ 76 w 112"/>
                <a:gd name="T35" fmla="*/ 57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2" h="172">
                  <a:moveTo>
                    <a:pt x="84" y="3"/>
                  </a:moveTo>
                  <a:cubicBezTo>
                    <a:pt x="96" y="0"/>
                    <a:pt x="108" y="7"/>
                    <a:pt x="111" y="19"/>
                  </a:cubicBezTo>
                  <a:cubicBezTo>
                    <a:pt x="112" y="24"/>
                    <a:pt x="112" y="29"/>
                    <a:pt x="110" y="33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65" y="21"/>
                    <a:pt x="65" y="21"/>
                    <a:pt x="65" y="21"/>
                  </a:cubicBezTo>
                  <a:cubicBezTo>
                    <a:pt x="72" y="10"/>
                    <a:pt x="72" y="10"/>
                    <a:pt x="72" y="10"/>
                  </a:cubicBezTo>
                  <a:cubicBezTo>
                    <a:pt x="75" y="7"/>
                    <a:pt x="79" y="4"/>
                    <a:pt x="84" y="3"/>
                  </a:cubicBezTo>
                  <a:close/>
                  <a:moveTo>
                    <a:pt x="0" y="130"/>
                  </a:moveTo>
                  <a:cubicBezTo>
                    <a:pt x="1" y="172"/>
                    <a:pt x="1" y="172"/>
                    <a:pt x="1" y="172"/>
                  </a:cubicBezTo>
                  <a:cubicBezTo>
                    <a:pt x="38" y="153"/>
                    <a:pt x="38" y="153"/>
                    <a:pt x="38" y="153"/>
                  </a:cubicBezTo>
                  <a:cubicBezTo>
                    <a:pt x="98" y="52"/>
                    <a:pt x="98" y="52"/>
                    <a:pt x="98" y="52"/>
                  </a:cubicBezTo>
                  <a:cubicBezTo>
                    <a:pt x="60" y="29"/>
                    <a:pt x="60" y="29"/>
                    <a:pt x="60" y="29"/>
                  </a:cubicBezTo>
                  <a:lnTo>
                    <a:pt x="0" y="130"/>
                  </a:lnTo>
                  <a:close/>
                  <a:moveTo>
                    <a:pt x="76" y="57"/>
                  </a:moveTo>
                  <a:cubicBezTo>
                    <a:pt x="30" y="134"/>
                    <a:pt x="30" y="134"/>
                    <a:pt x="30" y="134"/>
                  </a:cubicBezTo>
                  <a:cubicBezTo>
                    <a:pt x="20" y="128"/>
                    <a:pt x="20" y="128"/>
                    <a:pt x="20" y="128"/>
                  </a:cubicBezTo>
                  <a:cubicBezTo>
                    <a:pt x="66" y="52"/>
                    <a:pt x="66" y="52"/>
                    <a:pt x="66" y="52"/>
                  </a:cubicBezTo>
                  <a:lnTo>
                    <a:pt x="76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7" name="Freeform 151"/>
            <p:cNvSpPr>
              <a:spLocks noEditPoints="1"/>
            </p:cNvSpPr>
            <p:nvPr/>
          </p:nvSpPr>
          <p:spPr bwMode="auto">
            <a:xfrm>
              <a:off x="9589301" y="5294200"/>
              <a:ext cx="305343" cy="348404"/>
            </a:xfrm>
            <a:custGeom>
              <a:avLst/>
              <a:gdLst>
                <a:gd name="T0" fmla="*/ 40 w 95"/>
                <a:gd name="T1" fmla="*/ 61 h 109"/>
                <a:gd name="T2" fmla="*/ 34 w 95"/>
                <a:gd name="T3" fmla="*/ 54 h 109"/>
                <a:gd name="T4" fmla="*/ 13 w 95"/>
                <a:gd name="T5" fmla="*/ 75 h 109"/>
                <a:gd name="T6" fmla="*/ 34 w 95"/>
                <a:gd name="T7" fmla="*/ 95 h 109"/>
                <a:gd name="T8" fmla="*/ 40 w 95"/>
                <a:gd name="T9" fmla="*/ 88 h 109"/>
                <a:gd name="T10" fmla="*/ 27 w 95"/>
                <a:gd name="T11" fmla="*/ 75 h 109"/>
                <a:gd name="T12" fmla="*/ 40 w 95"/>
                <a:gd name="T13" fmla="*/ 61 h 109"/>
                <a:gd name="T14" fmla="*/ 54 w 95"/>
                <a:gd name="T15" fmla="*/ 88 h 109"/>
                <a:gd name="T16" fmla="*/ 61 w 95"/>
                <a:gd name="T17" fmla="*/ 95 h 109"/>
                <a:gd name="T18" fmla="*/ 81 w 95"/>
                <a:gd name="T19" fmla="*/ 75 h 109"/>
                <a:gd name="T20" fmla="*/ 61 w 95"/>
                <a:gd name="T21" fmla="*/ 54 h 109"/>
                <a:gd name="T22" fmla="*/ 54 w 95"/>
                <a:gd name="T23" fmla="*/ 61 h 109"/>
                <a:gd name="T24" fmla="*/ 68 w 95"/>
                <a:gd name="T25" fmla="*/ 75 h 109"/>
                <a:gd name="T26" fmla="*/ 54 w 95"/>
                <a:gd name="T27" fmla="*/ 88 h 109"/>
                <a:gd name="T28" fmla="*/ 89 w 95"/>
                <a:gd name="T29" fmla="*/ 21 h 109"/>
                <a:gd name="T30" fmla="*/ 74 w 95"/>
                <a:gd name="T31" fmla="*/ 6 h 109"/>
                <a:gd name="T32" fmla="*/ 59 w 95"/>
                <a:gd name="T33" fmla="*/ 0 h 109"/>
                <a:gd name="T34" fmla="*/ 8 w 95"/>
                <a:gd name="T35" fmla="*/ 0 h 109"/>
                <a:gd name="T36" fmla="*/ 0 w 95"/>
                <a:gd name="T37" fmla="*/ 8 h 109"/>
                <a:gd name="T38" fmla="*/ 0 w 95"/>
                <a:gd name="T39" fmla="*/ 100 h 109"/>
                <a:gd name="T40" fmla="*/ 8 w 95"/>
                <a:gd name="T41" fmla="*/ 109 h 109"/>
                <a:gd name="T42" fmla="*/ 86 w 95"/>
                <a:gd name="T43" fmla="*/ 109 h 109"/>
                <a:gd name="T44" fmla="*/ 95 w 95"/>
                <a:gd name="T45" fmla="*/ 100 h 109"/>
                <a:gd name="T46" fmla="*/ 95 w 95"/>
                <a:gd name="T47" fmla="*/ 36 h 109"/>
                <a:gd name="T48" fmla="*/ 89 w 95"/>
                <a:gd name="T49" fmla="*/ 21 h 109"/>
                <a:gd name="T50" fmla="*/ 84 w 95"/>
                <a:gd name="T51" fmla="*/ 26 h 109"/>
                <a:gd name="T52" fmla="*/ 85 w 95"/>
                <a:gd name="T53" fmla="*/ 27 h 109"/>
                <a:gd name="T54" fmla="*/ 68 w 95"/>
                <a:gd name="T55" fmla="*/ 27 h 109"/>
                <a:gd name="T56" fmla="*/ 68 w 95"/>
                <a:gd name="T57" fmla="*/ 10 h 109"/>
                <a:gd name="T58" fmla="*/ 69 w 95"/>
                <a:gd name="T59" fmla="*/ 11 h 109"/>
                <a:gd name="T60" fmla="*/ 84 w 95"/>
                <a:gd name="T61" fmla="*/ 26 h 109"/>
                <a:gd name="T62" fmla="*/ 88 w 95"/>
                <a:gd name="T63" fmla="*/ 100 h 109"/>
                <a:gd name="T64" fmla="*/ 86 w 95"/>
                <a:gd name="T65" fmla="*/ 102 h 109"/>
                <a:gd name="T66" fmla="*/ 8 w 95"/>
                <a:gd name="T67" fmla="*/ 102 h 109"/>
                <a:gd name="T68" fmla="*/ 6 w 95"/>
                <a:gd name="T69" fmla="*/ 100 h 109"/>
                <a:gd name="T70" fmla="*/ 6 w 95"/>
                <a:gd name="T71" fmla="*/ 8 h 109"/>
                <a:gd name="T72" fmla="*/ 8 w 95"/>
                <a:gd name="T73" fmla="*/ 7 h 109"/>
                <a:gd name="T74" fmla="*/ 59 w 95"/>
                <a:gd name="T75" fmla="*/ 7 h 109"/>
                <a:gd name="T76" fmla="*/ 61 w 95"/>
                <a:gd name="T77" fmla="*/ 7 h 109"/>
                <a:gd name="T78" fmla="*/ 61 w 95"/>
                <a:gd name="T79" fmla="*/ 34 h 109"/>
                <a:gd name="T80" fmla="*/ 88 w 95"/>
                <a:gd name="T81" fmla="*/ 34 h 109"/>
                <a:gd name="T82" fmla="*/ 88 w 95"/>
                <a:gd name="T83" fmla="*/ 36 h 109"/>
                <a:gd name="T84" fmla="*/ 88 w 95"/>
                <a:gd name="T85" fmla="*/ 10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5" h="109">
                  <a:moveTo>
                    <a:pt x="40" y="61"/>
                  </a:moveTo>
                  <a:cubicBezTo>
                    <a:pt x="34" y="54"/>
                    <a:pt x="34" y="54"/>
                    <a:pt x="34" y="54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34" y="95"/>
                    <a:pt x="34" y="95"/>
                    <a:pt x="34" y="95"/>
                  </a:cubicBezTo>
                  <a:cubicBezTo>
                    <a:pt x="40" y="88"/>
                    <a:pt x="40" y="88"/>
                    <a:pt x="40" y="88"/>
                  </a:cubicBezTo>
                  <a:cubicBezTo>
                    <a:pt x="27" y="75"/>
                    <a:pt x="27" y="75"/>
                    <a:pt x="27" y="75"/>
                  </a:cubicBezTo>
                  <a:lnTo>
                    <a:pt x="40" y="61"/>
                  </a:lnTo>
                  <a:close/>
                  <a:moveTo>
                    <a:pt x="54" y="88"/>
                  </a:moveTo>
                  <a:cubicBezTo>
                    <a:pt x="61" y="95"/>
                    <a:pt x="61" y="95"/>
                    <a:pt x="61" y="95"/>
                  </a:cubicBezTo>
                  <a:cubicBezTo>
                    <a:pt x="81" y="75"/>
                    <a:pt x="81" y="75"/>
                    <a:pt x="81" y="75"/>
                  </a:cubicBezTo>
                  <a:cubicBezTo>
                    <a:pt x="61" y="54"/>
                    <a:pt x="61" y="54"/>
                    <a:pt x="61" y="54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68" y="75"/>
                    <a:pt x="68" y="75"/>
                    <a:pt x="68" y="75"/>
                  </a:cubicBezTo>
                  <a:lnTo>
                    <a:pt x="54" y="88"/>
                  </a:lnTo>
                  <a:close/>
                  <a:moveTo>
                    <a:pt x="89" y="21"/>
                  </a:moveTo>
                  <a:cubicBezTo>
                    <a:pt x="74" y="6"/>
                    <a:pt x="74" y="6"/>
                    <a:pt x="74" y="6"/>
                  </a:cubicBezTo>
                  <a:cubicBezTo>
                    <a:pt x="70" y="3"/>
                    <a:pt x="64" y="0"/>
                    <a:pt x="5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5"/>
                    <a:pt x="3" y="109"/>
                    <a:pt x="8" y="109"/>
                  </a:cubicBezTo>
                  <a:cubicBezTo>
                    <a:pt x="86" y="109"/>
                    <a:pt x="86" y="109"/>
                    <a:pt x="86" y="109"/>
                  </a:cubicBezTo>
                  <a:cubicBezTo>
                    <a:pt x="91" y="109"/>
                    <a:pt x="95" y="105"/>
                    <a:pt x="95" y="100"/>
                  </a:cubicBezTo>
                  <a:cubicBezTo>
                    <a:pt x="95" y="36"/>
                    <a:pt x="95" y="36"/>
                    <a:pt x="95" y="36"/>
                  </a:cubicBezTo>
                  <a:cubicBezTo>
                    <a:pt x="95" y="31"/>
                    <a:pt x="92" y="24"/>
                    <a:pt x="89" y="21"/>
                  </a:cubicBezTo>
                  <a:close/>
                  <a:moveTo>
                    <a:pt x="84" y="26"/>
                  </a:moveTo>
                  <a:cubicBezTo>
                    <a:pt x="84" y="26"/>
                    <a:pt x="85" y="27"/>
                    <a:pt x="85" y="27"/>
                  </a:cubicBezTo>
                  <a:cubicBezTo>
                    <a:pt x="68" y="27"/>
                    <a:pt x="68" y="27"/>
                    <a:pt x="68" y="27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68" y="10"/>
                    <a:pt x="68" y="10"/>
                    <a:pt x="69" y="11"/>
                  </a:cubicBezTo>
                  <a:lnTo>
                    <a:pt x="84" y="26"/>
                  </a:lnTo>
                  <a:close/>
                  <a:moveTo>
                    <a:pt x="88" y="100"/>
                  </a:moveTo>
                  <a:cubicBezTo>
                    <a:pt x="88" y="101"/>
                    <a:pt x="87" y="102"/>
                    <a:pt x="86" y="102"/>
                  </a:cubicBezTo>
                  <a:cubicBezTo>
                    <a:pt x="8" y="102"/>
                    <a:pt x="8" y="102"/>
                    <a:pt x="8" y="102"/>
                  </a:cubicBezTo>
                  <a:cubicBezTo>
                    <a:pt x="7" y="102"/>
                    <a:pt x="6" y="101"/>
                    <a:pt x="6" y="100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7" y="7"/>
                    <a:pt x="8" y="7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60" y="7"/>
                    <a:pt x="60" y="7"/>
                    <a:pt x="61" y="7"/>
                  </a:cubicBezTo>
                  <a:cubicBezTo>
                    <a:pt x="61" y="34"/>
                    <a:pt x="61" y="34"/>
                    <a:pt x="61" y="34"/>
                  </a:cubicBezTo>
                  <a:cubicBezTo>
                    <a:pt x="88" y="34"/>
                    <a:pt x="88" y="34"/>
                    <a:pt x="88" y="34"/>
                  </a:cubicBezTo>
                  <a:cubicBezTo>
                    <a:pt x="88" y="34"/>
                    <a:pt x="88" y="35"/>
                    <a:pt x="88" y="36"/>
                  </a:cubicBezTo>
                  <a:lnTo>
                    <a:pt x="88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8" name="Freeform 152"/>
            <p:cNvSpPr>
              <a:spLocks noEditPoints="1"/>
            </p:cNvSpPr>
            <p:nvPr/>
          </p:nvSpPr>
          <p:spPr bwMode="auto">
            <a:xfrm>
              <a:off x="9029505" y="1945211"/>
              <a:ext cx="401253" cy="297514"/>
            </a:xfrm>
            <a:custGeom>
              <a:avLst/>
              <a:gdLst>
                <a:gd name="T0" fmla="*/ 101 w 125"/>
                <a:gd name="T1" fmla="*/ 0 h 93"/>
                <a:gd name="T2" fmla="*/ 23 w 125"/>
                <a:gd name="T3" fmla="*/ 0 h 93"/>
                <a:gd name="T4" fmla="*/ 0 w 125"/>
                <a:gd name="T5" fmla="*/ 23 h 93"/>
                <a:gd name="T6" fmla="*/ 0 w 125"/>
                <a:gd name="T7" fmla="*/ 70 h 93"/>
                <a:gd name="T8" fmla="*/ 23 w 125"/>
                <a:gd name="T9" fmla="*/ 93 h 93"/>
                <a:gd name="T10" fmla="*/ 101 w 125"/>
                <a:gd name="T11" fmla="*/ 93 h 93"/>
                <a:gd name="T12" fmla="*/ 125 w 125"/>
                <a:gd name="T13" fmla="*/ 70 h 93"/>
                <a:gd name="T14" fmla="*/ 125 w 125"/>
                <a:gd name="T15" fmla="*/ 23 h 93"/>
                <a:gd name="T16" fmla="*/ 101 w 125"/>
                <a:gd name="T17" fmla="*/ 0 h 93"/>
                <a:gd name="T18" fmla="*/ 47 w 125"/>
                <a:gd name="T19" fmla="*/ 78 h 93"/>
                <a:gd name="T20" fmla="*/ 47 w 125"/>
                <a:gd name="T21" fmla="*/ 15 h 93"/>
                <a:gd name="T22" fmla="*/ 86 w 125"/>
                <a:gd name="T23" fmla="*/ 46 h 93"/>
                <a:gd name="T24" fmla="*/ 47 w 125"/>
                <a:gd name="T25" fmla="*/ 7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5" h="93">
                  <a:moveTo>
                    <a:pt x="101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83"/>
                    <a:pt x="11" y="93"/>
                    <a:pt x="23" y="93"/>
                  </a:cubicBezTo>
                  <a:cubicBezTo>
                    <a:pt x="101" y="93"/>
                    <a:pt x="101" y="93"/>
                    <a:pt x="101" y="93"/>
                  </a:cubicBezTo>
                  <a:cubicBezTo>
                    <a:pt x="114" y="93"/>
                    <a:pt x="125" y="83"/>
                    <a:pt x="125" y="70"/>
                  </a:cubicBezTo>
                  <a:cubicBezTo>
                    <a:pt x="125" y="23"/>
                    <a:pt x="125" y="23"/>
                    <a:pt x="125" y="23"/>
                  </a:cubicBezTo>
                  <a:cubicBezTo>
                    <a:pt x="125" y="10"/>
                    <a:pt x="114" y="0"/>
                    <a:pt x="101" y="0"/>
                  </a:cubicBezTo>
                  <a:close/>
                  <a:moveTo>
                    <a:pt x="47" y="78"/>
                  </a:moveTo>
                  <a:cubicBezTo>
                    <a:pt x="47" y="15"/>
                    <a:pt x="47" y="15"/>
                    <a:pt x="47" y="15"/>
                  </a:cubicBezTo>
                  <a:cubicBezTo>
                    <a:pt x="86" y="46"/>
                    <a:pt x="86" y="46"/>
                    <a:pt x="86" y="46"/>
                  </a:cubicBezTo>
                  <a:lnTo>
                    <a:pt x="47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9" name="Freeform 153"/>
            <p:cNvSpPr>
              <a:spLocks noEditPoints="1"/>
            </p:cNvSpPr>
            <p:nvPr/>
          </p:nvSpPr>
          <p:spPr bwMode="auto">
            <a:xfrm>
              <a:off x="8534302" y="4360555"/>
              <a:ext cx="207477" cy="211391"/>
            </a:xfrm>
            <a:custGeom>
              <a:avLst/>
              <a:gdLst>
                <a:gd name="T0" fmla="*/ 61 w 65"/>
                <a:gd name="T1" fmla="*/ 19 h 66"/>
                <a:gd name="T2" fmla="*/ 47 w 65"/>
                <a:gd name="T3" fmla="*/ 4 h 66"/>
                <a:gd name="T4" fmla="*/ 51 w 65"/>
                <a:gd name="T5" fmla="*/ 0 h 66"/>
                <a:gd name="T6" fmla="*/ 65 w 65"/>
                <a:gd name="T7" fmla="*/ 15 h 66"/>
                <a:gd name="T8" fmla="*/ 61 w 65"/>
                <a:gd name="T9" fmla="*/ 19 h 66"/>
                <a:gd name="T10" fmla="*/ 57 w 65"/>
                <a:gd name="T11" fmla="*/ 23 h 66"/>
                <a:gd name="T12" fmla="*/ 55 w 65"/>
                <a:gd name="T13" fmla="*/ 46 h 66"/>
                <a:gd name="T14" fmla="*/ 10 w 65"/>
                <a:gd name="T15" fmla="*/ 66 h 66"/>
                <a:gd name="T16" fmla="*/ 6 w 65"/>
                <a:gd name="T17" fmla="*/ 63 h 66"/>
                <a:gd name="T18" fmla="*/ 24 w 65"/>
                <a:gd name="T19" fmla="*/ 45 h 66"/>
                <a:gd name="T20" fmla="*/ 26 w 65"/>
                <a:gd name="T21" fmla="*/ 46 h 66"/>
                <a:gd name="T22" fmla="*/ 32 w 65"/>
                <a:gd name="T23" fmla="*/ 39 h 66"/>
                <a:gd name="T24" fmla="*/ 26 w 65"/>
                <a:gd name="T25" fmla="*/ 33 h 66"/>
                <a:gd name="T26" fmla="*/ 20 w 65"/>
                <a:gd name="T27" fmla="*/ 39 h 66"/>
                <a:gd name="T28" fmla="*/ 21 w 65"/>
                <a:gd name="T29" fmla="*/ 42 h 66"/>
                <a:gd name="T30" fmla="*/ 3 w 65"/>
                <a:gd name="T31" fmla="*/ 59 h 66"/>
                <a:gd name="T32" fmla="*/ 0 w 65"/>
                <a:gd name="T33" fmla="*/ 56 h 66"/>
                <a:gd name="T34" fmla="*/ 20 w 65"/>
                <a:gd name="T35" fmla="*/ 10 h 66"/>
                <a:gd name="T36" fmla="*/ 43 w 65"/>
                <a:gd name="T37" fmla="*/ 8 h 66"/>
                <a:gd name="T38" fmla="*/ 57 w 65"/>
                <a:gd name="T39" fmla="*/ 2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" h="66">
                  <a:moveTo>
                    <a:pt x="61" y="19"/>
                  </a:moveTo>
                  <a:cubicBezTo>
                    <a:pt x="47" y="4"/>
                    <a:pt x="47" y="4"/>
                    <a:pt x="47" y="4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65" y="15"/>
                    <a:pt x="65" y="15"/>
                    <a:pt x="65" y="15"/>
                  </a:cubicBezTo>
                  <a:lnTo>
                    <a:pt x="61" y="19"/>
                  </a:lnTo>
                  <a:close/>
                  <a:moveTo>
                    <a:pt x="57" y="23"/>
                  </a:moveTo>
                  <a:cubicBezTo>
                    <a:pt x="55" y="46"/>
                    <a:pt x="55" y="46"/>
                    <a:pt x="55" y="46"/>
                  </a:cubicBezTo>
                  <a:cubicBezTo>
                    <a:pt x="37" y="46"/>
                    <a:pt x="10" y="66"/>
                    <a:pt x="10" y="66"/>
                  </a:cubicBezTo>
                  <a:cubicBezTo>
                    <a:pt x="6" y="63"/>
                    <a:pt x="6" y="63"/>
                    <a:pt x="6" y="63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5" y="45"/>
                    <a:pt x="25" y="46"/>
                    <a:pt x="26" y="46"/>
                  </a:cubicBezTo>
                  <a:cubicBezTo>
                    <a:pt x="30" y="46"/>
                    <a:pt x="32" y="43"/>
                    <a:pt x="32" y="39"/>
                  </a:cubicBezTo>
                  <a:cubicBezTo>
                    <a:pt x="32" y="36"/>
                    <a:pt x="30" y="33"/>
                    <a:pt x="26" y="33"/>
                  </a:cubicBezTo>
                  <a:cubicBezTo>
                    <a:pt x="23" y="33"/>
                    <a:pt x="20" y="36"/>
                    <a:pt x="20" y="39"/>
                  </a:cubicBezTo>
                  <a:cubicBezTo>
                    <a:pt x="20" y="40"/>
                    <a:pt x="20" y="41"/>
                    <a:pt x="21" y="42"/>
                  </a:cubicBezTo>
                  <a:cubicBezTo>
                    <a:pt x="3" y="59"/>
                    <a:pt x="3" y="59"/>
                    <a:pt x="3" y="5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20" y="29"/>
                    <a:pt x="20" y="10"/>
                  </a:cubicBezTo>
                  <a:cubicBezTo>
                    <a:pt x="43" y="8"/>
                    <a:pt x="43" y="8"/>
                    <a:pt x="43" y="8"/>
                  </a:cubicBezTo>
                  <a:lnTo>
                    <a:pt x="57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0" name="Freeform 154"/>
            <p:cNvSpPr>
              <a:spLocks/>
            </p:cNvSpPr>
            <p:nvPr/>
          </p:nvSpPr>
          <p:spPr bwMode="auto">
            <a:xfrm>
              <a:off x="8890535" y="4113931"/>
              <a:ext cx="279899" cy="268153"/>
            </a:xfrm>
            <a:custGeom>
              <a:avLst/>
              <a:gdLst>
                <a:gd name="T0" fmla="*/ 55 w 88"/>
                <a:gd name="T1" fmla="*/ 59 h 84"/>
                <a:gd name="T2" fmla="*/ 53 w 88"/>
                <a:gd name="T3" fmla="*/ 53 h 84"/>
                <a:gd name="T4" fmla="*/ 61 w 88"/>
                <a:gd name="T5" fmla="*/ 38 h 84"/>
                <a:gd name="T6" fmla="*/ 63 w 88"/>
                <a:gd name="T7" fmla="*/ 26 h 84"/>
                <a:gd name="T8" fmla="*/ 44 w 88"/>
                <a:gd name="T9" fmla="*/ 0 h 84"/>
                <a:gd name="T10" fmla="*/ 25 w 88"/>
                <a:gd name="T11" fmla="*/ 26 h 84"/>
                <a:gd name="T12" fmla="*/ 28 w 88"/>
                <a:gd name="T13" fmla="*/ 38 h 84"/>
                <a:gd name="T14" fmla="*/ 36 w 88"/>
                <a:gd name="T15" fmla="*/ 53 h 84"/>
                <a:gd name="T16" fmla="*/ 33 w 88"/>
                <a:gd name="T17" fmla="*/ 59 h 84"/>
                <a:gd name="T18" fmla="*/ 0 w 88"/>
                <a:gd name="T19" fmla="*/ 84 h 84"/>
                <a:gd name="T20" fmla="*/ 44 w 88"/>
                <a:gd name="T21" fmla="*/ 84 h 84"/>
                <a:gd name="T22" fmla="*/ 88 w 88"/>
                <a:gd name="T23" fmla="*/ 84 h 84"/>
                <a:gd name="T24" fmla="*/ 55 w 88"/>
                <a:gd name="T25" fmla="*/ 5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" h="84">
                  <a:moveTo>
                    <a:pt x="55" y="59"/>
                  </a:moveTo>
                  <a:cubicBezTo>
                    <a:pt x="53" y="59"/>
                    <a:pt x="53" y="53"/>
                    <a:pt x="53" y="53"/>
                  </a:cubicBezTo>
                  <a:cubicBezTo>
                    <a:pt x="53" y="53"/>
                    <a:pt x="59" y="46"/>
                    <a:pt x="61" y="38"/>
                  </a:cubicBezTo>
                  <a:cubicBezTo>
                    <a:pt x="64" y="38"/>
                    <a:pt x="67" y="29"/>
                    <a:pt x="63" y="26"/>
                  </a:cubicBezTo>
                  <a:cubicBezTo>
                    <a:pt x="63" y="22"/>
                    <a:pt x="68" y="0"/>
                    <a:pt x="44" y="0"/>
                  </a:cubicBezTo>
                  <a:cubicBezTo>
                    <a:pt x="21" y="0"/>
                    <a:pt x="25" y="22"/>
                    <a:pt x="25" y="26"/>
                  </a:cubicBezTo>
                  <a:cubicBezTo>
                    <a:pt x="22" y="29"/>
                    <a:pt x="24" y="38"/>
                    <a:pt x="28" y="38"/>
                  </a:cubicBezTo>
                  <a:cubicBezTo>
                    <a:pt x="29" y="46"/>
                    <a:pt x="36" y="53"/>
                    <a:pt x="36" y="53"/>
                  </a:cubicBezTo>
                  <a:cubicBezTo>
                    <a:pt x="36" y="53"/>
                    <a:pt x="35" y="59"/>
                    <a:pt x="33" y="59"/>
                  </a:cubicBezTo>
                  <a:cubicBezTo>
                    <a:pt x="26" y="60"/>
                    <a:pt x="0" y="72"/>
                    <a:pt x="0" y="84"/>
                  </a:cubicBezTo>
                  <a:cubicBezTo>
                    <a:pt x="44" y="84"/>
                    <a:pt x="44" y="84"/>
                    <a:pt x="44" y="84"/>
                  </a:cubicBezTo>
                  <a:cubicBezTo>
                    <a:pt x="88" y="84"/>
                    <a:pt x="88" y="84"/>
                    <a:pt x="88" y="84"/>
                  </a:cubicBezTo>
                  <a:cubicBezTo>
                    <a:pt x="88" y="72"/>
                    <a:pt x="62" y="60"/>
                    <a:pt x="55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1" name="Freeform 155"/>
            <p:cNvSpPr>
              <a:spLocks noEditPoints="1"/>
            </p:cNvSpPr>
            <p:nvPr/>
          </p:nvSpPr>
          <p:spPr bwMode="auto">
            <a:xfrm>
              <a:off x="8039097" y="4581732"/>
              <a:ext cx="262282" cy="262282"/>
            </a:xfrm>
            <a:custGeom>
              <a:avLst/>
              <a:gdLst>
                <a:gd name="T0" fmla="*/ 0 w 82"/>
                <a:gd name="T1" fmla="*/ 41 h 82"/>
                <a:gd name="T2" fmla="*/ 82 w 82"/>
                <a:gd name="T3" fmla="*/ 41 h 82"/>
                <a:gd name="T4" fmla="*/ 64 w 82"/>
                <a:gd name="T5" fmla="*/ 55 h 82"/>
                <a:gd name="T6" fmla="*/ 77 w 82"/>
                <a:gd name="T7" fmla="*/ 44 h 82"/>
                <a:gd name="T8" fmla="*/ 64 w 82"/>
                <a:gd name="T9" fmla="*/ 55 h 82"/>
                <a:gd name="T10" fmla="*/ 16 w 82"/>
                <a:gd name="T11" fmla="*/ 38 h 82"/>
                <a:gd name="T12" fmla="*/ 8 w 82"/>
                <a:gd name="T13" fmla="*/ 27 h 82"/>
                <a:gd name="T14" fmla="*/ 59 w 82"/>
                <a:gd name="T15" fmla="*/ 27 h 82"/>
                <a:gd name="T16" fmla="*/ 44 w 82"/>
                <a:gd name="T17" fmla="*/ 38 h 82"/>
                <a:gd name="T18" fmla="*/ 59 w 82"/>
                <a:gd name="T19" fmla="*/ 27 h 82"/>
                <a:gd name="T20" fmla="*/ 44 w 82"/>
                <a:gd name="T21" fmla="*/ 5 h 82"/>
                <a:gd name="T22" fmla="*/ 54 w 82"/>
                <a:gd name="T23" fmla="*/ 14 h 82"/>
                <a:gd name="T24" fmla="*/ 44 w 82"/>
                <a:gd name="T25" fmla="*/ 22 h 82"/>
                <a:gd name="T26" fmla="*/ 35 w 82"/>
                <a:gd name="T27" fmla="*/ 7 h 82"/>
                <a:gd name="T28" fmla="*/ 38 w 82"/>
                <a:gd name="T29" fmla="*/ 22 h 82"/>
                <a:gd name="T30" fmla="*/ 28 w 82"/>
                <a:gd name="T31" fmla="*/ 14 h 82"/>
                <a:gd name="T32" fmla="*/ 38 w 82"/>
                <a:gd name="T33" fmla="*/ 38 h 82"/>
                <a:gd name="T34" fmla="*/ 23 w 82"/>
                <a:gd name="T35" fmla="*/ 27 h 82"/>
                <a:gd name="T36" fmla="*/ 8 w 82"/>
                <a:gd name="T37" fmla="*/ 55 h 82"/>
                <a:gd name="T38" fmla="*/ 16 w 82"/>
                <a:gd name="T39" fmla="*/ 44 h 82"/>
                <a:gd name="T40" fmla="*/ 8 w 82"/>
                <a:gd name="T41" fmla="*/ 55 h 82"/>
                <a:gd name="T42" fmla="*/ 38 w 82"/>
                <a:gd name="T43" fmla="*/ 44 h 82"/>
                <a:gd name="T44" fmla="*/ 23 w 82"/>
                <a:gd name="T45" fmla="*/ 55 h 82"/>
                <a:gd name="T46" fmla="*/ 38 w 82"/>
                <a:gd name="T47" fmla="*/ 60 h 82"/>
                <a:gd name="T48" fmla="*/ 35 w 82"/>
                <a:gd name="T49" fmla="*/ 74 h 82"/>
                <a:gd name="T50" fmla="*/ 25 w 82"/>
                <a:gd name="T51" fmla="*/ 60 h 82"/>
                <a:gd name="T52" fmla="*/ 54 w 82"/>
                <a:gd name="T53" fmla="*/ 67 h 82"/>
                <a:gd name="T54" fmla="*/ 44 w 82"/>
                <a:gd name="T55" fmla="*/ 76 h 82"/>
                <a:gd name="T56" fmla="*/ 57 w 82"/>
                <a:gd name="T57" fmla="*/ 60 h 82"/>
                <a:gd name="T58" fmla="*/ 44 w 82"/>
                <a:gd name="T59" fmla="*/ 55 h 82"/>
                <a:gd name="T60" fmla="*/ 60 w 82"/>
                <a:gd name="T61" fmla="*/ 44 h 82"/>
                <a:gd name="T62" fmla="*/ 44 w 82"/>
                <a:gd name="T63" fmla="*/ 55 h 82"/>
                <a:gd name="T64" fmla="*/ 64 w 82"/>
                <a:gd name="T65" fmla="*/ 27 h 82"/>
                <a:gd name="T66" fmla="*/ 77 w 82"/>
                <a:gd name="T67" fmla="*/ 38 h 82"/>
                <a:gd name="T68" fmla="*/ 71 w 82"/>
                <a:gd name="T69" fmla="*/ 22 h 82"/>
                <a:gd name="T70" fmla="*/ 57 w 82"/>
                <a:gd name="T71" fmla="*/ 9 h 82"/>
                <a:gd name="T72" fmla="*/ 71 w 82"/>
                <a:gd name="T73" fmla="*/ 22 h 82"/>
                <a:gd name="T74" fmla="*/ 26 w 82"/>
                <a:gd name="T75" fmla="*/ 9 h 82"/>
                <a:gd name="T76" fmla="*/ 11 w 82"/>
                <a:gd name="T77" fmla="*/ 22 h 82"/>
                <a:gd name="T78" fmla="*/ 11 w 82"/>
                <a:gd name="T79" fmla="*/ 60 h 82"/>
                <a:gd name="T80" fmla="*/ 26 w 82"/>
                <a:gd name="T81" fmla="*/ 73 h 82"/>
                <a:gd name="T82" fmla="*/ 11 w 82"/>
                <a:gd name="T83" fmla="*/ 60 h 82"/>
                <a:gd name="T84" fmla="*/ 57 w 82"/>
                <a:gd name="T85" fmla="*/ 73 h 82"/>
                <a:gd name="T86" fmla="*/ 71 w 82"/>
                <a:gd name="T87" fmla="*/ 6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2" h="82">
                  <a:moveTo>
                    <a:pt x="41" y="0"/>
                  </a:moveTo>
                  <a:cubicBezTo>
                    <a:pt x="18" y="0"/>
                    <a:pt x="0" y="18"/>
                    <a:pt x="0" y="41"/>
                  </a:cubicBezTo>
                  <a:cubicBezTo>
                    <a:pt x="0" y="64"/>
                    <a:pt x="18" y="82"/>
                    <a:pt x="41" y="82"/>
                  </a:cubicBezTo>
                  <a:cubicBezTo>
                    <a:pt x="64" y="82"/>
                    <a:pt x="82" y="64"/>
                    <a:pt x="82" y="41"/>
                  </a:cubicBezTo>
                  <a:cubicBezTo>
                    <a:pt x="82" y="18"/>
                    <a:pt x="64" y="0"/>
                    <a:pt x="41" y="0"/>
                  </a:cubicBezTo>
                  <a:close/>
                  <a:moveTo>
                    <a:pt x="64" y="55"/>
                  </a:moveTo>
                  <a:cubicBezTo>
                    <a:pt x="65" y="51"/>
                    <a:pt x="66" y="47"/>
                    <a:pt x="66" y="44"/>
                  </a:cubicBezTo>
                  <a:cubicBezTo>
                    <a:pt x="77" y="44"/>
                    <a:pt x="77" y="44"/>
                    <a:pt x="77" y="44"/>
                  </a:cubicBezTo>
                  <a:cubicBezTo>
                    <a:pt x="76" y="47"/>
                    <a:pt x="76" y="51"/>
                    <a:pt x="74" y="55"/>
                  </a:cubicBezTo>
                  <a:lnTo>
                    <a:pt x="64" y="55"/>
                  </a:lnTo>
                  <a:close/>
                  <a:moveTo>
                    <a:pt x="18" y="27"/>
                  </a:moveTo>
                  <a:cubicBezTo>
                    <a:pt x="17" y="31"/>
                    <a:pt x="17" y="34"/>
                    <a:pt x="16" y="38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6" y="34"/>
                    <a:pt x="7" y="31"/>
                    <a:pt x="8" y="27"/>
                  </a:cubicBezTo>
                  <a:lnTo>
                    <a:pt x="18" y="27"/>
                  </a:lnTo>
                  <a:close/>
                  <a:moveTo>
                    <a:pt x="59" y="27"/>
                  </a:moveTo>
                  <a:cubicBezTo>
                    <a:pt x="60" y="31"/>
                    <a:pt x="60" y="34"/>
                    <a:pt x="60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27"/>
                    <a:pt x="44" y="27"/>
                    <a:pt x="44" y="27"/>
                  </a:cubicBezTo>
                  <a:lnTo>
                    <a:pt x="59" y="27"/>
                  </a:lnTo>
                  <a:close/>
                  <a:moveTo>
                    <a:pt x="44" y="22"/>
                  </a:moveTo>
                  <a:cubicBezTo>
                    <a:pt x="44" y="5"/>
                    <a:pt x="44" y="5"/>
                    <a:pt x="44" y="5"/>
                  </a:cubicBezTo>
                  <a:cubicBezTo>
                    <a:pt x="45" y="6"/>
                    <a:pt x="46" y="6"/>
                    <a:pt x="48" y="7"/>
                  </a:cubicBezTo>
                  <a:cubicBezTo>
                    <a:pt x="50" y="9"/>
                    <a:pt x="52" y="11"/>
                    <a:pt x="54" y="14"/>
                  </a:cubicBezTo>
                  <a:cubicBezTo>
                    <a:pt x="55" y="17"/>
                    <a:pt x="56" y="19"/>
                    <a:pt x="57" y="22"/>
                  </a:cubicBezTo>
                  <a:cubicBezTo>
                    <a:pt x="44" y="22"/>
                    <a:pt x="44" y="22"/>
                    <a:pt x="44" y="22"/>
                  </a:cubicBezTo>
                  <a:close/>
                  <a:moveTo>
                    <a:pt x="28" y="14"/>
                  </a:moveTo>
                  <a:cubicBezTo>
                    <a:pt x="30" y="11"/>
                    <a:pt x="32" y="9"/>
                    <a:pt x="35" y="7"/>
                  </a:cubicBezTo>
                  <a:cubicBezTo>
                    <a:pt x="36" y="6"/>
                    <a:pt x="37" y="6"/>
                    <a:pt x="38" y="5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6" y="19"/>
                    <a:pt x="27" y="17"/>
                    <a:pt x="28" y="14"/>
                  </a:cubicBezTo>
                  <a:close/>
                  <a:moveTo>
                    <a:pt x="38" y="27"/>
                  </a:moveTo>
                  <a:cubicBezTo>
                    <a:pt x="38" y="38"/>
                    <a:pt x="38" y="38"/>
                    <a:pt x="38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2" y="34"/>
                    <a:pt x="23" y="31"/>
                    <a:pt x="23" y="27"/>
                  </a:cubicBezTo>
                  <a:lnTo>
                    <a:pt x="38" y="27"/>
                  </a:lnTo>
                  <a:close/>
                  <a:moveTo>
                    <a:pt x="8" y="55"/>
                  </a:moveTo>
                  <a:cubicBezTo>
                    <a:pt x="7" y="51"/>
                    <a:pt x="6" y="47"/>
                    <a:pt x="6" y="44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7" y="47"/>
                    <a:pt x="17" y="51"/>
                    <a:pt x="18" y="55"/>
                  </a:cubicBezTo>
                  <a:lnTo>
                    <a:pt x="8" y="55"/>
                  </a:lnTo>
                  <a:close/>
                  <a:moveTo>
                    <a:pt x="22" y="44"/>
                  </a:moveTo>
                  <a:cubicBezTo>
                    <a:pt x="38" y="44"/>
                    <a:pt x="38" y="44"/>
                    <a:pt x="38" y="44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1"/>
                    <a:pt x="22" y="47"/>
                    <a:pt x="22" y="44"/>
                  </a:cubicBezTo>
                  <a:close/>
                  <a:moveTo>
                    <a:pt x="38" y="60"/>
                  </a:moveTo>
                  <a:cubicBezTo>
                    <a:pt x="38" y="76"/>
                    <a:pt x="38" y="76"/>
                    <a:pt x="38" y="76"/>
                  </a:cubicBezTo>
                  <a:cubicBezTo>
                    <a:pt x="37" y="76"/>
                    <a:pt x="36" y="75"/>
                    <a:pt x="35" y="74"/>
                  </a:cubicBezTo>
                  <a:cubicBezTo>
                    <a:pt x="32" y="73"/>
                    <a:pt x="30" y="70"/>
                    <a:pt x="28" y="67"/>
                  </a:cubicBezTo>
                  <a:cubicBezTo>
                    <a:pt x="27" y="65"/>
                    <a:pt x="26" y="63"/>
                    <a:pt x="25" y="60"/>
                  </a:cubicBezTo>
                  <a:cubicBezTo>
                    <a:pt x="38" y="60"/>
                    <a:pt x="38" y="60"/>
                    <a:pt x="38" y="60"/>
                  </a:cubicBezTo>
                  <a:close/>
                  <a:moveTo>
                    <a:pt x="54" y="67"/>
                  </a:moveTo>
                  <a:cubicBezTo>
                    <a:pt x="52" y="70"/>
                    <a:pt x="50" y="73"/>
                    <a:pt x="48" y="74"/>
                  </a:cubicBezTo>
                  <a:cubicBezTo>
                    <a:pt x="46" y="75"/>
                    <a:pt x="45" y="76"/>
                    <a:pt x="44" y="7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57" y="60"/>
                    <a:pt x="57" y="60"/>
                    <a:pt x="57" y="60"/>
                  </a:cubicBezTo>
                  <a:cubicBezTo>
                    <a:pt x="56" y="63"/>
                    <a:pt x="55" y="65"/>
                    <a:pt x="54" y="67"/>
                  </a:cubicBezTo>
                  <a:close/>
                  <a:moveTo>
                    <a:pt x="44" y="5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0" y="47"/>
                    <a:pt x="60" y="51"/>
                    <a:pt x="59" y="55"/>
                  </a:cubicBezTo>
                  <a:lnTo>
                    <a:pt x="44" y="55"/>
                  </a:lnTo>
                  <a:close/>
                  <a:moveTo>
                    <a:pt x="66" y="38"/>
                  </a:moveTo>
                  <a:cubicBezTo>
                    <a:pt x="66" y="34"/>
                    <a:pt x="65" y="31"/>
                    <a:pt x="64" y="2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6" y="31"/>
                    <a:pt x="76" y="34"/>
                    <a:pt x="77" y="38"/>
                  </a:cubicBezTo>
                  <a:lnTo>
                    <a:pt x="66" y="38"/>
                  </a:lnTo>
                  <a:close/>
                  <a:moveTo>
                    <a:pt x="71" y="22"/>
                  </a:moveTo>
                  <a:cubicBezTo>
                    <a:pt x="63" y="22"/>
                    <a:pt x="63" y="22"/>
                    <a:pt x="63" y="22"/>
                  </a:cubicBezTo>
                  <a:cubicBezTo>
                    <a:pt x="61" y="17"/>
                    <a:pt x="59" y="12"/>
                    <a:pt x="57" y="9"/>
                  </a:cubicBezTo>
                  <a:cubicBezTo>
                    <a:pt x="60" y="10"/>
                    <a:pt x="63" y="13"/>
                    <a:pt x="66" y="16"/>
                  </a:cubicBezTo>
                  <a:cubicBezTo>
                    <a:pt x="68" y="17"/>
                    <a:pt x="70" y="19"/>
                    <a:pt x="71" y="22"/>
                  </a:cubicBezTo>
                  <a:close/>
                  <a:moveTo>
                    <a:pt x="16" y="16"/>
                  </a:moveTo>
                  <a:cubicBezTo>
                    <a:pt x="19" y="13"/>
                    <a:pt x="22" y="10"/>
                    <a:pt x="26" y="9"/>
                  </a:cubicBezTo>
                  <a:cubicBezTo>
                    <a:pt x="23" y="12"/>
                    <a:pt x="21" y="17"/>
                    <a:pt x="19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2" y="19"/>
                    <a:pt x="14" y="17"/>
                    <a:pt x="16" y="16"/>
                  </a:cubicBezTo>
                  <a:close/>
                  <a:moveTo>
                    <a:pt x="11" y="60"/>
                  </a:moveTo>
                  <a:cubicBezTo>
                    <a:pt x="19" y="60"/>
                    <a:pt x="19" y="60"/>
                    <a:pt x="19" y="60"/>
                  </a:cubicBezTo>
                  <a:cubicBezTo>
                    <a:pt x="21" y="65"/>
                    <a:pt x="23" y="69"/>
                    <a:pt x="26" y="73"/>
                  </a:cubicBezTo>
                  <a:cubicBezTo>
                    <a:pt x="22" y="71"/>
                    <a:pt x="19" y="69"/>
                    <a:pt x="16" y="66"/>
                  </a:cubicBezTo>
                  <a:cubicBezTo>
                    <a:pt x="14" y="64"/>
                    <a:pt x="12" y="62"/>
                    <a:pt x="11" y="60"/>
                  </a:cubicBezTo>
                  <a:close/>
                  <a:moveTo>
                    <a:pt x="66" y="66"/>
                  </a:moveTo>
                  <a:cubicBezTo>
                    <a:pt x="63" y="69"/>
                    <a:pt x="60" y="71"/>
                    <a:pt x="57" y="73"/>
                  </a:cubicBezTo>
                  <a:cubicBezTo>
                    <a:pt x="59" y="69"/>
                    <a:pt x="61" y="65"/>
                    <a:pt x="63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2"/>
                    <a:pt x="68" y="64"/>
                    <a:pt x="66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2" name="Freeform 156"/>
            <p:cNvSpPr>
              <a:spLocks noEditPoints="1"/>
            </p:cNvSpPr>
            <p:nvPr/>
          </p:nvSpPr>
          <p:spPr bwMode="auto">
            <a:xfrm>
              <a:off x="8820072" y="2931705"/>
              <a:ext cx="219221" cy="232921"/>
            </a:xfrm>
            <a:custGeom>
              <a:avLst/>
              <a:gdLst>
                <a:gd name="T0" fmla="*/ 62 w 69"/>
                <a:gd name="T1" fmla="*/ 0 h 73"/>
                <a:gd name="T2" fmla="*/ 7 w 69"/>
                <a:gd name="T3" fmla="*/ 0 h 73"/>
                <a:gd name="T4" fmla="*/ 0 w 69"/>
                <a:gd name="T5" fmla="*/ 7 h 73"/>
                <a:gd name="T6" fmla="*/ 0 w 69"/>
                <a:gd name="T7" fmla="*/ 66 h 73"/>
                <a:gd name="T8" fmla="*/ 7 w 69"/>
                <a:gd name="T9" fmla="*/ 73 h 73"/>
                <a:gd name="T10" fmla="*/ 62 w 69"/>
                <a:gd name="T11" fmla="*/ 73 h 73"/>
                <a:gd name="T12" fmla="*/ 69 w 69"/>
                <a:gd name="T13" fmla="*/ 66 h 73"/>
                <a:gd name="T14" fmla="*/ 69 w 69"/>
                <a:gd name="T15" fmla="*/ 7 h 73"/>
                <a:gd name="T16" fmla="*/ 62 w 69"/>
                <a:gd name="T17" fmla="*/ 0 h 73"/>
                <a:gd name="T18" fmla="*/ 60 w 69"/>
                <a:gd name="T19" fmla="*/ 64 h 73"/>
                <a:gd name="T20" fmla="*/ 10 w 69"/>
                <a:gd name="T21" fmla="*/ 64 h 73"/>
                <a:gd name="T22" fmla="*/ 10 w 69"/>
                <a:gd name="T23" fmla="*/ 9 h 73"/>
                <a:gd name="T24" fmla="*/ 60 w 69"/>
                <a:gd name="T25" fmla="*/ 9 h 73"/>
                <a:gd name="T26" fmla="*/ 60 w 69"/>
                <a:gd name="T27" fmla="*/ 64 h 73"/>
                <a:gd name="T28" fmla="*/ 19 w 69"/>
                <a:gd name="T29" fmla="*/ 32 h 73"/>
                <a:gd name="T30" fmla="*/ 51 w 69"/>
                <a:gd name="T31" fmla="*/ 32 h 73"/>
                <a:gd name="T32" fmla="*/ 51 w 69"/>
                <a:gd name="T33" fmla="*/ 37 h 73"/>
                <a:gd name="T34" fmla="*/ 19 w 69"/>
                <a:gd name="T35" fmla="*/ 37 h 73"/>
                <a:gd name="T36" fmla="*/ 19 w 69"/>
                <a:gd name="T37" fmla="*/ 32 h 73"/>
                <a:gd name="T38" fmla="*/ 19 w 69"/>
                <a:gd name="T39" fmla="*/ 41 h 73"/>
                <a:gd name="T40" fmla="*/ 51 w 69"/>
                <a:gd name="T41" fmla="*/ 41 h 73"/>
                <a:gd name="T42" fmla="*/ 51 w 69"/>
                <a:gd name="T43" fmla="*/ 46 h 73"/>
                <a:gd name="T44" fmla="*/ 19 w 69"/>
                <a:gd name="T45" fmla="*/ 46 h 73"/>
                <a:gd name="T46" fmla="*/ 19 w 69"/>
                <a:gd name="T47" fmla="*/ 41 h 73"/>
                <a:gd name="T48" fmla="*/ 19 w 69"/>
                <a:gd name="T49" fmla="*/ 50 h 73"/>
                <a:gd name="T50" fmla="*/ 51 w 69"/>
                <a:gd name="T51" fmla="*/ 50 h 73"/>
                <a:gd name="T52" fmla="*/ 51 w 69"/>
                <a:gd name="T53" fmla="*/ 55 h 73"/>
                <a:gd name="T54" fmla="*/ 19 w 69"/>
                <a:gd name="T55" fmla="*/ 55 h 73"/>
                <a:gd name="T56" fmla="*/ 19 w 69"/>
                <a:gd name="T57" fmla="*/ 50 h 73"/>
                <a:gd name="T58" fmla="*/ 19 w 69"/>
                <a:gd name="T59" fmla="*/ 23 h 73"/>
                <a:gd name="T60" fmla="*/ 51 w 69"/>
                <a:gd name="T61" fmla="*/ 23 h 73"/>
                <a:gd name="T62" fmla="*/ 51 w 69"/>
                <a:gd name="T63" fmla="*/ 27 h 73"/>
                <a:gd name="T64" fmla="*/ 19 w 69"/>
                <a:gd name="T65" fmla="*/ 27 h 73"/>
                <a:gd name="T66" fmla="*/ 19 w 69"/>
                <a:gd name="T67" fmla="*/ 2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9" h="73">
                  <a:moveTo>
                    <a:pt x="62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70"/>
                    <a:pt x="4" y="73"/>
                    <a:pt x="7" y="73"/>
                  </a:cubicBezTo>
                  <a:cubicBezTo>
                    <a:pt x="62" y="73"/>
                    <a:pt x="62" y="73"/>
                    <a:pt x="62" y="73"/>
                  </a:cubicBezTo>
                  <a:cubicBezTo>
                    <a:pt x="66" y="73"/>
                    <a:pt x="69" y="70"/>
                    <a:pt x="69" y="66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69" y="3"/>
                    <a:pt x="66" y="0"/>
                    <a:pt x="62" y="0"/>
                  </a:cubicBezTo>
                  <a:close/>
                  <a:moveTo>
                    <a:pt x="60" y="64"/>
                  </a:moveTo>
                  <a:cubicBezTo>
                    <a:pt x="10" y="64"/>
                    <a:pt x="10" y="64"/>
                    <a:pt x="10" y="64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60" y="9"/>
                    <a:pt x="60" y="9"/>
                    <a:pt x="60" y="9"/>
                  </a:cubicBezTo>
                  <a:lnTo>
                    <a:pt x="60" y="64"/>
                  </a:lnTo>
                  <a:close/>
                  <a:moveTo>
                    <a:pt x="19" y="32"/>
                  </a:moveTo>
                  <a:cubicBezTo>
                    <a:pt x="51" y="32"/>
                    <a:pt x="51" y="32"/>
                    <a:pt x="51" y="32"/>
                  </a:cubicBezTo>
                  <a:cubicBezTo>
                    <a:pt x="51" y="37"/>
                    <a:pt x="51" y="37"/>
                    <a:pt x="51" y="37"/>
                  </a:cubicBezTo>
                  <a:cubicBezTo>
                    <a:pt x="19" y="37"/>
                    <a:pt x="19" y="37"/>
                    <a:pt x="19" y="37"/>
                  </a:cubicBezTo>
                  <a:lnTo>
                    <a:pt x="19" y="32"/>
                  </a:lnTo>
                  <a:close/>
                  <a:moveTo>
                    <a:pt x="19" y="41"/>
                  </a:moveTo>
                  <a:cubicBezTo>
                    <a:pt x="51" y="41"/>
                    <a:pt x="51" y="41"/>
                    <a:pt x="51" y="41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19" y="46"/>
                    <a:pt x="19" y="46"/>
                    <a:pt x="19" y="46"/>
                  </a:cubicBezTo>
                  <a:lnTo>
                    <a:pt x="19" y="41"/>
                  </a:lnTo>
                  <a:close/>
                  <a:moveTo>
                    <a:pt x="19" y="50"/>
                  </a:moveTo>
                  <a:cubicBezTo>
                    <a:pt x="51" y="50"/>
                    <a:pt x="51" y="50"/>
                    <a:pt x="51" y="50"/>
                  </a:cubicBezTo>
                  <a:cubicBezTo>
                    <a:pt x="51" y="55"/>
                    <a:pt x="51" y="55"/>
                    <a:pt x="51" y="55"/>
                  </a:cubicBezTo>
                  <a:cubicBezTo>
                    <a:pt x="19" y="55"/>
                    <a:pt x="19" y="55"/>
                    <a:pt x="19" y="55"/>
                  </a:cubicBezTo>
                  <a:lnTo>
                    <a:pt x="19" y="50"/>
                  </a:lnTo>
                  <a:close/>
                  <a:moveTo>
                    <a:pt x="19" y="23"/>
                  </a:moveTo>
                  <a:cubicBezTo>
                    <a:pt x="51" y="23"/>
                    <a:pt x="51" y="23"/>
                    <a:pt x="51" y="23"/>
                  </a:cubicBezTo>
                  <a:cubicBezTo>
                    <a:pt x="51" y="27"/>
                    <a:pt x="51" y="27"/>
                    <a:pt x="51" y="27"/>
                  </a:cubicBezTo>
                  <a:cubicBezTo>
                    <a:pt x="19" y="27"/>
                    <a:pt x="19" y="27"/>
                    <a:pt x="19" y="27"/>
                  </a:cubicBezTo>
                  <a:lnTo>
                    <a:pt x="19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3" name="Freeform 157"/>
            <p:cNvSpPr>
              <a:spLocks noEditPoints="1"/>
            </p:cNvSpPr>
            <p:nvPr/>
          </p:nvSpPr>
          <p:spPr bwMode="auto">
            <a:xfrm>
              <a:off x="8998188" y="1536129"/>
              <a:ext cx="242709" cy="281855"/>
            </a:xfrm>
            <a:custGeom>
              <a:avLst/>
              <a:gdLst>
                <a:gd name="T0" fmla="*/ 54 w 76"/>
                <a:gd name="T1" fmla="*/ 0 h 88"/>
                <a:gd name="T2" fmla="*/ 14 w 76"/>
                <a:gd name="T3" fmla="*/ 28 h 88"/>
                <a:gd name="T4" fmla="*/ 17 w 76"/>
                <a:gd name="T5" fmla="*/ 65 h 88"/>
                <a:gd name="T6" fmla="*/ 49 w 76"/>
                <a:gd name="T7" fmla="*/ 27 h 88"/>
                <a:gd name="T8" fmla="*/ 33 w 76"/>
                <a:gd name="T9" fmla="*/ 74 h 88"/>
                <a:gd name="T10" fmla="*/ 70 w 76"/>
                <a:gd name="T11" fmla="*/ 57 h 88"/>
                <a:gd name="T12" fmla="*/ 54 w 76"/>
                <a:gd name="T13" fmla="*/ 0 h 88"/>
                <a:gd name="T14" fmla="*/ 4 w 76"/>
                <a:gd name="T15" fmla="*/ 78 h 88"/>
                <a:gd name="T16" fmla="*/ 10 w 76"/>
                <a:gd name="T17" fmla="*/ 83 h 88"/>
                <a:gd name="T18" fmla="*/ 47 w 76"/>
                <a:gd name="T19" fmla="*/ 41 h 88"/>
                <a:gd name="T20" fmla="*/ 4 w 76"/>
                <a:gd name="T21" fmla="*/ 7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88">
                  <a:moveTo>
                    <a:pt x="54" y="0"/>
                  </a:moveTo>
                  <a:cubicBezTo>
                    <a:pt x="41" y="23"/>
                    <a:pt x="30" y="12"/>
                    <a:pt x="14" y="28"/>
                  </a:cubicBezTo>
                  <a:cubicBezTo>
                    <a:pt x="0" y="42"/>
                    <a:pt x="5" y="59"/>
                    <a:pt x="17" y="65"/>
                  </a:cubicBezTo>
                  <a:cubicBezTo>
                    <a:pt x="28" y="59"/>
                    <a:pt x="40" y="46"/>
                    <a:pt x="49" y="27"/>
                  </a:cubicBezTo>
                  <a:cubicBezTo>
                    <a:pt x="49" y="27"/>
                    <a:pt x="57" y="51"/>
                    <a:pt x="33" y="74"/>
                  </a:cubicBezTo>
                  <a:cubicBezTo>
                    <a:pt x="45" y="88"/>
                    <a:pt x="64" y="79"/>
                    <a:pt x="70" y="57"/>
                  </a:cubicBezTo>
                  <a:cubicBezTo>
                    <a:pt x="76" y="33"/>
                    <a:pt x="60" y="9"/>
                    <a:pt x="54" y="0"/>
                  </a:cubicBezTo>
                  <a:close/>
                  <a:moveTo>
                    <a:pt x="4" y="78"/>
                  </a:moveTo>
                  <a:cubicBezTo>
                    <a:pt x="4" y="78"/>
                    <a:pt x="5" y="83"/>
                    <a:pt x="10" y="83"/>
                  </a:cubicBezTo>
                  <a:cubicBezTo>
                    <a:pt x="15" y="83"/>
                    <a:pt x="36" y="71"/>
                    <a:pt x="47" y="41"/>
                  </a:cubicBezTo>
                  <a:cubicBezTo>
                    <a:pt x="30" y="70"/>
                    <a:pt x="6" y="78"/>
                    <a:pt x="4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4" name="Freeform 158"/>
            <p:cNvSpPr>
              <a:spLocks noEditPoints="1"/>
            </p:cNvSpPr>
            <p:nvPr/>
          </p:nvSpPr>
          <p:spPr bwMode="auto">
            <a:xfrm>
              <a:off x="8685015" y="3366232"/>
              <a:ext cx="246623" cy="246623"/>
            </a:xfrm>
            <a:custGeom>
              <a:avLst/>
              <a:gdLst>
                <a:gd name="T0" fmla="*/ 53 w 77"/>
                <a:gd name="T1" fmla="*/ 30 h 77"/>
                <a:gd name="T2" fmla="*/ 25 w 77"/>
                <a:gd name="T3" fmla="*/ 2 h 77"/>
                <a:gd name="T4" fmla="*/ 38 w 77"/>
                <a:gd name="T5" fmla="*/ 0 h 77"/>
                <a:gd name="T6" fmla="*/ 53 w 77"/>
                <a:gd name="T7" fmla="*/ 3 h 77"/>
                <a:gd name="T8" fmla="*/ 53 w 77"/>
                <a:gd name="T9" fmla="*/ 30 h 77"/>
                <a:gd name="T10" fmla="*/ 58 w 77"/>
                <a:gd name="T11" fmla="*/ 53 h 77"/>
                <a:gd name="T12" fmla="*/ 58 w 77"/>
                <a:gd name="T13" fmla="*/ 5 h 77"/>
                <a:gd name="T14" fmla="*/ 77 w 77"/>
                <a:gd name="T15" fmla="*/ 39 h 77"/>
                <a:gd name="T16" fmla="*/ 74 w 77"/>
                <a:gd name="T17" fmla="*/ 53 h 77"/>
                <a:gd name="T18" fmla="*/ 58 w 77"/>
                <a:gd name="T19" fmla="*/ 53 h 77"/>
                <a:gd name="T20" fmla="*/ 24 w 77"/>
                <a:gd name="T21" fmla="*/ 58 h 77"/>
                <a:gd name="T22" fmla="*/ 72 w 77"/>
                <a:gd name="T23" fmla="*/ 58 h 77"/>
                <a:gd name="T24" fmla="*/ 38 w 77"/>
                <a:gd name="T25" fmla="*/ 77 h 77"/>
                <a:gd name="T26" fmla="*/ 24 w 77"/>
                <a:gd name="T27" fmla="*/ 74 h 77"/>
                <a:gd name="T28" fmla="*/ 24 w 77"/>
                <a:gd name="T29" fmla="*/ 58 h 77"/>
                <a:gd name="T30" fmla="*/ 32 w 77"/>
                <a:gd name="T31" fmla="*/ 17 h 77"/>
                <a:gd name="T32" fmla="*/ 1 w 77"/>
                <a:gd name="T33" fmla="*/ 48 h 77"/>
                <a:gd name="T34" fmla="*/ 0 w 77"/>
                <a:gd name="T35" fmla="*/ 39 h 77"/>
                <a:gd name="T36" fmla="*/ 20 w 77"/>
                <a:gd name="T37" fmla="*/ 5 h 77"/>
                <a:gd name="T38" fmla="*/ 32 w 77"/>
                <a:gd name="T39" fmla="*/ 17 h 77"/>
                <a:gd name="T40" fmla="*/ 19 w 77"/>
                <a:gd name="T41" fmla="*/ 38 h 77"/>
                <a:gd name="T42" fmla="*/ 19 w 77"/>
                <a:gd name="T43" fmla="*/ 72 h 77"/>
                <a:gd name="T44" fmla="*/ 3 w 77"/>
                <a:gd name="T45" fmla="*/ 54 h 77"/>
                <a:gd name="T46" fmla="*/ 19 w 77"/>
                <a:gd name="T47" fmla="*/ 3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7" h="77">
                  <a:moveTo>
                    <a:pt x="53" y="30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29" y="1"/>
                    <a:pt x="34" y="0"/>
                    <a:pt x="38" y="0"/>
                  </a:cubicBezTo>
                  <a:cubicBezTo>
                    <a:pt x="43" y="0"/>
                    <a:pt x="48" y="1"/>
                    <a:pt x="53" y="3"/>
                  </a:cubicBezTo>
                  <a:lnTo>
                    <a:pt x="53" y="30"/>
                  </a:lnTo>
                  <a:close/>
                  <a:moveTo>
                    <a:pt x="58" y="53"/>
                  </a:moveTo>
                  <a:cubicBezTo>
                    <a:pt x="58" y="5"/>
                    <a:pt x="58" y="5"/>
                    <a:pt x="58" y="5"/>
                  </a:cubicBezTo>
                  <a:cubicBezTo>
                    <a:pt x="69" y="12"/>
                    <a:pt x="77" y="24"/>
                    <a:pt x="77" y="39"/>
                  </a:cubicBezTo>
                  <a:cubicBezTo>
                    <a:pt x="77" y="44"/>
                    <a:pt x="76" y="49"/>
                    <a:pt x="74" y="53"/>
                  </a:cubicBezTo>
                  <a:lnTo>
                    <a:pt x="58" y="53"/>
                  </a:lnTo>
                  <a:close/>
                  <a:moveTo>
                    <a:pt x="24" y="58"/>
                  </a:moveTo>
                  <a:cubicBezTo>
                    <a:pt x="72" y="58"/>
                    <a:pt x="72" y="58"/>
                    <a:pt x="72" y="58"/>
                  </a:cubicBezTo>
                  <a:cubicBezTo>
                    <a:pt x="65" y="69"/>
                    <a:pt x="53" y="77"/>
                    <a:pt x="38" y="77"/>
                  </a:cubicBezTo>
                  <a:cubicBezTo>
                    <a:pt x="33" y="77"/>
                    <a:pt x="28" y="76"/>
                    <a:pt x="24" y="74"/>
                  </a:cubicBezTo>
                  <a:lnTo>
                    <a:pt x="24" y="58"/>
                  </a:lnTo>
                  <a:close/>
                  <a:moveTo>
                    <a:pt x="32" y="17"/>
                  </a:moveTo>
                  <a:cubicBezTo>
                    <a:pt x="1" y="48"/>
                    <a:pt x="1" y="48"/>
                    <a:pt x="1" y="48"/>
                  </a:cubicBezTo>
                  <a:cubicBezTo>
                    <a:pt x="0" y="45"/>
                    <a:pt x="0" y="42"/>
                    <a:pt x="0" y="39"/>
                  </a:cubicBezTo>
                  <a:cubicBezTo>
                    <a:pt x="0" y="24"/>
                    <a:pt x="8" y="12"/>
                    <a:pt x="20" y="5"/>
                  </a:cubicBezTo>
                  <a:lnTo>
                    <a:pt x="32" y="17"/>
                  </a:lnTo>
                  <a:close/>
                  <a:moveTo>
                    <a:pt x="19" y="38"/>
                  </a:moveTo>
                  <a:cubicBezTo>
                    <a:pt x="19" y="72"/>
                    <a:pt x="19" y="72"/>
                    <a:pt x="19" y="72"/>
                  </a:cubicBezTo>
                  <a:cubicBezTo>
                    <a:pt x="12" y="68"/>
                    <a:pt x="6" y="62"/>
                    <a:pt x="3" y="54"/>
                  </a:cubicBezTo>
                  <a:lnTo>
                    <a:pt x="1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5" name="Freeform 159"/>
            <p:cNvSpPr>
              <a:spLocks noEditPoints="1"/>
            </p:cNvSpPr>
            <p:nvPr/>
          </p:nvSpPr>
          <p:spPr bwMode="auto">
            <a:xfrm>
              <a:off x="8260276" y="4031724"/>
              <a:ext cx="229008" cy="197690"/>
            </a:xfrm>
            <a:custGeom>
              <a:avLst/>
              <a:gdLst>
                <a:gd name="T0" fmla="*/ 18 w 72"/>
                <a:gd name="T1" fmla="*/ 0 h 62"/>
                <a:gd name="T2" fmla="*/ 54 w 72"/>
                <a:gd name="T3" fmla="*/ 0 h 62"/>
                <a:gd name="T4" fmla="*/ 54 w 72"/>
                <a:gd name="T5" fmla="*/ 9 h 62"/>
                <a:gd name="T6" fmla="*/ 18 w 72"/>
                <a:gd name="T7" fmla="*/ 9 h 62"/>
                <a:gd name="T8" fmla="*/ 18 w 72"/>
                <a:gd name="T9" fmla="*/ 0 h 62"/>
                <a:gd name="T10" fmla="*/ 67 w 72"/>
                <a:gd name="T11" fmla="*/ 13 h 62"/>
                <a:gd name="T12" fmla="*/ 4 w 72"/>
                <a:gd name="T13" fmla="*/ 13 h 62"/>
                <a:gd name="T14" fmla="*/ 0 w 72"/>
                <a:gd name="T15" fmla="*/ 18 h 62"/>
                <a:gd name="T16" fmla="*/ 0 w 72"/>
                <a:gd name="T17" fmla="*/ 40 h 62"/>
                <a:gd name="T18" fmla="*/ 4 w 72"/>
                <a:gd name="T19" fmla="*/ 44 h 62"/>
                <a:gd name="T20" fmla="*/ 18 w 72"/>
                <a:gd name="T21" fmla="*/ 44 h 62"/>
                <a:gd name="T22" fmla="*/ 18 w 72"/>
                <a:gd name="T23" fmla="*/ 62 h 62"/>
                <a:gd name="T24" fmla="*/ 54 w 72"/>
                <a:gd name="T25" fmla="*/ 62 h 62"/>
                <a:gd name="T26" fmla="*/ 54 w 72"/>
                <a:gd name="T27" fmla="*/ 44 h 62"/>
                <a:gd name="T28" fmla="*/ 67 w 72"/>
                <a:gd name="T29" fmla="*/ 44 h 62"/>
                <a:gd name="T30" fmla="*/ 72 w 72"/>
                <a:gd name="T31" fmla="*/ 40 h 62"/>
                <a:gd name="T32" fmla="*/ 72 w 72"/>
                <a:gd name="T33" fmla="*/ 18 h 62"/>
                <a:gd name="T34" fmla="*/ 67 w 72"/>
                <a:gd name="T35" fmla="*/ 13 h 62"/>
                <a:gd name="T36" fmla="*/ 49 w 72"/>
                <a:gd name="T37" fmla="*/ 58 h 62"/>
                <a:gd name="T38" fmla="*/ 22 w 72"/>
                <a:gd name="T39" fmla="*/ 58 h 62"/>
                <a:gd name="T40" fmla="*/ 22 w 72"/>
                <a:gd name="T41" fmla="*/ 35 h 62"/>
                <a:gd name="T42" fmla="*/ 49 w 72"/>
                <a:gd name="T43" fmla="*/ 35 h 62"/>
                <a:gd name="T44" fmla="*/ 49 w 72"/>
                <a:gd name="T45" fmla="*/ 58 h 62"/>
                <a:gd name="T46" fmla="*/ 68 w 72"/>
                <a:gd name="T47" fmla="*/ 20 h 62"/>
                <a:gd name="T48" fmla="*/ 65 w 72"/>
                <a:gd name="T49" fmla="*/ 23 h 62"/>
                <a:gd name="T50" fmla="*/ 62 w 72"/>
                <a:gd name="T51" fmla="*/ 20 h 62"/>
                <a:gd name="T52" fmla="*/ 65 w 72"/>
                <a:gd name="T53" fmla="*/ 17 h 62"/>
                <a:gd name="T54" fmla="*/ 68 w 72"/>
                <a:gd name="T55" fmla="*/ 2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62">
                  <a:moveTo>
                    <a:pt x="18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18" y="9"/>
                    <a:pt x="18" y="9"/>
                    <a:pt x="18" y="9"/>
                  </a:cubicBezTo>
                  <a:lnTo>
                    <a:pt x="18" y="0"/>
                  </a:lnTo>
                  <a:close/>
                  <a:moveTo>
                    <a:pt x="67" y="13"/>
                  </a:moveTo>
                  <a:cubicBezTo>
                    <a:pt x="4" y="13"/>
                    <a:pt x="4" y="13"/>
                    <a:pt x="4" y="13"/>
                  </a:cubicBezTo>
                  <a:cubicBezTo>
                    <a:pt x="2" y="13"/>
                    <a:pt x="0" y="15"/>
                    <a:pt x="0" y="1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2"/>
                    <a:pt x="2" y="44"/>
                    <a:pt x="4" y="44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54" y="62"/>
                    <a:pt x="54" y="62"/>
                    <a:pt x="54" y="62"/>
                  </a:cubicBezTo>
                  <a:cubicBezTo>
                    <a:pt x="54" y="44"/>
                    <a:pt x="54" y="44"/>
                    <a:pt x="54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70" y="44"/>
                    <a:pt x="72" y="42"/>
                    <a:pt x="72" y="40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2" y="15"/>
                    <a:pt x="70" y="13"/>
                    <a:pt x="67" y="13"/>
                  </a:cubicBezTo>
                  <a:close/>
                  <a:moveTo>
                    <a:pt x="49" y="58"/>
                  </a:moveTo>
                  <a:cubicBezTo>
                    <a:pt x="22" y="58"/>
                    <a:pt x="22" y="58"/>
                    <a:pt x="22" y="58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49" y="35"/>
                    <a:pt x="49" y="35"/>
                    <a:pt x="49" y="35"/>
                  </a:cubicBezTo>
                  <a:lnTo>
                    <a:pt x="49" y="58"/>
                  </a:lnTo>
                  <a:close/>
                  <a:moveTo>
                    <a:pt x="68" y="20"/>
                  </a:moveTo>
                  <a:cubicBezTo>
                    <a:pt x="68" y="22"/>
                    <a:pt x="67" y="23"/>
                    <a:pt x="65" y="23"/>
                  </a:cubicBezTo>
                  <a:cubicBezTo>
                    <a:pt x="63" y="23"/>
                    <a:pt x="62" y="22"/>
                    <a:pt x="62" y="20"/>
                  </a:cubicBezTo>
                  <a:cubicBezTo>
                    <a:pt x="62" y="18"/>
                    <a:pt x="63" y="17"/>
                    <a:pt x="65" y="17"/>
                  </a:cubicBezTo>
                  <a:cubicBezTo>
                    <a:pt x="67" y="17"/>
                    <a:pt x="68" y="18"/>
                    <a:pt x="68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6" name="Freeform 160"/>
            <p:cNvSpPr>
              <a:spLocks noEditPoints="1"/>
            </p:cNvSpPr>
            <p:nvPr/>
          </p:nvSpPr>
          <p:spPr bwMode="auto">
            <a:xfrm>
              <a:off x="8610637" y="3841862"/>
              <a:ext cx="230965" cy="230965"/>
            </a:xfrm>
            <a:custGeom>
              <a:avLst/>
              <a:gdLst>
                <a:gd name="T0" fmla="*/ 13 w 72"/>
                <a:gd name="T1" fmla="*/ 36 h 72"/>
                <a:gd name="T2" fmla="*/ 13 w 72"/>
                <a:gd name="T3" fmla="*/ 33 h 72"/>
                <a:gd name="T4" fmla="*/ 1 w 72"/>
                <a:gd name="T5" fmla="*/ 29 h 72"/>
                <a:gd name="T6" fmla="*/ 0 w 72"/>
                <a:gd name="T7" fmla="*/ 36 h 72"/>
                <a:gd name="T8" fmla="*/ 11 w 72"/>
                <a:gd name="T9" fmla="*/ 62 h 72"/>
                <a:gd name="T10" fmla="*/ 19 w 72"/>
                <a:gd name="T11" fmla="*/ 51 h 72"/>
                <a:gd name="T12" fmla="*/ 13 w 72"/>
                <a:gd name="T13" fmla="*/ 36 h 72"/>
                <a:gd name="T14" fmla="*/ 58 w 72"/>
                <a:gd name="T15" fmla="*/ 36 h 72"/>
                <a:gd name="T16" fmla="*/ 52 w 72"/>
                <a:gd name="T17" fmla="*/ 51 h 72"/>
                <a:gd name="T18" fmla="*/ 60 w 72"/>
                <a:gd name="T19" fmla="*/ 62 h 72"/>
                <a:gd name="T20" fmla="*/ 72 w 72"/>
                <a:gd name="T21" fmla="*/ 36 h 72"/>
                <a:gd name="T22" fmla="*/ 71 w 72"/>
                <a:gd name="T23" fmla="*/ 29 h 72"/>
                <a:gd name="T24" fmla="*/ 58 w 72"/>
                <a:gd name="T25" fmla="*/ 33 h 72"/>
                <a:gd name="T26" fmla="*/ 58 w 72"/>
                <a:gd name="T27" fmla="*/ 36 h 72"/>
                <a:gd name="T28" fmla="*/ 40 w 72"/>
                <a:gd name="T29" fmla="*/ 14 h 72"/>
                <a:gd name="T30" fmla="*/ 55 w 72"/>
                <a:gd name="T31" fmla="*/ 25 h 72"/>
                <a:gd name="T32" fmla="*/ 68 w 72"/>
                <a:gd name="T33" fmla="*/ 21 h 72"/>
                <a:gd name="T34" fmla="*/ 40 w 72"/>
                <a:gd name="T35" fmla="*/ 0 h 72"/>
                <a:gd name="T36" fmla="*/ 40 w 72"/>
                <a:gd name="T37" fmla="*/ 14 h 72"/>
                <a:gd name="T38" fmla="*/ 16 w 72"/>
                <a:gd name="T39" fmla="*/ 25 h 72"/>
                <a:gd name="T40" fmla="*/ 31 w 72"/>
                <a:gd name="T41" fmla="*/ 14 h 72"/>
                <a:gd name="T42" fmla="*/ 31 w 72"/>
                <a:gd name="T43" fmla="*/ 0 h 72"/>
                <a:gd name="T44" fmla="*/ 3 w 72"/>
                <a:gd name="T45" fmla="*/ 21 h 72"/>
                <a:gd name="T46" fmla="*/ 16 w 72"/>
                <a:gd name="T47" fmla="*/ 25 h 72"/>
                <a:gd name="T48" fmla="*/ 45 w 72"/>
                <a:gd name="T49" fmla="*/ 56 h 72"/>
                <a:gd name="T50" fmla="*/ 36 w 72"/>
                <a:gd name="T51" fmla="*/ 58 h 72"/>
                <a:gd name="T52" fmla="*/ 26 w 72"/>
                <a:gd name="T53" fmla="*/ 56 h 72"/>
                <a:gd name="T54" fmla="*/ 18 w 72"/>
                <a:gd name="T55" fmla="*/ 67 h 72"/>
                <a:gd name="T56" fmla="*/ 36 w 72"/>
                <a:gd name="T57" fmla="*/ 72 h 72"/>
                <a:gd name="T58" fmla="*/ 53 w 72"/>
                <a:gd name="T59" fmla="*/ 67 h 72"/>
                <a:gd name="T60" fmla="*/ 45 w 72"/>
                <a:gd name="T61" fmla="*/ 5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2" h="72">
                  <a:moveTo>
                    <a:pt x="13" y="36"/>
                  </a:moveTo>
                  <a:cubicBezTo>
                    <a:pt x="13" y="35"/>
                    <a:pt x="13" y="34"/>
                    <a:pt x="13" y="33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31"/>
                    <a:pt x="0" y="34"/>
                    <a:pt x="0" y="36"/>
                  </a:cubicBezTo>
                  <a:cubicBezTo>
                    <a:pt x="0" y="46"/>
                    <a:pt x="4" y="56"/>
                    <a:pt x="11" y="62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6" y="47"/>
                    <a:pt x="13" y="42"/>
                    <a:pt x="13" y="36"/>
                  </a:cubicBezTo>
                  <a:close/>
                  <a:moveTo>
                    <a:pt x="58" y="36"/>
                  </a:moveTo>
                  <a:cubicBezTo>
                    <a:pt x="58" y="42"/>
                    <a:pt x="56" y="47"/>
                    <a:pt x="52" y="51"/>
                  </a:cubicBezTo>
                  <a:cubicBezTo>
                    <a:pt x="60" y="62"/>
                    <a:pt x="60" y="62"/>
                    <a:pt x="60" y="62"/>
                  </a:cubicBezTo>
                  <a:cubicBezTo>
                    <a:pt x="67" y="56"/>
                    <a:pt x="72" y="46"/>
                    <a:pt x="72" y="36"/>
                  </a:cubicBezTo>
                  <a:cubicBezTo>
                    <a:pt x="72" y="34"/>
                    <a:pt x="71" y="31"/>
                    <a:pt x="71" y="29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4"/>
                    <a:pt x="58" y="35"/>
                    <a:pt x="58" y="36"/>
                  </a:cubicBezTo>
                  <a:close/>
                  <a:moveTo>
                    <a:pt x="40" y="14"/>
                  </a:moveTo>
                  <a:cubicBezTo>
                    <a:pt x="47" y="15"/>
                    <a:pt x="52" y="19"/>
                    <a:pt x="55" y="25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63" y="10"/>
                    <a:pt x="53" y="2"/>
                    <a:pt x="40" y="0"/>
                  </a:cubicBezTo>
                  <a:lnTo>
                    <a:pt x="40" y="14"/>
                  </a:lnTo>
                  <a:close/>
                  <a:moveTo>
                    <a:pt x="16" y="25"/>
                  </a:moveTo>
                  <a:cubicBezTo>
                    <a:pt x="19" y="19"/>
                    <a:pt x="25" y="15"/>
                    <a:pt x="31" y="14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19" y="2"/>
                    <a:pt x="8" y="10"/>
                    <a:pt x="3" y="21"/>
                  </a:cubicBezTo>
                  <a:lnTo>
                    <a:pt x="16" y="25"/>
                  </a:lnTo>
                  <a:close/>
                  <a:moveTo>
                    <a:pt x="45" y="56"/>
                  </a:moveTo>
                  <a:cubicBezTo>
                    <a:pt x="42" y="58"/>
                    <a:pt x="39" y="58"/>
                    <a:pt x="36" y="58"/>
                  </a:cubicBezTo>
                  <a:cubicBezTo>
                    <a:pt x="32" y="58"/>
                    <a:pt x="29" y="58"/>
                    <a:pt x="26" y="56"/>
                  </a:cubicBezTo>
                  <a:cubicBezTo>
                    <a:pt x="18" y="67"/>
                    <a:pt x="18" y="67"/>
                    <a:pt x="18" y="67"/>
                  </a:cubicBezTo>
                  <a:cubicBezTo>
                    <a:pt x="24" y="70"/>
                    <a:pt x="30" y="72"/>
                    <a:pt x="36" y="72"/>
                  </a:cubicBezTo>
                  <a:cubicBezTo>
                    <a:pt x="42" y="72"/>
                    <a:pt x="48" y="70"/>
                    <a:pt x="53" y="67"/>
                  </a:cubicBezTo>
                  <a:lnTo>
                    <a:pt x="45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7" name="Freeform 161"/>
            <p:cNvSpPr>
              <a:spLocks noEditPoints="1"/>
            </p:cNvSpPr>
            <p:nvPr/>
          </p:nvSpPr>
          <p:spPr bwMode="auto">
            <a:xfrm>
              <a:off x="9078439" y="1082029"/>
              <a:ext cx="221179" cy="221178"/>
            </a:xfrm>
            <a:custGeom>
              <a:avLst/>
              <a:gdLst>
                <a:gd name="T0" fmla="*/ 35 w 69"/>
                <a:gd name="T1" fmla="*/ 0 h 69"/>
                <a:gd name="T2" fmla="*/ 0 w 69"/>
                <a:gd name="T3" fmla="*/ 35 h 69"/>
                <a:gd name="T4" fmla="*/ 35 w 69"/>
                <a:gd name="T5" fmla="*/ 69 h 69"/>
                <a:gd name="T6" fmla="*/ 69 w 69"/>
                <a:gd name="T7" fmla="*/ 35 h 69"/>
                <a:gd name="T8" fmla="*/ 35 w 69"/>
                <a:gd name="T9" fmla="*/ 0 h 69"/>
                <a:gd name="T10" fmla="*/ 35 w 69"/>
                <a:gd name="T11" fmla="*/ 62 h 69"/>
                <a:gd name="T12" fmla="*/ 7 w 69"/>
                <a:gd name="T13" fmla="*/ 35 h 69"/>
                <a:gd name="T14" fmla="*/ 35 w 69"/>
                <a:gd name="T15" fmla="*/ 7 h 69"/>
                <a:gd name="T16" fmla="*/ 62 w 69"/>
                <a:gd name="T17" fmla="*/ 35 h 69"/>
                <a:gd name="T18" fmla="*/ 35 w 69"/>
                <a:gd name="T19" fmla="*/ 62 h 69"/>
                <a:gd name="T20" fmla="*/ 22 w 69"/>
                <a:gd name="T21" fmla="*/ 24 h 69"/>
                <a:gd name="T22" fmla="*/ 37 w 69"/>
                <a:gd name="T23" fmla="*/ 35 h 69"/>
                <a:gd name="T24" fmla="*/ 22 w 69"/>
                <a:gd name="T25" fmla="*/ 45 h 69"/>
                <a:gd name="T26" fmla="*/ 22 w 69"/>
                <a:gd name="T27" fmla="*/ 24 h 69"/>
                <a:gd name="T28" fmla="*/ 39 w 69"/>
                <a:gd name="T29" fmla="*/ 24 h 69"/>
                <a:gd name="T30" fmla="*/ 54 w 69"/>
                <a:gd name="T31" fmla="*/ 35 h 69"/>
                <a:gd name="T32" fmla="*/ 39 w 69"/>
                <a:gd name="T33" fmla="*/ 45 h 69"/>
                <a:gd name="T34" fmla="*/ 39 w 69"/>
                <a:gd name="T35" fmla="*/ 2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9" h="69">
                  <a:moveTo>
                    <a:pt x="35" y="0"/>
                  </a:moveTo>
                  <a:cubicBezTo>
                    <a:pt x="16" y="0"/>
                    <a:pt x="0" y="16"/>
                    <a:pt x="0" y="35"/>
                  </a:cubicBezTo>
                  <a:cubicBezTo>
                    <a:pt x="0" y="53"/>
                    <a:pt x="16" y="69"/>
                    <a:pt x="35" y="69"/>
                  </a:cubicBezTo>
                  <a:cubicBezTo>
                    <a:pt x="53" y="69"/>
                    <a:pt x="69" y="53"/>
                    <a:pt x="69" y="35"/>
                  </a:cubicBezTo>
                  <a:cubicBezTo>
                    <a:pt x="69" y="16"/>
                    <a:pt x="53" y="0"/>
                    <a:pt x="35" y="0"/>
                  </a:cubicBezTo>
                  <a:close/>
                  <a:moveTo>
                    <a:pt x="35" y="62"/>
                  </a:moveTo>
                  <a:cubicBezTo>
                    <a:pt x="19" y="62"/>
                    <a:pt x="7" y="50"/>
                    <a:pt x="7" y="35"/>
                  </a:cubicBezTo>
                  <a:cubicBezTo>
                    <a:pt x="7" y="19"/>
                    <a:pt x="19" y="7"/>
                    <a:pt x="35" y="7"/>
                  </a:cubicBezTo>
                  <a:cubicBezTo>
                    <a:pt x="50" y="7"/>
                    <a:pt x="62" y="19"/>
                    <a:pt x="62" y="35"/>
                  </a:cubicBezTo>
                  <a:cubicBezTo>
                    <a:pt x="62" y="50"/>
                    <a:pt x="50" y="62"/>
                    <a:pt x="35" y="62"/>
                  </a:cubicBezTo>
                  <a:close/>
                  <a:moveTo>
                    <a:pt x="22" y="24"/>
                  </a:moveTo>
                  <a:cubicBezTo>
                    <a:pt x="37" y="35"/>
                    <a:pt x="37" y="35"/>
                    <a:pt x="37" y="35"/>
                  </a:cubicBezTo>
                  <a:cubicBezTo>
                    <a:pt x="22" y="45"/>
                    <a:pt x="22" y="45"/>
                    <a:pt x="22" y="45"/>
                  </a:cubicBezTo>
                  <a:lnTo>
                    <a:pt x="22" y="24"/>
                  </a:lnTo>
                  <a:close/>
                  <a:moveTo>
                    <a:pt x="39" y="24"/>
                  </a:moveTo>
                  <a:cubicBezTo>
                    <a:pt x="54" y="35"/>
                    <a:pt x="54" y="35"/>
                    <a:pt x="54" y="35"/>
                  </a:cubicBezTo>
                  <a:cubicBezTo>
                    <a:pt x="39" y="45"/>
                    <a:pt x="39" y="45"/>
                    <a:pt x="39" y="45"/>
                  </a:cubicBezTo>
                  <a:lnTo>
                    <a:pt x="39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8" name="Freeform 162"/>
            <p:cNvSpPr>
              <a:spLocks/>
            </p:cNvSpPr>
            <p:nvPr/>
          </p:nvSpPr>
          <p:spPr bwMode="auto">
            <a:xfrm>
              <a:off x="8342483" y="3088291"/>
              <a:ext cx="242709" cy="252495"/>
            </a:xfrm>
            <a:custGeom>
              <a:avLst/>
              <a:gdLst>
                <a:gd name="T0" fmla="*/ 59 w 124"/>
                <a:gd name="T1" fmla="*/ 129 h 129"/>
                <a:gd name="T2" fmla="*/ 59 w 124"/>
                <a:gd name="T3" fmla="*/ 70 h 129"/>
                <a:gd name="T4" fmla="*/ 0 w 124"/>
                <a:gd name="T5" fmla="*/ 129 h 129"/>
                <a:gd name="T6" fmla="*/ 0 w 124"/>
                <a:gd name="T7" fmla="*/ 0 h 129"/>
                <a:gd name="T8" fmla="*/ 59 w 124"/>
                <a:gd name="T9" fmla="*/ 58 h 129"/>
                <a:gd name="T10" fmla="*/ 59 w 124"/>
                <a:gd name="T11" fmla="*/ 0 h 129"/>
                <a:gd name="T12" fmla="*/ 124 w 124"/>
                <a:gd name="T13" fmla="*/ 65 h 129"/>
                <a:gd name="T14" fmla="*/ 59 w 124"/>
                <a:gd name="T15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29">
                  <a:moveTo>
                    <a:pt x="59" y="129"/>
                  </a:moveTo>
                  <a:lnTo>
                    <a:pt x="59" y="70"/>
                  </a:lnTo>
                  <a:lnTo>
                    <a:pt x="0" y="129"/>
                  </a:lnTo>
                  <a:lnTo>
                    <a:pt x="0" y="0"/>
                  </a:lnTo>
                  <a:lnTo>
                    <a:pt x="59" y="58"/>
                  </a:lnTo>
                  <a:lnTo>
                    <a:pt x="59" y="0"/>
                  </a:lnTo>
                  <a:lnTo>
                    <a:pt x="124" y="65"/>
                  </a:lnTo>
                  <a:lnTo>
                    <a:pt x="59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9" name="Freeform 163"/>
            <p:cNvSpPr>
              <a:spLocks noEditPoints="1"/>
            </p:cNvSpPr>
            <p:nvPr/>
          </p:nvSpPr>
          <p:spPr bwMode="auto">
            <a:xfrm>
              <a:off x="8575405" y="2205535"/>
              <a:ext cx="256411" cy="254453"/>
            </a:xfrm>
            <a:custGeom>
              <a:avLst/>
              <a:gdLst>
                <a:gd name="T0" fmla="*/ 0 w 131"/>
                <a:gd name="T1" fmla="*/ 130 h 130"/>
                <a:gd name="T2" fmla="*/ 66 w 131"/>
                <a:gd name="T3" fmla="*/ 130 h 130"/>
                <a:gd name="T4" fmla="*/ 66 w 131"/>
                <a:gd name="T5" fmla="*/ 0 h 130"/>
                <a:gd name="T6" fmla="*/ 0 w 131"/>
                <a:gd name="T7" fmla="*/ 0 h 130"/>
                <a:gd name="T8" fmla="*/ 0 w 131"/>
                <a:gd name="T9" fmla="*/ 130 h 130"/>
                <a:gd name="T10" fmla="*/ 41 w 131"/>
                <a:gd name="T11" fmla="*/ 16 h 130"/>
                <a:gd name="T12" fmla="*/ 58 w 131"/>
                <a:gd name="T13" fmla="*/ 16 h 130"/>
                <a:gd name="T14" fmla="*/ 58 w 131"/>
                <a:gd name="T15" fmla="*/ 32 h 130"/>
                <a:gd name="T16" fmla="*/ 41 w 131"/>
                <a:gd name="T17" fmla="*/ 32 h 130"/>
                <a:gd name="T18" fmla="*/ 41 w 131"/>
                <a:gd name="T19" fmla="*/ 16 h 130"/>
                <a:gd name="T20" fmla="*/ 41 w 131"/>
                <a:gd name="T21" fmla="*/ 49 h 130"/>
                <a:gd name="T22" fmla="*/ 58 w 131"/>
                <a:gd name="T23" fmla="*/ 49 h 130"/>
                <a:gd name="T24" fmla="*/ 58 w 131"/>
                <a:gd name="T25" fmla="*/ 65 h 130"/>
                <a:gd name="T26" fmla="*/ 41 w 131"/>
                <a:gd name="T27" fmla="*/ 65 h 130"/>
                <a:gd name="T28" fmla="*/ 41 w 131"/>
                <a:gd name="T29" fmla="*/ 49 h 130"/>
                <a:gd name="T30" fmla="*/ 41 w 131"/>
                <a:gd name="T31" fmla="*/ 81 h 130"/>
                <a:gd name="T32" fmla="*/ 58 w 131"/>
                <a:gd name="T33" fmla="*/ 81 h 130"/>
                <a:gd name="T34" fmla="*/ 58 w 131"/>
                <a:gd name="T35" fmla="*/ 98 h 130"/>
                <a:gd name="T36" fmla="*/ 41 w 131"/>
                <a:gd name="T37" fmla="*/ 98 h 130"/>
                <a:gd name="T38" fmla="*/ 41 w 131"/>
                <a:gd name="T39" fmla="*/ 81 h 130"/>
                <a:gd name="T40" fmla="*/ 9 w 131"/>
                <a:gd name="T41" fmla="*/ 16 h 130"/>
                <a:gd name="T42" fmla="*/ 25 w 131"/>
                <a:gd name="T43" fmla="*/ 16 h 130"/>
                <a:gd name="T44" fmla="*/ 25 w 131"/>
                <a:gd name="T45" fmla="*/ 32 h 130"/>
                <a:gd name="T46" fmla="*/ 9 w 131"/>
                <a:gd name="T47" fmla="*/ 32 h 130"/>
                <a:gd name="T48" fmla="*/ 9 w 131"/>
                <a:gd name="T49" fmla="*/ 16 h 130"/>
                <a:gd name="T50" fmla="*/ 9 w 131"/>
                <a:gd name="T51" fmla="*/ 49 h 130"/>
                <a:gd name="T52" fmla="*/ 25 w 131"/>
                <a:gd name="T53" fmla="*/ 49 h 130"/>
                <a:gd name="T54" fmla="*/ 25 w 131"/>
                <a:gd name="T55" fmla="*/ 65 h 130"/>
                <a:gd name="T56" fmla="*/ 9 w 131"/>
                <a:gd name="T57" fmla="*/ 65 h 130"/>
                <a:gd name="T58" fmla="*/ 9 w 131"/>
                <a:gd name="T59" fmla="*/ 49 h 130"/>
                <a:gd name="T60" fmla="*/ 9 w 131"/>
                <a:gd name="T61" fmla="*/ 81 h 130"/>
                <a:gd name="T62" fmla="*/ 25 w 131"/>
                <a:gd name="T63" fmla="*/ 81 h 130"/>
                <a:gd name="T64" fmla="*/ 25 w 131"/>
                <a:gd name="T65" fmla="*/ 98 h 130"/>
                <a:gd name="T66" fmla="*/ 9 w 131"/>
                <a:gd name="T67" fmla="*/ 98 h 130"/>
                <a:gd name="T68" fmla="*/ 9 w 131"/>
                <a:gd name="T69" fmla="*/ 81 h 130"/>
                <a:gd name="T70" fmla="*/ 74 w 131"/>
                <a:gd name="T71" fmla="*/ 41 h 130"/>
                <a:gd name="T72" fmla="*/ 131 w 131"/>
                <a:gd name="T73" fmla="*/ 41 h 130"/>
                <a:gd name="T74" fmla="*/ 131 w 131"/>
                <a:gd name="T75" fmla="*/ 49 h 130"/>
                <a:gd name="T76" fmla="*/ 74 w 131"/>
                <a:gd name="T77" fmla="*/ 49 h 130"/>
                <a:gd name="T78" fmla="*/ 74 w 131"/>
                <a:gd name="T79" fmla="*/ 41 h 130"/>
                <a:gd name="T80" fmla="*/ 74 w 131"/>
                <a:gd name="T81" fmla="*/ 130 h 130"/>
                <a:gd name="T82" fmla="*/ 90 w 131"/>
                <a:gd name="T83" fmla="*/ 130 h 130"/>
                <a:gd name="T84" fmla="*/ 90 w 131"/>
                <a:gd name="T85" fmla="*/ 98 h 130"/>
                <a:gd name="T86" fmla="*/ 115 w 131"/>
                <a:gd name="T87" fmla="*/ 98 h 130"/>
                <a:gd name="T88" fmla="*/ 115 w 131"/>
                <a:gd name="T89" fmla="*/ 130 h 130"/>
                <a:gd name="T90" fmla="*/ 131 w 131"/>
                <a:gd name="T91" fmla="*/ 130 h 130"/>
                <a:gd name="T92" fmla="*/ 131 w 131"/>
                <a:gd name="T93" fmla="*/ 57 h 130"/>
                <a:gd name="T94" fmla="*/ 74 w 131"/>
                <a:gd name="T95" fmla="*/ 57 h 130"/>
                <a:gd name="T96" fmla="*/ 74 w 131"/>
                <a:gd name="T97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1" h="130">
                  <a:moveTo>
                    <a:pt x="0" y="130"/>
                  </a:moveTo>
                  <a:lnTo>
                    <a:pt x="66" y="130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130"/>
                  </a:lnTo>
                  <a:close/>
                  <a:moveTo>
                    <a:pt x="41" y="16"/>
                  </a:moveTo>
                  <a:lnTo>
                    <a:pt x="58" y="16"/>
                  </a:lnTo>
                  <a:lnTo>
                    <a:pt x="58" y="32"/>
                  </a:lnTo>
                  <a:lnTo>
                    <a:pt x="41" y="32"/>
                  </a:lnTo>
                  <a:lnTo>
                    <a:pt x="41" y="16"/>
                  </a:lnTo>
                  <a:close/>
                  <a:moveTo>
                    <a:pt x="41" y="49"/>
                  </a:moveTo>
                  <a:lnTo>
                    <a:pt x="58" y="49"/>
                  </a:lnTo>
                  <a:lnTo>
                    <a:pt x="58" y="65"/>
                  </a:lnTo>
                  <a:lnTo>
                    <a:pt x="41" y="65"/>
                  </a:lnTo>
                  <a:lnTo>
                    <a:pt x="41" y="49"/>
                  </a:lnTo>
                  <a:close/>
                  <a:moveTo>
                    <a:pt x="41" y="81"/>
                  </a:moveTo>
                  <a:lnTo>
                    <a:pt x="58" y="81"/>
                  </a:lnTo>
                  <a:lnTo>
                    <a:pt x="58" y="98"/>
                  </a:lnTo>
                  <a:lnTo>
                    <a:pt x="41" y="98"/>
                  </a:lnTo>
                  <a:lnTo>
                    <a:pt x="41" y="81"/>
                  </a:lnTo>
                  <a:close/>
                  <a:moveTo>
                    <a:pt x="9" y="16"/>
                  </a:moveTo>
                  <a:lnTo>
                    <a:pt x="25" y="16"/>
                  </a:lnTo>
                  <a:lnTo>
                    <a:pt x="25" y="32"/>
                  </a:lnTo>
                  <a:lnTo>
                    <a:pt x="9" y="32"/>
                  </a:lnTo>
                  <a:lnTo>
                    <a:pt x="9" y="16"/>
                  </a:lnTo>
                  <a:close/>
                  <a:moveTo>
                    <a:pt x="9" y="49"/>
                  </a:moveTo>
                  <a:lnTo>
                    <a:pt x="25" y="49"/>
                  </a:lnTo>
                  <a:lnTo>
                    <a:pt x="25" y="65"/>
                  </a:lnTo>
                  <a:lnTo>
                    <a:pt x="9" y="65"/>
                  </a:lnTo>
                  <a:lnTo>
                    <a:pt x="9" y="49"/>
                  </a:lnTo>
                  <a:close/>
                  <a:moveTo>
                    <a:pt x="9" y="81"/>
                  </a:moveTo>
                  <a:lnTo>
                    <a:pt x="25" y="81"/>
                  </a:lnTo>
                  <a:lnTo>
                    <a:pt x="25" y="98"/>
                  </a:lnTo>
                  <a:lnTo>
                    <a:pt x="9" y="98"/>
                  </a:lnTo>
                  <a:lnTo>
                    <a:pt x="9" y="81"/>
                  </a:lnTo>
                  <a:close/>
                  <a:moveTo>
                    <a:pt x="74" y="41"/>
                  </a:moveTo>
                  <a:lnTo>
                    <a:pt x="131" y="41"/>
                  </a:lnTo>
                  <a:lnTo>
                    <a:pt x="131" y="49"/>
                  </a:lnTo>
                  <a:lnTo>
                    <a:pt x="74" y="49"/>
                  </a:lnTo>
                  <a:lnTo>
                    <a:pt x="74" y="41"/>
                  </a:lnTo>
                  <a:close/>
                  <a:moveTo>
                    <a:pt x="74" y="130"/>
                  </a:moveTo>
                  <a:lnTo>
                    <a:pt x="90" y="130"/>
                  </a:lnTo>
                  <a:lnTo>
                    <a:pt x="90" y="98"/>
                  </a:lnTo>
                  <a:lnTo>
                    <a:pt x="115" y="98"/>
                  </a:lnTo>
                  <a:lnTo>
                    <a:pt x="115" y="130"/>
                  </a:lnTo>
                  <a:lnTo>
                    <a:pt x="131" y="130"/>
                  </a:lnTo>
                  <a:lnTo>
                    <a:pt x="131" y="57"/>
                  </a:lnTo>
                  <a:lnTo>
                    <a:pt x="74" y="57"/>
                  </a:lnTo>
                  <a:lnTo>
                    <a:pt x="74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0" name="Freeform 164"/>
            <p:cNvSpPr>
              <a:spLocks noEditPoints="1"/>
            </p:cNvSpPr>
            <p:nvPr/>
          </p:nvSpPr>
          <p:spPr bwMode="auto">
            <a:xfrm>
              <a:off x="8688930" y="2636148"/>
              <a:ext cx="146800" cy="154628"/>
            </a:xfrm>
            <a:custGeom>
              <a:avLst/>
              <a:gdLst>
                <a:gd name="T0" fmla="*/ 43 w 46"/>
                <a:gd name="T1" fmla="*/ 29 h 48"/>
                <a:gd name="T2" fmla="*/ 46 w 46"/>
                <a:gd name="T3" fmla="*/ 16 h 48"/>
                <a:gd name="T4" fmla="*/ 41 w 46"/>
                <a:gd name="T5" fmla="*/ 8 h 48"/>
                <a:gd name="T6" fmla="*/ 37 w 46"/>
                <a:gd name="T7" fmla="*/ 9 h 48"/>
                <a:gd name="T8" fmla="*/ 28 w 46"/>
                <a:gd name="T9" fmla="*/ 0 h 48"/>
                <a:gd name="T10" fmla="*/ 18 w 46"/>
                <a:gd name="T11" fmla="*/ 0 h 48"/>
                <a:gd name="T12" fmla="*/ 17 w 46"/>
                <a:gd name="T13" fmla="*/ 4 h 48"/>
                <a:gd name="T14" fmla="*/ 4 w 46"/>
                <a:gd name="T15" fmla="*/ 8 h 48"/>
                <a:gd name="T16" fmla="*/ 0 w 46"/>
                <a:gd name="T17" fmla="*/ 16 h 48"/>
                <a:gd name="T18" fmla="*/ 3 w 46"/>
                <a:gd name="T19" fmla="*/ 19 h 48"/>
                <a:gd name="T20" fmla="*/ 0 w 46"/>
                <a:gd name="T21" fmla="*/ 32 h 48"/>
                <a:gd name="T22" fmla="*/ 4 w 46"/>
                <a:gd name="T23" fmla="*/ 40 h 48"/>
                <a:gd name="T24" fmla="*/ 9 w 46"/>
                <a:gd name="T25" fmla="*/ 39 h 48"/>
                <a:gd name="T26" fmla="*/ 18 w 46"/>
                <a:gd name="T27" fmla="*/ 48 h 48"/>
                <a:gd name="T28" fmla="*/ 28 w 46"/>
                <a:gd name="T29" fmla="*/ 48 h 48"/>
                <a:gd name="T30" fmla="*/ 29 w 46"/>
                <a:gd name="T31" fmla="*/ 44 h 48"/>
                <a:gd name="T32" fmla="*/ 41 w 46"/>
                <a:gd name="T33" fmla="*/ 40 h 48"/>
                <a:gd name="T34" fmla="*/ 46 w 46"/>
                <a:gd name="T35" fmla="*/ 32 h 48"/>
                <a:gd name="T36" fmla="*/ 43 w 46"/>
                <a:gd name="T37" fmla="*/ 29 h 48"/>
                <a:gd name="T38" fmla="*/ 23 w 46"/>
                <a:gd name="T39" fmla="*/ 34 h 48"/>
                <a:gd name="T40" fmla="*/ 13 w 46"/>
                <a:gd name="T41" fmla="*/ 24 h 48"/>
                <a:gd name="T42" fmla="*/ 23 w 46"/>
                <a:gd name="T43" fmla="*/ 14 h 48"/>
                <a:gd name="T44" fmla="*/ 33 w 46"/>
                <a:gd name="T45" fmla="*/ 24 h 48"/>
                <a:gd name="T46" fmla="*/ 23 w 46"/>
                <a:gd name="T47" fmla="*/ 3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" h="48">
                  <a:moveTo>
                    <a:pt x="43" y="29"/>
                  </a:moveTo>
                  <a:cubicBezTo>
                    <a:pt x="40" y="24"/>
                    <a:pt x="42" y="19"/>
                    <a:pt x="46" y="16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0" y="9"/>
                    <a:pt x="39" y="9"/>
                    <a:pt x="37" y="9"/>
                  </a:cubicBezTo>
                  <a:cubicBezTo>
                    <a:pt x="32" y="9"/>
                    <a:pt x="28" y="5"/>
                    <a:pt x="2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"/>
                    <a:pt x="18" y="3"/>
                    <a:pt x="17" y="4"/>
                  </a:cubicBezTo>
                  <a:cubicBezTo>
                    <a:pt x="14" y="9"/>
                    <a:pt x="9" y="10"/>
                    <a:pt x="4" y="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7"/>
                    <a:pt x="2" y="18"/>
                    <a:pt x="3" y="19"/>
                  </a:cubicBezTo>
                  <a:cubicBezTo>
                    <a:pt x="6" y="24"/>
                    <a:pt x="4" y="29"/>
                    <a:pt x="0" y="32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6" y="39"/>
                    <a:pt x="7" y="39"/>
                    <a:pt x="9" y="39"/>
                  </a:cubicBezTo>
                  <a:cubicBezTo>
                    <a:pt x="14" y="39"/>
                    <a:pt x="18" y="43"/>
                    <a:pt x="1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7"/>
                    <a:pt x="28" y="45"/>
                    <a:pt x="29" y="44"/>
                  </a:cubicBezTo>
                  <a:cubicBezTo>
                    <a:pt x="31" y="39"/>
                    <a:pt x="37" y="38"/>
                    <a:pt x="41" y="40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45" y="31"/>
                    <a:pt x="44" y="30"/>
                    <a:pt x="43" y="29"/>
                  </a:cubicBezTo>
                  <a:close/>
                  <a:moveTo>
                    <a:pt x="23" y="34"/>
                  </a:moveTo>
                  <a:cubicBezTo>
                    <a:pt x="18" y="34"/>
                    <a:pt x="13" y="29"/>
                    <a:pt x="13" y="24"/>
                  </a:cubicBezTo>
                  <a:cubicBezTo>
                    <a:pt x="13" y="19"/>
                    <a:pt x="18" y="14"/>
                    <a:pt x="23" y="14"/>
                  </a:cubicBezTo>
                  <a:cubicBezTo>
                    <a:pt x="28" y="14"/>
                    <a:pt x="33" y="19"/>
                    <a:pt x="33" y="24"/>
                  </a:cubicBezTo>
                  <a:cubicBezTo>
                    <a:pt x="33" y="29"/>
                    <a:pt x="28" y="34"/>
                    <a:pt x="23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1" name="Freeform 166"/>
            <p:cNvSpPr>
              <a:spLocks noEditPoints="1"/>
            </p:cNvSpPr>
            <p:nvPr/>
          </p:nvSpPr>
          <p:spPr bwMode="auto">
            <a:xfrm>
              <a:off x="8371843" y="3567836"/>
              <a:ext cx="107654" cy="207477"/>
            </a:xfrm>
            <a:custGeom>
              <a:avLst/>
              <a:gdLst>
                <a:gd name="T0" fmla="*/ 23 w 34"/>
                <a:gd name="T1" fmla="*/ 64 h 65"/>
                <a:gd name="T2" fmla="*/ 23 w 34"/>
                <a:gd name="T3" fmla="*/ 64 h 65"/>
                <a:gd name="T4" fmla="*/ 33 w 34"/>
                <a:gd name="T5" fmla="*/ 50 h 65"/>
                <a:gd name="T6" fmla="*/ 30 w 34"/>
                <a:gd name="T7" fmla="*/ 34 h 65"/>
                <a:gd name="T8" fmla="*/ 15 w 34"/>
                <a:gd name="T9" fmla="*/ 24 h 65"/>
                <a:gd name="T10" fmla="*/ 15 w 34"/>
                <a:gd name="T11" fmla="*/ 24 h 65"/>
                <a:gd name="T12" fmla="*/ 14 w 34"/>
                <a:gd name="T13" fmla="*/ 25 h 65"/>
                <a:gd name="T14" fmla="*/ 15 w 34"/>
                <a:gd name="T15" fmla="*/ 30 h 65"/>
                <a:gd name="T16" fmla="*/ 16 w 34"/>
                <a:gd name="T17" fmla="*/ 30 h 65"/>
                <a:gd name="T18" fmla="*/ 17 w 34"/>
                <a:gd name="T19" fmla="*/ 30 h 65"/>
                <a:gd name="T20" fmla="*/ 24 w 34"/>
                <a:gd name="T21" fmla="*/ 35 h 65"/>
                <a:gd name="T22" fmla="*/ 27 w 34"/>
                <a:gd name="T23" fmla="*/ 51 h 65"/>
                <a:gd name="T24" fmla="*/ 22 w 34"/>
                <a:gd name="T25" fmla="*/ 59 h 65"/>
                <a:gd name="T26" fmla="*/ 22 w 34"/>
                <a:gd name="T27" fmla="*/ 59 h 65"/>
                <a:gd name="T28" fmla="*/ 14 w 34"/>
                <a:gd name="T29" fmla="*/ 53 h 65"/>
                <a:gd name="T30" fmla="*/ 13 w 34"/>
                <a:gd name="T31" fmla="*/ 46 h 65"/>
                <a:gd name="T32" fmla="*/ 6 w 34"/>
                <a:gd name="T33" fmla="*/ 44 h 65"/>
                <a:gd name="T34" fmla="*/ 8 w 34"/>
                <a:gd name="T35" fmla="*/ 54 h 65"/>
                <a:gd name="T36" fmla="*/ 23 w 34"/>
                <a:gd name="T37" fmla="*/ 64 h 65"/>
                <a:gd name="T38" fmla="*/ 19 w 34"/>
                <a:gd name="T39" fmla="*/ 42 h 65"/>
                <a:gd name="T40" fmla="*/ 20 w 34"/>
                <a:gd name="T41" fmla="*/ 41 h 65"/>
                <a:gd name="T42" fmla="*/ 19 w 34"/>
                <a:gd name="T43" fmla="*/ 35 h 65"/>
                <a:gd name="T44" fmla="*/ 18 w 34"/>
                <a:gd name="T45" fmla="*/ 36 h 65"/>
                <a:gd name="T46" fmla="*/ 17 w 34"/>
                <a:gd name="T47" fmla="*/ 36 h 65"/>
                <a:gd name="T48" fmla="*/ 10 w 34"/>
                <a:gd name="T49" fmla="*/ 31 h 65"/>
                <a:gd name="T50" fmla="*/ 7 w 34"/>
                <a:gd name="T51" fmla="*/ 15 h 65"/>
                <a:gd name="T52" fmla="*/ 12 w 34"/>
                <a:gd name="T53" fmla="*/ 7 h 65"/>
                <a:gd name="T54" fmla="*/ 12 w 34"/>
                <a:gd name="T55" fmla="*/ 7 h 65"/>
                <a:gd name="T56" fmla="*/ 20 w 34"/>
                <a:gd name="T57" fmla="*/ 13 h 65"/>
                <a:gd name="T58" fmla="*/ 21 w 34"/>
                <a:gd name="T59" fmla="*/ 20 h 65"/>
                <a:gd name="T60" fmla="*/ 28 w 34"/>
                <a:gd name="T61" fmla="*/ 22 h 65"/>
                <a:gd name="T62" fmla="*/ 26 w 34"/>
                <a:gd name="T63" fmla="*/ 12 h 65"/>
                <a:gd name="T64" fmla="*/ 11 w 34"/>
                <a:gd name="T65" fmla="*/ 2 h 65"/>
                <a:gd name="T66" fmla="*/ 11 w 34"/>
                <a:gd name="T67" fmla="*/ 2 h 65"/>
                <a:gd name="T68" fmla="*/ 1 w 34"/>
                <a:gd name="T69" fmla="*/ 16 h 65"/>
                <a:gd name="T70" fmla="*/ 4 w 34"/>
                <a:gd name="T71" fmla="*/ 32 h 65"/>
                <a:gd name="T72" fmla="*/ 19 w 34"/>
                <a:gd name="T73" fmla="*/ 4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65">
                  <a:moveTo>
                    <a:pt x="23" y="64"/>
                  </a:moveTo>
                  <a:cubicBezTo>
                    <a:pt x="23" y="64"/>
                    <a:pt x="23" y="64"/>
                    <a:pt x="23" y="64"/>
                  </a:cubicBezTo>
                  <a:cubicBezTo>
                    <a:pt x="30" y="63"/>
                    <a:pt x="34" y="56"/>
                    <a:pt x="33" y="50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29" y="27"/>
                    <a:pt x="22" y="23"/>
                    <a:pt x="15" y="24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5" y="25"/>
                    <a:pt x="14" y="25"/>
                    <a:pt x="14" y="25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6" y="30"/>
                    <a:pt x="16" y="30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20" y="29"/>
                    <a:pt x="24" y="32"/>
                    <a:pt x="24" y="35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28" y="54"/>
                    <a:pt x="26" y="58"/>
                    <a:pt x="22" y="59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18" y="59"/>
                    <a:pt x="15" y="57"/>
                    <a:pt x="14" y="53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10" y="46"/>
                    <a:pt x="8" y="45"/>
                    <a:pt x="6" y="44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10" y="61"/>
                    <a:pt x="16" y="65"/>
                    <a:pt x="23" y="64"/>
                  </a:cubicBezTo>
                  <a:close/>
                  <a:moveTo>
                    <a:pt x="19" y="42"/>
                  </a:moveTo>
                  <a:cubicBezTo>
                    <a:pt x="19" y="41"/>
                    <a:pt x="20" y="41"/>
                    <a:pt x="20" y="41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9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4" y="37"/>
                    <a:pt x="10" y="34"/>
                    <a:pt x="10" y="31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2"/>
                    <a:pt x="8" y="8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6" y="7"/>
                    <a:pt x="19" y="9"/>
                    <a:pt x="20" y="13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4" y="20"/>
                    <a:pt x="26" y="21"/>
                    <a:pt x="28" y="2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4" y="5"/>
                    <a:pt x="18" y="0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4" y="3"/>
                    <a:pt x="0" y="10"/>
                    <a:pt x="1" y="16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5" y="38"/>
                    <a:pt x="12" y="43"/>
                    <a:pt x="19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2" name="Freeform 167"/>
            <p:cNvSpPr>
              <a:spLocks/>
            </p:cNvSpPr>
            <p:nvPr/>
          </p:nvSpPr>
          <p:spPr bwMode="auto">
            <a:xfrm>
              <a:off x="8448179" y="1575276"/>
              <a:ext cx="293599" cy="293599"/>
            </a:xfrm>
            <a:custGeom>
              <a:avLst/>
              <a:gdLst>
                <a:gd name="T0" fmla="*/ 29 w 92"/>
                <a:gd name="T1" fmla="*/ 17 h 92"/>
                <a:gd name="T2" fmla="*/ 92 w 92"/>
                <a:gd name="T3" fmla="*/ 0 h 92"/>
                <a:gd name="T4" fmla="*/ 92 w 92"/>
                <a:gd name="T5" fmla="*/ 6 h 92"/>
                <a:gd name="T6" fmla="*/ 92 w 92"/>
                <a:gd name="T7" fmla="*/ 17 h 92"/>
                <a:gd name="T8" fmla="*/ 92 w 92"/>
                <a:gd name="T9" fmla="*/ 66 h 92"/>
                <a:gd name="T10" fmla="*/ 72 w 92"/>
                <a:gd name="T11" fmla="*/ 80 h 92"/>
                <a:gd name="T12" fmla="*/ 52 w 92"/>
                <a:gd name="T13" fmla="*/ 66 h 92"/>
                <a:gd name="T14" fmla="*/ 72 w 92"/>
                <a:gd name="T15" fmla="*/ 52 h 92"/>
                <a:gd name="T16" fmla="*/ 81 w 92"/>
                <a:gd name="T17" fmla="*/ 53 h 92"/>
                <a:gd name="T18" fmla="*/ 81 w 92"/>
                <a:gd name="T19" fmla="*/ 23 h 92"/>
                <a:gd name="T20" fmla="*/ 41 w 92"/>
                <a:gd name="T21" fmla="*/ 34 h 92"/>
                <a:gd name="T22" fmla="*/ 41 w 92"/>
                <a:gd name="T23" fmla="*/ 78 h 92"/>
                <a:gd name="T24" fmla="*/ 21 w 92"/>
                <a:gd name="T25" fmla="*/ 92 h 92"/>
                <a:gd name="T26" fmla="*/ 0 w 92"/>
                <a:gd name="T27" fmla="*/ 78 h 92"/>
                <a:gd name="T28" fmla="*/ 21 w 92"/>
                <a:gd name="T29" fmla="*/ 63 h 92"/>
                <a:gd name="T30" fmla="*/ 29 w 92"/>
                <a:gd name="T31" fmla="*/ 65 h 92"/>
                <a:gd name="T32" fmla="*/ 29 w 92"/>
                <a:gd name="T33" fmla="*/ 34 h 92"/>
                <a:gd name="T34" fmla="*/ 29 w 92"/>
                <a:gd name="T35" fmla="*/ 17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2" h="92">
                  <a:moveTo>
                    <a:pt x="29" y="17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2" y="66"/>
                    <a:pt x="92" y="66"/>
                    <a:pt x="92" y="66"/>
                  </a:cubicBezTo>
                  <a:cubicBezTo>
                    <a:pt x="92" y="74"/>
                    <a:pt x="83" y="80"/>
                    <a:pt x="72" y="80"/>
                  </a:cubicBezTo>
                  <a:cubicBezTo>
                    <a:pt x="61" y="80"/>
                    <a:pt x="52" y="74"/>
                    <a:pt x="52" y="66"/>
                  </a:cubicBezTo>
                  <a:cubicBezTo>
                    <a:pt x="52" y="58"/>
                    <a:pt x="61" y="52"/>
                    <a:pt x="72" y="52"/>
                  </a:cubicBezTo>
                  <a:cubicBezTo>
                    <a:pt x="75" y="52"/>
                    <a:pt x="78" y="52"/>
                    <a:pt x="81" y="53"/>
                  </a:cubicBezTo>
                  <a:cubicBezTo>
                    <a:pt x="81" y="23"/>
                    <a:pt x="81" y="23"/>
                    <a:pt x="81" y="23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86"/>
                    <a:pt x="32" y="92"/>
                    <a:pt x="21" y="92"/>
                  </a:cubicBezTo>
                  <a:cubicBezTo>
                    <a:pt x="9" y="92"/>
                    <a:pt x="0" y="86"/>
                    <a:pt x="0" y="78"/>
                  </a:cubicBezTo>
                  <a:cubicBezTo>
                    <a:pt x="0" y="70"/>
                    <a:pt x="9" y="63"/>
                    <a:pt x="21" y="63"/>
                  </a:cubicBezTo>
                  <a:cubicBezTo>
                    <a:pt x="24" y="63"/>
                    <a:pt x="27" y="64"/>
                    <a:pt x="29" y="65"/>
                  </a:cubicBezTo>
                  <a:cubicBezTo>
                    <a:pt x="29" y="34"/>
                    <a:pt x="29" y="34"/>
                    <a:pt x="29" y="34"/>
                  </a:cubicBezTo>
                  <a:lnTo>
                    <a:pt x="29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3" name="Freeform 168"/>
            <p:cNvSpPr>
              <a:spLocks noEditPoints="1"/>
            </p:cNvSpPr>
            <p:nvPr/>
          </p:nvSpPr>
          <p:spPr bwMode="auto">
            <a:xfrm>
              <a:off x="7763114" y="4108059"/>
              <a:ext cx="227050" cy="201604"/>
            </a:xfrm>
            <a:custGeom>
              <a:avLst/>
              <a:gdLst>
                <a:gd name="T0" fmla="*/ 30 w 71"/>
                <a:gd name="T1" fmla="*/ 0 h 63"/>
                <a:gd name="T2" fmla="*/ 30 w 71"/>
                <a:gd name="T3" fmla="*/ 0 h 63"/>
                <a:gd name="T4" fmla="*/ 59 w 71"/>
                <a:gd name="T5" fmla="*/ 23 h 63"/>
                <a:gd name="T6" fmla="*/ 30 w 71"/>
                <a:gd name="T7" fmla="*/ 47 h 63"/>
                <a:gd name="T8" fmla="*/ 25 w 71"/>
                <a:gd name="T9" fmla="*/ 47 h 63"/>
                <a:gd name="T10" fmla="*/ 4 w 71"/>
                <a:gd name="T11" fmla="*/ 55 h 63"/>
                <a:gd name="T12" fmla="*/ 4 w 71"/>
                <a:gd name="T13" fmla="*/ 53 h 63"/>
                <a:gd name="T14" fmla="*/ 11 w 71"/>
                <a:gd name="T15" fmla="*/ 44 h 63"/>
                <a:gd name="T16" fmla="*/ 11 w 71"/>
                <a:gd name="T17" fmla="*/ 42 h 63"/>
                <a:gd name="T18" fmla="*/ 0 w 71"/>
                <a:gd name="T19" fmla="*/ 23 h 63"/>
                <a:gd name="T20" fmla="*/ 30 w 71"/>
                <a:gd name="T21" fmla="*/ 0 h 63"/>
                <a:gd name="T22" fmla="*/ 62 w 71"/>
                <a:gd name="T23" fmla="*/ 53 h 63"/>
                <a:gd name="T24" fmla="*/ 67 w 71"/>
                <a:gd name="T25" fmla="*/ 61 h 63"/>
                <a:gd name="T26" fmla="*/ 67 w 71"/>
                <a:gd name="T27" fmla="*/ 63 h 63"/>
                <a:gd name="T28" fmla="*/ 50 w 71"/>
                <a:gd name="T29" fmla="*/ 56 h 63"/>
                <a:gd name="T30" fmla="*/ 46 w 71"/>
                <a:gd name="T31" fmla="*/ 56 h 63"/>
                <a:gd name="T32" fmla="*/ 30 w 71"/>
                <a:gd name="T33" fmla="*/ 52 h 63"/>
                <a:gd name="T34" fmla="*/ 54 w 71"/>
                <a:gd name="T35" fmla="*/ 44 h 63"/>
                <a:gd name="T36" fmla="*/ 61 w 71"/>
                <a:gd name="T37" fmla="*/ 35 h 63"/>
                <a:gd name="T38" fmla="*/ 64 w 71"/>
                <a:gd name="T39" fmla="*/ 23 h 63"/>
                <a:gd name="T40" fmla="*/ 64 w 71"/>
                <a:gd name="T41" fmla="*/ 22 h 63"/>
                <a:gd name="T42" fmla="*/ 71 w 71"/>
                <a:gd name="T43" fmla="*/ 36 h 63"/>
                <a:gd name="T44" fmla="*/ 62 w 71"/>
                <a:gd name="T45" fmla="*/ 52 h 63"/>
                <a:gd name="T46" fmla="*/ 62 w 71"/>
                <a:gd name="T47" fmla="*/ 5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1" h="63">
                  <a:moveTo>
                    <a:pt x="30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46" y="0"/>
                    <a:pt x="59" y="10"/>
                    <a:pt x="59" y="23"/>
                  </a:cubicBezTo>
                  <a:cubicBezTo>
                    <a:pt x="59" y="37"/>
                    <a:pt x="46" y="47"/>
                    <a:pt x="30" y="47"/>
                  </a:cubicBezTo>
                  <a:cubicBezTo>
                    <a:pt x="28" y="47"/>
                    <a:pt x="27" y="47"/>
                    <a:pt x="25" y="47"/>
                  </a:cubicBezTo>
                  <a:cubicBezTo>
                    <a:pt x="19" y="53"/>
                    <a:pt x="11" y="55"/>
                    <a:pt x="4" y="55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8" y="51"/>
                    <a:pt x="11" y="48"/>
                    <a:pt x="11" y="44"/>
                  </a:cubicBezTo>
                  <a:cubicBezTo>
                    <a:pt x="11" y="43"/>
                    <a:pt x="11" y="43"/>
                    <a:pt x="11" y="42"/>
                  </a:cubicBezTo>
                  <a:cubicBezTo>
                    <a:pt x="4" y="38"/>
                    <a:pt x="0" y="31"/>
                    <a:pt x="0" y="23"/>
                  </a:cubicBezTo>
                  <a:cubicBezTo>
                    <a:pt x="0" y="10"/>
                    <a:pt x="13" y="0"/>
                    <a:pt x="30" y="0"/>
                  </a:cubicBezTo>
                  <a:close/>
                  <a:moveTo>
                    <a:pt x="62" y="53"/>
                  </a:moveTo>
                  <a:cubicBezTo>
                    <a:pt x="62" y="57"/>
                    <a:pt x="64" y="60"/>
                    <a:pt x="67" y="61"/>
                  </a:cubicBezTo>
                  <a:cubicBezTo>
                    <a:pt x="67" y="63"/>
                    <a:pt x="67" y="63"/>
                    <a:pt x="67" y="63"/>
                  </a:cubicBezTo>
                  <a:cubicBezTo>
                    <a:pt x="61" y="62"/>
                    <a:pt x="55" y="61"/>
                    <a:pt x="50" y="56"/>
                  </a:cubicBezTo>
                  <a:cubicBezTo>
                    <a:pt x="48" y="56"/>
                    <a:pt x="47" y="56"/>
                    <a:pt x="46" y="56"/>
                  </a:cubicBezTo>
                  <a:cubicBezTo>
                    <a:pt x="40" y="56"/>
                    <a:pt x="34" y="55"/>
                    <a:pt x="30" y="52"/>
                  </a:cubicBezTo>
                  <a:cubicBezTo>
                    <a:pt x="39" y="52"/>
                    <a:pt x="47" y="49"/>
                    <a:pt x="54" y="44"/>
                  </a:cubicBezTo>
                  <a:cubicBezTo>
                    <a:pt x="57" y="41"/>
                    <a:pt x="59" y="38"/>
                    <a:pt x="61" y="35"/>
                  </a:cubicBezTo>
                  <a:cubicBezTo>
                    <a:pt x="63" y="31"/>
                    <a:pt x="64" y="27"/>
                    <a:pt x="64" y="23"/>
                  </a:cubicBezTo>
                  <a:cubicBezTo>
                    <a:pt x="64" y="23"/>
                    <a:pt x="64" y="22"/>
                    <a:pt x="64" y="22"/>
                  </a:cubicBezTo>
                  <a:cubicBezTo>
                    <a:pt x="68" y="25"/>
                    <a:pt x="71" y="30"/>
                    <a:pt x="71" y="36"/>
                  </a:cubicBezTo>
                  <a:cubicBezTo>
                    <a:pt x="71" y="42"/>
                    <a:pt x="67" y="48"/>
                    <a:pt x="62" y="52"/>
                  </a:cubicBezTo>
                  <a:cubicBezTo>
                    <a:pt x="62" y="52"/>
                    <a:pt x="62" y="53"/>
                    <a:pt x="62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4" name="Freeform 169"/>
            <p:cNvSpPr>
              <a:spLocks/>
            </p:cNvSpPr>
            <p:nvPr/>
          </p:nvSpPr>
          <p:spPr bwMode="auto">
            <a:xfrm>
              <a:off x="7947103" y="3679405"/>
              <a:ext cx="207477" cy="207477"/>
            </a:xfrm>
            <a:custGeom>
              <a:avLst/>
              <a:gdLst>
                <a:gd name="T0" fmla="*/ 65 w 65"/>
                <a:gd name="T1" fmla="*/ 24 h 65"/>
                <a:gd name="T2" fmla="*/ 41 w 65"/>
                <a:gd name="T3" fmla="*/ 24 h 65"/>
                <a:gd name="T4" fmla="*/ 50 w 65"/>
                <a:gd name="T5" fmla="*/ 15 h 65"/>
                <a:gd name="T6" fmla="*/ 33 w 65"/>
                <a:gd name="T7" fmla="*/ 8 h 65"/>
                <a:gd name="T8" fmla="*/ 16 w 65"/>
                <a:gd name="T9" fmla="*/ 15 h 65"/>
                <a:gd name="T10" fmla="*/ 9 w 65"/>
                <a:gd name="T11" fmla="*/ 32 h 65"/>
                <a:gd name="T12" fmla="*/ 16 w 65"/>
                <a:gd name="T13" fmla="*/ 49 h 65"/>
                <a:gd name="T14" fmla="*/ 33 w 65"/>
                <a:gd name="T15" fmla="*/ 56 h 65"/>
                <a:gd name="T16" fmla="*/ 50 w 65"/>
                <a:gd name="T17" fmla="*/ 49 h 65"/>
                <a:gd name="T18" fmla="*/ 51 w 65"/>
                <a:gd name="T19" fmla="*/ 48 h 65"/>
                <a:gd name="T20" fmla="*/ 57 w 65"/>
                <a:gd name="T21" fmla="*/ 54 h 65"/>
                <a:gd name="T22" fmla="*/ 33 w 65"/>
                <a:gd name="T23" fmla="*/ 65 h 65"/>
                <a:gd name="T24" fmla="*/ 0 w 65"/>
                <a:gd name="T25" fmla="*/ 32 h 65"/>
                <a:gd name="T26" fmla="*/ 33 w 65"/>
                <a:gd name="T27" fmla="*/ 0 h 65"/>
                <a:gd name="T28" fmla="*/ 56 w 65"/>
                <a:gd name="T29" fmla="*/ 9 h 65"/>
                <a:gd name="T30" fmla="*/ 65 w 65"/>
                <a:gd name="T31" fmla="*/ 0 h 65"/>
                <a:gd name="T32" fmla="*/ 65 w 65"/>
                <a:gd name="T33" fmla="*/ 2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5" h="65">
                  <a:moveTo>
                    <a:pt x="65" y="24"/>
                  </a:moveTo>
                  <a:cubicBezTo>
                    <a:pt x="41" y="24"/>
                    <a:pt x="41" y="24"/>
                    <a:pt x="41" y="24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45" y="10"/>
                    <a:pt x="39" y="8"/>
                    <a:pt x="33" y="8"/>
                  </a:cubicBezTo>
                  <a:cubicBezTo>
                    <a:pt x="26" y="8"/>
                    <a:pt x="20" y="10"/>
                    <a:pt x="16" y="15"/>
                  </a:cubicBezTo>
                  <a:cubicBezTo>
                    <a:pt x="11" y="20"/>
                    <a:pt x="9" y="26"/>
                    <a:pt x="9" y="32"/>
                  </a:cubicBezTo>
                  <a:cubicBezTo>
                    <a:pt x="9" y="39"/>
                    <a:pt x="11" y="45"/>
                    <a:pt x="16" y="49"/>
                  </a:cubicBezTo>
                  <a:cubicBezTo>
                    <a:pt x="20" y="54"/>
                    <a:pt x="26" y="56"/>
                    <a:pt x="33" y="56"/>
                  </a:cubicBezTo>
                  <a:cubicBezTo>
                    <a:pt x="39" y="56"/>
                    <a:pt x="45" y="54"/>
                    <a:pt x="50" y="49"/>
                  </a:cubicBezTo>
                  <a:cubicBezTo>
                    <a:pt x="50" y="49"/>
                    <a:pt x="51" y="49"/>
                    <a:pt x="51" y="48"/>
                  </a:cubicBezTo>
                  <a:cubicBezTo>
                    <a:pt x="57" y="54"/>
                    <a:pt x="57" y="54"/>
                    <a:pt x="57" y="54"/>
                  </a:cubicBezTo>
                  <a:cubicBezTo>
                    <a:pt x="51" y="60"/>
                    <a:pt x="43" y="65"/>
                    <a:pt x="33" y="65"/>
                  </a:cubicBezTo>
                  <a:cubicBezTo>
                    <a:pt x="15" y="65"/>
                    <a:pt x="0" y="50"/>
                    <a:pt x="0" y="32"/>
                  </a:cubicBezTo>
                  <a:cubicBezTo>
                    <a:pt x="0" y="14"/>
                    <a:pt x="15" y="0"/>
                    <a:pt x="33" y="0"/>
                  </a:cubicBezTo>
                  <a:cubicBezTo>
                    <a:pt x="42" y="0"/>
                    <a:pt x="50" y="4"/>
                    <a:pt x="56" y="9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65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5" name="Freeform 171"/>
            <p:cNvSpPr>
              <a:spLocks noEditPoints="1"/>
            </p:cNvSpPr>
            <p:nvPr/>
          </p:nvSpPr>
          <p:spPr bwMode="auto">
            <a:xfrm>
              <a:off x="8704589" y="1177939"/>
              <a:ext cx="172245" cy="170287"/>
            </a:xfrm>
            <a:custGeom>
              <a:avLst/>
              <a:gdLst>
                <a:gd name="T0" fmla="*/ 27 w 54"/>
                <a:gd name="T1" fmla="*/ 0 h 53"/>
                <a:gd name="T2" fmla="*/ 0 w 54"/>
                <a:gd name="T3" fmla="*/ 26 h 53"/>
                <a:gd name="T4" fmla="*/ 27 w 54"/>
                <a:gd name="T5" fmla="*/ 53 h 53"/>
                <a:gd name="T6" fmla="*/ 54 w 54"/>
                <a:gd name="T7" fmla="*/ 26 h 53"/>
                <a:gd name="T8" fmla="*/ 27 w 54"/>
                <a:gd name="T9" fmla="*/ 0 h 53"/>
                <a:gd name="T10" fmla="*/ 16 w 54"/>
                <a:gd name="T11" fmla="*/ 43 h 53"/>
                <a:gd name="T12" fmla="*/ 17 w 54"/>
                <a:gd name="T13" fmla="*/ 38 h 53"/>
                <a:gd name="T14" fmla="*/ 7 w 54"/>
                <a:gd name="T15" fmla="*/ 24 h 53"/>
                <a:gd name="T16" fmla="*/ 13 w 54"/>
                <a:gd name="T17" fmla="*/ 12 h 53"/>
                <a:gd name="T18" fmla="*/ 27 w 54"/>
                <a:gd name="T19" fmla="*/ 6 h 53"/>
                <a:gd name="T20" fmla="*/ 41 w 54"/>
                <a:gd name="T21" fmla="*/ 12 h 53"/>
                <a:gd name="T22" fmla="*/ 47 w 54"/>
                <a:gd name="T23" fmla="*/ 24 h 53"/>
                <a:gd name="T24" fmla="*/ 37 w 54"/>
                <a:gd name="T25" fmla="*/ 38 h 53"/>
                <a:gd name="T26" fmla="*/ 38 w 54"/>
                <a:gd name="T27" fmla="*/ 43 h 53"/>
                <a:gd name="T28" fmla="*/ 27 w 54"/>
                <a:gd name="T29" fmla="*/ 46 h 53"/>
                <a:gd name="T30" fmla="*/ 16 w 54"/>
                <a:gd name="T31" fmla="*/ 43 h 53"/>
                <a:gd name="T32" fmla="*/ 29 w 54"/>
                <a:gd name="T33" fmla="*/ 33 h 53"/>
                <a:gd name="T34" fmla="*/ 30 w 54"/>
                <a:gd name="T35" fmla="*/ 35 h 53"/>
                <a:gd name="T36" fmla="*/ 30 w 54"/>
                <a:gd name="T37" fmla="*/ 38 h 53"/>
                <a:gd name="T38" fmla="*/ 28 w 54"/>
                <a:gd name="T39" fmla="*/ 40 h 53"/>
                <a:gd name="T40" fmla="*/ 25 w 54"/>
                <a:gd name="T41" fmla="*/ 40 h 53"/>
                <a:gd name="T42" fmla="*/ 23 w 54"/>
                <a:gd name="T43" fmla="*/ 38 h 53"/>
                <a:gd name="T44" fmla="*/ 23 w 54"/>
                <a:gd name="T45" fmla="*/ 35 h 53"/>
                <a:gd name="T46" fmla="*/ 25 w 54"/>
                <a:gd name="T47" fmla="*/ 33 h 53"/>
                <a:gd name="T48" fmla="*/ 26 w 54"/>
                <a:gd name="T49" fmla="*/ 10 h 53"/>
                <a:gd name="T50" fmla="*/ 28 w 54"/>
                <a:gd name="T51" fmla="*/ 10 h 53"/>
                <a:gd name="T52" fmla="*/ 29 w 54"/>
                <a:gd name="T53" fmla="*/ 3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4" h="53">
                  <a:moveTo>
                    <a:pt x="27" y="0"/>
                  </a:move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3"/>
                    <a:pt x="27" y="53"/>
                  </a:cubicBezTo>
                  <a:cubicBezTo>
                    <a:pt x="42" y="53"/>
                    <a:pt x="54" y="41"/>
                    <a:pt x="54" y="26"/>
                  </a:cubicBezTo>
                  <a:cubicBezTo>
                    <a:pt x="54" y="12"/>
                    <a:pt x="42" y="0"/>
                    <a:pt x="27" y="0"/>
                  </a:cubicBezTo>
                  <a:close/>
                  <a:moveTo>
                    <a:pt x="16" y="43"/>
                  </a:moveTo>
                  <a:cubicBezTo>
                    <a:pt x="16" y="42"/>
                    <a:pt x="17" y="40"/>
                    <a:pt x="17" y="38"/>
                  </a:cubicBezTo>
                  <a:cubicBezTo>
                    <a:pt x="17" y="32"/>
                    <a:pt x="13" y="26"/>
                    <a:pt x="7" y="24"/>
                  </a:cubicBezTo>
                  <a:cubicBezTo>
                    <a:pt x="7" y="20"/>
                    <a:pt x="9" y="15"/>
                    <a:pt x="13" y="12"/>
                  </a:cubicBezTo>
                  <a:cubicBezTo>
                    <a:pt x="16" y="8"/>
                    <a:pt x="21" y="6"/>
                    <a:pt x="27" y="6"/>
                  </a:cubicBezTo>
                  <a:cubicBezTo>
                    <a:pt x="32" y="6"/>
                    <a:pt x="37" y="8"/>
                    <a:pt x="41" y="12"/>
                  </a:cubicBezTo>
                  <a:cubicBezTo>
                    <a:pt x="44" y="15"/>
                    <a:pt x="46" y="20"/>
                    <a:pt x="47" y="24"/>
                  </a:cubicBezTo>
                  <a:cubicBezTo>
                    <a:pt x="41" y="26"/>
                    <a:pt x="37" y="32"/>
                    <a:pt x="37" y="38"/>
                  </a:cubicBezTo>
                  <a:cubicBezTo>
                    <a:pt x="37" y="40"/>
                    <a:pt x="37" y="42"/>
                    <a:pt x="38" y="43"/>
                  </a:cubicBezTo>
                  <a:cubicBezTo>
                    <a:pt x="35" y="45"/>
                    <a:pt x="31" y="46"/>
                    <a:pt x="27" y="46"/>
                  </a:cubicBezTo>
                  <a:cubicBezTo>
                    <a:pt x="23" y="46"/>
                    <a:pt x="19" y="45"/>
                    <a:pt x="16" y="43"/>
                  </a:cubicBezTo>
                  <a:close/>
                  <a:moveTo>
                    <a:pt x="29" y="33"/>
                  </a:moveTo>
                  <a:cubicBezTo>
                    <a:pt x="30" y="33"/>
                    <a:pt x="30" y="34"/>
                    <a:pt x="30" y="35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0" y="39"/>
                    <a:pt x="29" y="40"/>
                    <a:pt x="28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4" y="40"/>
                    <a:pt x="23" y="39"/>
                    <a:pt x="23" y="38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3" y="34"/>
                    <a:pt x="24" y="33"/>
                    <a:pt x="25" y="33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8" y="10"/>
                    <a:pt x="28" y="10"/>
                    <a:pt x="28" y="10"/>
                  </a:cubicBezTo>
                  <a:lnTo>
                    <a:pt x="29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6" name="Freeform 174"/>
            <p:cNvSpPr>
              <a:spLocks noEditPoints="1"/>
            </p:cNvSpPr>
            <p:nvPr/>
          </p:nvSpPr>
          <p:spPr bwMode="auto">
            <a:xfrm>
              <a:off x="7489088" y="3493458"/>
              <a:ext cx="201605" cy="199648"/>
            </a:xfrm>
            <a:custGeom>
              <a:avLst/>
              <a:gdLst>
                <a:gd name="T0" fmla="*/ 32 w 63"/>
                <a:gd name="T1" fmla="*/ 62 h 62"/>
                <a:gd name="T2" fmla="*/ 0 w 63"/>
                <a:gd name="T3" fmla="*/ 31 h 62"/>
                <a:gd name="T4" fmla="*/ 32 w 63"/>
                <a:gd name="T5" fmla="*/ 0 h 62"/>
                <a:gd name="T6" fmla="*/ 63 w 63"/>
                <a:gd name="T7" fmla="*/ 31 h 62"/>
                <a:gd name="T8" fmla="*/ 32 w 63"/>
                <a:gd name="T9" fmla="*/ 62 h 62"/>
                <a:gd name="T10" fmla="*/ 58 w 63"/>
                <a:gd name="T11" fmla="*/ 36 h 62"/>
                <a:gd name="T12" fmla="*/ 41 w 63"/>
                <a:gd name="T13" fmla="*/ 34 h 62"/>
                <a:gd name="T14" fmla="*/ 46 w 63"/>
                <a:gd name="T15" fmla="*/ 53 h 62"/>
                <a:gd name="T16" fmla="*/ 58 w 63"/>
                <a:gd name="T17" fmla="*/ 36 h 62"/>
                <a:gd name="T18" fmla="*/ 42 w 63"/>
                <a:gd name="T19" fmla="*/ 56 h 62"/>
                <a:gd name="T20" fmla="*/ 36 w 63"/>
                <a:gd name="T21" fmla="*/ 36 h 62"/>
                <a:gd name="T22" fmla="*/ 36 w 63"/>
                <a:gd name="T23" fmla="*/ 36 h 62"/>
                <a:gd name="T24" fmla="*/ 15 w 63"/>
                <a:gd name="T25" fmla="*/ 52 h 62"/>
                <a:gd name="T26" fmla="*/ 32 w 63"/>
                <a:gd name="T27" fmla="*/ 58 h 62"/>
                <a:gd name="T28" fmla="*/ 42 w 63"/>
                <a:gd name="T29" fmla="*/ 56 h 62"/>
                <a:gd name="T30" fmla="*/ 12 w 63"/>
                <a:gd name="T31" fmla="*/ 49 h 62"/>
                <a:gd name="T32" fmla="*/ 33 w 63"/>
                <a:gd name="T33" fmla="*/ 32 h 62"/>
                <a:gd name="T34" fmla="*/ 34 w 63"/>
                <a:gd name="T35" fmla="*/ 31 h 62"/>
                <a:gd name="T36" fmla="*/ 32 w 63"/>
                <a:gd name="T37" fmla="*/ 27 h 62"/>
                <a:gd name="T38" fmla="*/ 5 w 63"/>
                <a:gd name="T39" fmla="*/ 31 h 62"/>
                <a:gd name="T40" fmla="*/ 5 w 63"/>
                <a:gd name="T41" fmla="*/ 31 h 62"/>
                <a:gd name="T42" fmla="*/ 12 w 63"/>
                <a:gd name="T43" fmla="*/ 49 h 62"/>
                <a:gd name="T44" fmla="*/ 5 w 63"/>
                <a:gd name="T45" fmla="*/ 26 h 62"/>
                <a:gd name="T46" fmla="*/ 30 w 63"/>
                <a:gd name="T47" fmla="*/ 23 h 62"/>
                <a:gd name="T48" fmla="*/ 20 w 63"/>
                <a:gd name="T49" fmla="*/ 7 h 62"/>
                <a:gd name="T50" fmla="*/ 5 w 63"/>
                <a:gd name="T51" fmla="*/ 26 h 62"/>
                <a:gd name="T52" fmla="*/ 25 w 63"/>
                <a:gd name="T53" fmla="*/ 6 h 62"/>
                <a:gd name="T54" fmla="*/ 35 w 63"/>
                <a:gd name="T55" fmla="*/ 21 h 62"/>
                <a:gd name="T56" fmla="*/ 49 w 63"/>
                <a:gd name="T57" fmla="*/ 12 h 62"/>
                <a:gd name="T58" fmla="*/ 32 w 63"/>
                <a:gd name="T59" fmla="*/ 5 h 62"/>
                <a:gd name="T60" fmla="*/ 25 w 63"/>
                <a:gd name="T61" fmla="*/ 6 h 62"/>
                <a:gd name="T62" fmla="*/ 52 w 63"/>
                <a:gd name="T63" fmla="*/ 15 h 62"/>
                <a:gd name="T64" fmla="*/ 37 w 63"/>
                <a:gd name="T65" fmla="*/ 25 h 62"/>
                <a:gd name="T66" fmla="*/ 39 w 63"/>
                <a:gd name="T67" fmla="*/ 29 h 62"/>
                <a:gd name="T68" fmla="*/ 40 w 63"/>
                <a:gd name="T69" fmla="*/ 30 h 62"/>
                <a:gd name="T70" fmla="*/ 58 w 63"/>
                <a:gd name="T71" fmla="*/ 31 h 62"/>
                <a:gd name="T72" fmla="*/ 52 w 63"/>
                <a:gd name="T73" fmla="*/ 15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3" h="62">
                  <a:moveTo>
                    <a:pt x="32" y="62"/>
                  </a:moveTo>
                  <a:cubicBezTo>
                    <a:pt x="14" y="62"/>
                    <a:pt x="0" y="49"/>
                    <a:pt x="0" y="31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1"/>
                  </a:cubicBezTo>
                  <a:cubicBezTo>
                    <a:pt x="63" y="49"/>
                    <a:pt x="49" y="62"/>
                    <a:pt x="32" y="62"/>
                  </a:cubicBezTo>
                  <a:close/>
                  <a:moveTo>
                    <a:pt x="58" y="36"/>
                  </a:moveTo>
                  <a:cubicBezTo>
                    <a:pt x="57" y="35"/>
                    <a:pt x="50" y="33"/>
                    <a:pt x="41" y="34"/>
                  </a:cubicBezTo>
                  <a:cubicBezTo>
                    <a:pt x="45" y="44"/>
                    <a:pt x="46" y="52"/>
                    <a:pt x="46" y="53"/>
                  </a:cubicBezTo>
                  <a:cubicBezTo>
                    <a:pt x="52" y="49"/>
                    <a:pt x="57" y="43"/>
                    <a:pt x="58" y="36"/>
                  </a:cubicBezTo>
                  <a:close/>
                  <a:moveTo>
                    <a:pt x="42" y="56"/>
                  </a:moveTo>
                  <a:cubicBezTo>
                    <a:pt x="41" y="54"/>
                    <a:pt x="40" y="45"/>
                    <a:pt x="36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21" y="41"/>
                    <a:pt x="16" y="51"/>
                    <a:pt x="15" y="52"/>
                  </a:cubicBezTo>
                  <a:cubicBezTo>
                    <a:pt x="20" y="56"/>
                    <a:pt x="25" y="58"/>
                    <a:pt x="32" y="58"/>
                  </a:cubicBezTo>
                  <a:cubicBezTo>
                    <a:pt x="35" y="58"/>
                    <a:pt x="39" y="57"/>
                    <a:pt x="42" y="56"/>
                  </a:cubicBezTo>
                  <a:close/>
                  <a:moveTo>
                    <a:pt x="12" y="49"/>
                  </a:moveTo>
                  <a:cubicBezTo>
                    <a:pt x="12" y="48"/>
                    <a:pt x="20" y="36"/>
                    <a:pt x="33" y="32"/>
                  </a:cubicBezTo>
                  <a:cubicBezTo>
                    <a:pt x="34" y="32"/>
                    <a:pt x="34" y="31"/>
                    <a:pt x="34" y="31"/>
                  </a:cubicBezTo>
                  <a:cubicBezTo>
                    <a:pt x="34" y="30"/>
                    <a:pt x="33" y="28"/>
                    <a:pt x="32" y="27"/>
                  </a:cubicBezTo>
                  <a:cubicBezTo>
                    <a:pt x="19" y="31"/>
                    <a:pt x="6" y="31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8"/>
                    <a:pt x="8" y="44"/>
                    <a:pt x="12" y="49"/>
                  </a:cubicBezTo>
                  <a:close/>
                  <a:moveTo>
                    <a:pt x="5" y="26"/>
                  </a:moveTo>
                  <a:cubicBezTo>
                    <a:pt x="7" y="26"/>
                    <a:pt x="18" y="26"/>
                    <a:pt x="30" y="23"/>
                  </a:cubicBezTo>
                  <a:cubicBezTo>
                    <a:pt x="26" y="15"/>
                    <a:pt x="21" y="8"/>
                    <a:pt x="20" y="7"/>
                  </a:cubicBezTo>
                  <a:cubicBezTo>
                    <a:pt x="13" y="11"/>
                    <a:pt x="7" y="18"/>
                    <a:pt x="5" y="26"/>
                  </a:cubicBezTo>
                  <a:close/>
                  <a:moveTo>
                    <a:pt x="25" y="6"/>
                  </a:moveTo>
                  <a:cubicBezTo>
                    <a:pt x="26" y="7"/>
                    <a:pt x="31" y="13"/>
                    <a:pt x="35" y="21"/>
                  </a:cubicBezTo>
                  <a:cubicBezTo>
                    <a:pt x="45" y="18"/>
                    <a:pt x="49" y="12"/>
                    <a:pt x="49" y="12"/>
                  </a:cubicBezTo>
                  <a:cubicBezTo>
                    <a:pt x="44" y="7"/>
                    <a:pt x="38" y="5"/>
                    <a:pt x="32" y="5"/>
                  </a:cubicBezTo>
                  <a:cubicBezTo>
                    <a:pt x="29" y="5"/>
                    <a:pt x="27" y="5"/>
                    <a:pt x="25" y="6"/>
                  </a:cubicBezTo>
                  <a:close/>
                  <a:moveTo>
                    <a:pt x="52" y="15"/>
                  </a:moveTo>
                  <a:cubicBezTo>
                    <a:pt x="52" y="15"/>
                    <a:pt x="47" y="21"/>
                    <a:pt x="37" y="25"/>
                  </a:cubicBezTo>
                  <a:cubicBezTo>
                    <a:pt x="38" y="26"/>
                    <a:pt x="38" y="28"/>
                    <a:pt x="39" y="29"/>
                  </a:cubicBezTo>
                  <a:cubicBezTo>
                    <a:pt x="39" y="29"/>
                    <a:pt x="39" y="30"/>
                    <a:pt x="40" y="30"/>
                  </a:cubicBezTo>
                  <a:cubicBezTo>
                    <a:pt x="48" y="29"/>
                    <a:pt x="57" y="31"/>
                    <a:pt x="58" y="31"/>
                  </a:cubicBezTo>
                  <a:cubicBezTo>
                    <a:pt x="58" y="25"/>
                    <a:pt x="56" y="19"/>
                    <a:pt x="5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7" name="Freeform 175"/>
            <p:cNvSpPr>
              <a:spLocks noEditPoints="1"/>
            </p:cNvSpPr>
            <p:nvPr/>
          </p:nvSpPr>
          <p:spPr bwMode="auto">
            <a:xfrm>
              <a:off x="7424496" y="4556288"/>
              <a:ext cx="207477" cy="182031"/>
            </a:xfrm>
            <a:custGeom>
              <a:avLst/>
              <a:gdLst>
                <a:gd name="T0" fmla="*/ 65 w 65"/>
                <a:gd name="T1" fmla="*/ 19 h 57"/>
                <a:gd name="T2" fmla="*/ 47 w 65"/>
                <a:gd name="T3" fmla="*/ 0 h 57"/>
                <a:gd name="T4" fmla="*/ 32 w 65"/>
                <a:gd name="T5" fmla="*/ 6 h 57"/>
                <a:gd name="T6" fmla="*/ 18 w 65"/>
                <a:gd name="T7" fmla="*/ 0 h 57"/>
                <a:gd name="T8" fmla="*/ 0 w 65"/>
                <a:gd name="T9" fmla="*/ 19 h 57"/>
                <a:gd name="T10" fmla="*/ 6 w 65"/>
                <a:gd name="T11" fmla="*/ 33 h 57"/>
                <a:gd name="T12" fmla="*/ 6 w 65"/>
                <a:gd name="T13" fmla="*/ 33 h 57"/>
                <a:gd name="T14" fmla="*/ 26 w 65"/>
                <a:gd name="T15" fmla="*/ 53 h 57"/>
                <a:gd name="T16" fmla="*/ 32 w 65"/>
                <a:gd name="T17" fmla="*/ 57 h 57"/>
                <a:gd name="T18" fmla="*/ 39 w 65"/>
                <a:gd name="T19" fmla="*/ 53 h 57"/>
                <a:gd name="T20" fmla="*/ 59 w 65"/>
                <a:gd name="T21" fmla="*/ 33 h 57"/>
                <a:gd name="T22" fmla="*/ 59 w 65"/>
                <a:gd name="T23" fmla="*/ 33 h 57"/>
                <a:gd name="T24" fmla="*/ 65 w 65"/>
                <a:gd name="T25" fmla="*/ 19 h 57"/>
                <a:gd name="T26" fmla="*/ 54 w 65"/>
                <a:gd name="T27" fmla="*/ 27 h 57"/>
                <a:gd name="T28" fmla="*/ 33 w 65"/>
                <a:gd name="T29" fmla="*/ 47 h 57"/>
                <a:gd name="T30" fmla="*/ 32 w 65"/>
                <a:gd name="T31" fmla="*/ 48 h 57"/>
                <a:gd name="T32" fmla="*/ 32 w 65"/>
                <a:gd name="T33" fmla="*/ 47 h 57"/>
                <a:gd name="T34" fmla="*/ 11 w 65"/>
                <a:gd name="T35" fmla="*/ 27 h 57"/>
                <a:gd name="T36" fmla="*/ 8 w 65"/>
                <a:gd name="T37" fmla="*/ 19 h 57"/>
                <a:gd name="T38" fmla="*/ 18 w 65"/>
                <a:gd name="T39" fmla="*/ 8 h 57"/>
                <a:gd name="T40" fmla="*/ 26 w 65"/>
                <a:gd name="T41" fmla="*/ 11 h 57"/>
                <a:gd name="T42" fmla="*/ 32 w 65"/>
                <a:gd name="T43" fmla="*/ 18 h 57"/>
                <a:gd name="T44" fmla="*/ 39 w 65"/>
                <a:gd name="T45" fmla="*/ 11 h 57"/>
                <a:gd name="T46" fmla="*/ 47 w 65"/>
                <a:gd name="T47" fmla="*/ 8 h 57"/>
                <a:gd name="T48" fmla="*/ 57 w 65"/>
                <a:gd name="T49" fmla="*/ 19 h 57"/>
                <a:gd name="T50" fmla="*/ 54 w 65"/>
                <a:gd name="T51" fmla="*/ 2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5" h="57">
                  <a:moveTo>
                    <a:pt x="65" y="19"/>
                  </a:moveTo>
                  <a:cubicBezTo>
                    <a:pt x="65" y="8"/>
                    <a:pt x="57" y="0"/>
                    <a:pt x="47" y="0"/>
                  </a:cubicBezTo>
                  <a:cubicBezTo>
                    <a:pt x="41" y="0"/>
                    <a:pt x="36" y="2"/>
                    <a:pt x="32" y="6"/>
                  </a:cubicBezTo>
                  <a:cubicBezTo>
                    <a:pt x="29" y="2"/>
                    <a:pt x="24" y="0"/>
                    <a:pt x="18" y="0"/>
                  </a:cubicBezTo>
                  <a:cubicBezTo>
                    <a:pt x="8" y="0"/>
                    <a:pt x="0" y="8"/>
                    <a:pt x="0" y="19"/>
                  </a:cubicBezTo>
                  <a:cubicBezTo>
                    <a:pt x="0" y="24"/>
                    <a:pt x="2" y="29"/>
                    <a:pt x="6" y="33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8" y="55"/>
                    <a:pt x="30" y="57"/>
                    <a:pt x="32" y="57"/>
                  </a:cubicBezTo>
                  <a:cubicBezTo>
                    <a:pt x="35" y="57"/>
                    <a:pt x="37" y="55"/>
                    <a:pt x="39" y="5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63" y="29"/>
                    <a:pt x="65" y="24"/>
                    <a:pt x="65" y="19"/>
                  </a:cubicBezTo>
                  <a:close/>
                  <a:moveTo>
                    <a:pt x="54" y="2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8"/>
                    <a:pt x="32" y="48"/>
                  </a:cubicBezTo>
                  <a:cubicBezTo>
                    <a:pt x="32" y="48"/>
                    <a:pt x="32" y="47"/>
                    <a:pt x="32" y="4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9" y="24"/>
                    <a:pt x="8" y="22"/>
                    <a:pt x="8" y="19"/>
                  </a:cubicBezTo>
                  <a:cubicBezTo>
                    <a:pt x="8" y="13"/>
                    <a:pt x="13" y="8"/>
                    <a:pt x="18" y="8"/>
                  </a:cubicBezTo>
                  <a:cubicBezTo>
                    <a:pt x="22" y="8"/>
                    <a:pt x="24" y="9"/>
                    <a:pt x="26" y="11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41" y="9"/>
                    <a:pt x="43" y="8"/>
                    <a:pt x="47" y="8"/>
                  </a:cubicBezTo>
                  <a:cubicBezTo>
                    <a:pt x="52" y="8"/>
                    <a:pt x="57" y="13"/>
                    <a:pt x="57" y="19"/>
                  </a:cubicBezTo>
                  <a:cubicBezTo>
                    <a:pt x="57" y="22"/>
                    <a:pt x="56" y="24"/>
                    <a:pt x="54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8" name="Freeform 177"/>
            <p:cNvSpPr>
              <a:spLocks noEditPoints="1"/>
            </p:cNvSpPr>
            <p:nvPr/>
          </p:nvSpPr>
          <p:spPr bwMode="auto">
            <a:xfrm>
              <a:off x="7725924" y="4971241"/>
              <a:ext cx="150715" cy="154628"/>
            </a:xfrm>
            <a:custGeom>
              <a:avLst/>
              <a:gdLst>
                <a:gd name="T0" fmla="*/ 43 w 47"/>
                <a:gd name="T1" fmla="*/ 29 h 48"/>
                <a:gd name="T2" fmla="*/ 47 w 47"/>
                <a:gd name="T3" fmla="*/ 16 h 48"/>
                <a:gd name="T4" fmla="*/ 42 w 47"/>
                <a:gd name="T5" fmla="*/ 8 h 48"/>
                <a:gd name="T6" fmla="*/ 37 w 47"/>
                <a:gd name="T7" fmla="*/ 9 h 48"/>
                <a:gd name="T8" fmla="*/ 28 w 47"/>
                <a:gd name="T9" fmla="*/ 0 h 48"/>
                <a:gd name="T10" fmla="*/ 19 w 47"/>
                <a:gd name="T11" fmla="*/ 0 h 48"/>
                <a:gd name="T12" fmla="*/ 18 w 47"/>
                <a:gd name="T13" fmla="*/ 5 h 48"/>
                <a:gd name="T14" fmla="*/ 5 w 47"/>
                <a:gd name="T15" fmla="*/ 8 h 48"/>
                <a:gd name="T16" fmla="*/ 0 w 47"/>
                <a:gd name="T17" fmla="*/ 16 h 48"/>
                <a:gd name="T18" fmla="*/ 4 w 47"/>
                <a:gd name="T19" fmla="*/ 20 h 48"/>
                <a:gd name="T20" fmla="*/ 0 w 47"/>
                <a:gd name="T21" fmla="*/ 32 h 48"/>
                <a:gd name="T22" fmla="*/ 5 w 47"/>
                <a:gd name="T23" fmla="*/ 40 h 48"/>
                <a:gd name="T24" fmla="*/ 10 w 47"/>
                <a:gd name="T25" fmla="*/ 39 h 48"/>
                <a:gd name="T26" fmla="*/ 19 w 47"/>
                <a:gd name="T27" fmla="*/ 48 h 48"/>
                <a:gd name="T28" fmla="*/ 28 w 47"/>
                <a:gd name="T29" fmla="*/ 48 h 48"/>
                <a:gd name="T30" fmla="*/ 29 w 47"/>
                <a:gd name="T31" fmla="*/ 44 h 48"/>
                <a:gd name="T32" fmla="*/ 42 w 47"/>
                <a:gd name="T33" fmla="*/ 40 h 48"/>
                <a:gd name="T34" fmla="*/ 47 w 47"/>
                <a:gd name="T35" fmla="*/ 32 h 48"/>
                <a:gd name="T36" fmla="*/ 43 w 47"/>
                <a:gd name="T37" fmla="*/ 29 h 48"/>
                <a:gd name="T38" fmla="*/ 23 w 47"/>
                <a:gd name="T39" fmla="*/ 34 h 48"/>
                <a:gd name="T40" fmla="*/ 14 w 47"/>
                <a:gd name="T41" fmla="*/ 24 h 48"/>
                <a:gd name="T42" fmla="*/ 23 w 47"/>
                <a:gd name="T43" fmla="*/ 14 h 48"/>
                <a:gd name="T44" fmla="*/ 33 w 47"/>
                <a:gd name="T45" fmla="*/ 24 h 48"/>
                <a:gd name="T46" fmla="*/ 23 w 47"/>
                <a:gd name="T47" fmla="*/ 3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7" h="48">
                  <a:moveTo>
                    <a:pt x="43" y="29"/>
                  </a:moveTo>
                  <a:cubicBezTo>
                    <a:pt x="41" y="24"/>
                    <a:pt x="42" y="19"/>
                    <a:pt x="47" y="16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1" y="9"/>
                    <a:pt x="39" y="9"/>
                    <a:pt x="37" y="9"/>
                  </a:cubicBezTo>
                  <a:cubicBezTo>
                    <a:pt x="32" y="9"/>
                    <a:pt x="28" y="5"/>
                    <a:pt x="2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2"/>
                    <a:pt x="18" y="3"/>
                    <a:pt x="18" y="5"/>
                  </a:cubicBezTo>
                  <a:cubicBezTo>
                    <a:pt x="15" y="9"/>
                    <a:pt x="9" y="11"/>
                    <a:pt x="5" y="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17"/>
                    <a:pt x="3" y="18"/>
                    <a:pt x="4" y="20"/>
                  </a:cubicBezTo>
                  <a:cubicBezTo>
                    <a:pt x="6" y="24"/>
                    <a:pt x="5" y="30"/>
                    <a:pt x="0" y="32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6" y="40"/>
                    <a:pt x="8" y="39"/>
                    <a:pt x="10" y="39"/>
                  </a:cubicBezTo>
                  <a:cubicBezTo>
                    <a:pt x="15" y="39"/>
                    <a:pt x="19" y="43"/>
                    <a:pt x="19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7"/>
                    <a:pt x="29" y="45"/>
                    <a:pt x="29" y="44"/>
                  </a:cubicBezTo>
                  <a:cubicBezTo>
                    <a:pt x="32" y="39"/>
                    <a:pt x="38" y="38"/>
                    <a:pt x="42" y="40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5" y="31"/>
                    <a:pt x="44" y="30"/>
                    <a:pt x="43" y="29"/>
                  </a:cubicBezTo>
                  <a:close/>
                  <a:moveTo>
                    <a:pt x="23" y="34"/>
                  </a:moveTo>
                  <a:cubicBezTo>
                    <a:pt x="18" y="34"/>
                    <a:pt x="14" y="30"/>
                    <a:pt x="14" y="24"/>
                  </a:cubicBezTo>
                  <a:cubicBezTo>
                    <a:pt x="14" y="19"/>
                    <a:pt x="18" y="14"/>
                    <a:pt x="23" y="14"/>
                  </a:cubicBezTo>
                  <a:cubicBezTo>
                    <a:pt x="29" y="14"/>
                    <a:pt x="33" y="19"/>
                    <a:pt x="33" y="24"/>
                  </a:cubicBezTo>
                  <a:cubicBezTo>
                    <a:pt x="33" y="30"/>
                    <a:pt x="29" y="34"/>
                    <a:pt x="23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9" name="Freeform 178"/>
            <p:cNvSpPr>
              <a:spLocks noEditPoints="1"/>
            </p:cNvSpPr>
            <p:nvPr/>
          </p:nvSpPr>
          <p:spPr bwMode="auto">
            <a:xfrm>
              <a:off x="6888188" y="4926222"/>
              <a:ext cx="248581" cy="250538"/>
            </a:xfrm>
            <a:custGeom>
              <a:avLst/>
              <a:gdLst>
                <a:gd name="T0" fmla="*/ 67 w 127"/>
                <a:gd name="T1" fmla="*/ 0 h 128"/>
                <a:gd name="T2" fmla="*/ 55 w 127"/>
                <a:gd name="T3" fmla="*/ 13 h 128"/>
                <a:gd name="T4" fmla="*/ 67 w 127"/>
                <a:gd name="T5" fmla="*/ 25 h 128"/>
                <a:gd name="T6" fmla="*/ 39 w 127"/>
                <a:gd name="T7" fmla="*/ 56 h 128"/>
                <a:gd name="T8" fmla="*/ 11 w 127"/>
                <a:gd name="T9" fmla="*/ 56 h 128"/>
                <a:gd name="T10" fmla="*/ 32 w 127"/>
                <a:gd name="T11" fmla="*/ 79 h 128"/>
                <a:gd name="T12" fmla="*/ 0 w 127"/>
                <a:gd name="T13" fmla="*/ 123 h 128"/>
                <a:gd name="T14" fmla="*/ 0 w 127"/>
                <a:gd name="T15" fmla="*/ 128 h 128"/>
                <a:gd name="T16" fmla="*/ 5 w 127"/>
                <a:gd name="T17" fmla="*/ 128 h 128"/>
                <a:gd name="T18" fmla="*/ 49 w 127"/>
                <a:gd name="T19" fmla="*/ 93 h 128"/>
                <a:gd name="T20" fmla="*/ 72 w 127"/>
                <a:gd name="T21" fmla="*/ 116 h 128"/>
                <a:gd name="T22" fmla="*/ 72 w 127"/>
                <a:gd name="T23" fmla="*/ 88 h 128"/>
                <a:gd name="T24" fmla="*/ 103 w 127"/>
                <a:gd name="T25" fmla="*/ 61 h 128"/>
                <a:gd name="T26" fmla="*/ 114 w 127"/>
                <a:gd name="T27" fmla="*/ 72 h 128"/>
                <a:gd name="T28" fmla="*/ 127 w 127"/>
                <a:gd name="T29" fmla="*/ 61 h 128"/>
                <a:gd name="T30" fmla="*/ 67 w 127"/>
                <a:gd name="T31" fmla="*/ 0 h 128"/>
                <a:gd name="T32" fmla="*/ 55 w 127"/>
                <a:gd name="T33" fmla="*/ 69 h 128"/>
                <a:gd name="T34" fmla="*/ 47 w 127"/>
                <a:gd name="T35" fmla="*/ 61 h 128"/>
                <a:gd name="T36" fmla="*/ 75 w 127"/>
                <a:gd name="T37" fmla="*/ 33 h 128"/>
                <a:gd name="T38" fmla="*/ 83 w 127"/>
                <a:gd name="T39" fmla="*/ 41 h 128"/>
                <a:gd name="T40" fmla="*/ 55 w 127"/>
                <a:gd name="T41" fmla="*/ 69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7" h="128">
                  <a:moveTo>
                    <a:pt x="67" y="0"/>
                  </a:moveTo>
                  <a:lnTo>
                    <a:pt x="55" y="13"/>
                  </a:lnTo>
                  <a:lnTo>
                    <a:pt x="67" y="25"/>
                  </a:lnTo>
                  <a:lnTo>
                    <a:pt x="39" y="56"/>
                  </a:lnTo>
                  <a:lnTo>
                    <a:pt x="11" y="56"/>
                  </a:lnTo>
                  <a:lnTo>
                    <a:pt x="32" y="79"/>
                  </a:lnTo>
                  <a:lnTo>
                    <a:pt x="0" y="123"/>
                  </a:lnTo>
                  <a:lnTo>
                    <a:pt x="0" y="128"/>
                  </a:lnTo>
                  <a:lnTo>
                    <a:pt x="5" y="128"/>
                  </a:lnTo>
                  <a:lnTo>
                    <a:pt x="49" y="93"/>
                  </a:lnTo>
                  <a:lnTo>
                    <a:pt x="72" y="116"/>
                  </a:lnTo>
                  <a:lnTo>
                    <a:pt x="72" y="88"/>
                  </a:lnTo>
                  <a:lnTo>
                    <a:pt x="103" y="61"/>
                  </a:lnTo>
                  <a:lnTo>
                    <a:pt x="114" y="72"/>
                  </a:lnTo>
                  <a:lnTo>
                    <a:pt x="127" y="61"/>
                  </a:lnTo>
                  <a:lnTo>
                    <a:pt x="67" y="0"/>
                  </a:lnTo>
                  <a:close/>
                  <a:moveTo>
                    <a:pt x="55" y="69"/>
                  </a:moveTo>
                  <a:lnTo>
                    <a:pt x="47" y="61"/>
                  </a:lnTo>
                  <a:lnTo>
                    <a:pt x="75" y="33"/>
                  </a:lnTo>
                  <a:lnTo>
                    <a:pt x="83" y="41"/>
                  </a:lnTo>
                  <a:lnTo>
                    <a:pt x="55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0" name="Freeform 179"/>
            <p:cNvSpPr>
              <a:spLocks noEditPoints="1"/>
            </p:cNvSpPr>
            <p:nvPr/>
          </p:nvSpPr>
          <p:spPr bwMode="auto">
            <a:xfrm>
              <a:off x="6868614" y="4354682"/>
              <a:ext cx="182032" cy="185946"/>
            </a:xfrm>
            <a:custGeom>
              <a:avLst/>
              <a:gdLst>
                <a:gd name="T0" fmla="*/ 57 w 57"/>
                <a:gd name="T1" fmla="*/ 29 h 58"/>
                <a:gd name="T2" fmla="*/ 28 w 57"/>
                <a:gd name="T3" fmla="*/ 58 h 58"/>
                <a:gd name="T4" fmla="*/ 0 w 57"/>
                <a:gd name="T5" fmla="*/ 29 h 58"/>
                <a:gd name="T6" fmla="*/ 28 w 57"/>
                <a:gd name="T7" fmla="*/ 0 h 58"/>
                <a:gd name="T8" fmla="*/ 57 w 57"/>
                <a:gd name="T9" fmla="*/ 29 h 58"/>
                <a:gd name="T10" fmla="*/ 5 w 57"/>
                <a:gd name="T11" fmla="*/ 29 h 58"/>
                <a:gd name="T12" fmla="*/ 28 w 57"/>
                <a:gd name="T13" fmla="*/ 52 h 58"/>
                <a:gd name="T14" fmla="*/ 52 w 57"/>
                <a:gd name="T15" fmla="*/ 29 h 58"/>
                <a:gd name="T16" fmla="*/ 28 w 57"/>
                <a:gd name="T17" fmla="*/ 6 h 58"/>
                <a:gd name="T18" fmla="*/ 5 w 57"/>
                <a:gd name="T19" fmla="*/ 29 h 58"/>
                <a:gd name="T20" fmla="*/ 31 w 57"/>
                <a:gd name="T21" fmla="*/ 12 h 58"/>
                <a:gd name="T22" fmla="*/ 45 w 57"/>
                <a:gd name="T23" fmla="*/ 26 h 58"/>
                <a:gd name="T24" fmla="*/ 45 w 57"/>
                <a:gd name="T25" fmla="*/ 31 h 58"/>
                <a:gd name="T26" fmla="*/ 40 w 57"/>
                <a:gd name="T27" fmla="*/ 31 h 58"/>
                <a:gd name="T28" fmla="*/ 32 w 57"/>
                <a:gd name="T29" fmla="*/ 23 h 58"/>
                <a:gd name="T30" fmla="*/ 32 w 57"/>
                <a:gd name="T31" fmla="*/ 43 h 58"/>
                <a:gd name="T32" fmla="*/ 28 w 57"/>
                <a:gd name="T33" fmla="*/ 47 h 58"/>
                <a:gd name="T34" fmla="*/ 25 w 57"/>
                <a:gd name="T35" fmla="*/ 43 h 58"/>
                <a:gd name="T36" fmla="*/ 25 w 57"/>
                <a:gd name="T37" fmla="*/ 23 h 58"/>
                <a:gd name="T38" fmla="*/ 17 w 57"/>
                <a:gd name="T39" fmla="*/ 31 h 58"/>
                <a:gd name="T40" fmla="*/ 12 w 57"/>
                <a:gd name="T41" fmla="*/ 31 h 58"/>
                <a:gd name="T42" fmla="*/ 11 w 57"/>
                <a:gd name="T43" fmla="*/ 29 h 58"/>
                <a:gd name="T44" fmla="*/ 12 w 57"/>
                <a:gd name="T45" fmla="*/ 26 h 58"/>
                <a:gd name="T46" fmla="*/ 26 w 57"/>
                <a:gd name="T47" fmla="*/ 12 h 58"/>
                <a:gd name="T48" fmla="*/ 31 w 57"/>
                <a:gd name="T49" fmla="*/ 1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" h="58">
                  <a:moveTo>
                    <a:pt x="57" y="29"/>
                  </a:moveTo>
                  <a:cubicBezTo>
                    <a:pt x="57" y="45"/>
                    <a:pt x="44" y="58"/>
                    <a:pt x="28" y="58"/>
                  </a:cubicBezTo>
                  <a:cubicBezTo>
                    <a:pt x="13" y="58"/>
                    <a:pt x="0" y="45"/>
                    <a:pt x="0" y="29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4" y="0"/>
                    <a:pt x="57" y="13"/>
                    <a:pt x="57" y="29"/>
                  </a:cubicBezTo>
                  <a:close/>
                  <a:moveTo>
                    <a:pt x="5" y="29"/>
                  </a:moveTo>
                  <a:cubicBezTo>
                    <a:pt x="5" y="42"/>
                    <a:pt x="16" y="52"/>
                    <a:pt x="28" y="52"/>
                  </a:cubicBezTo>
                  <a:cubicBezTo>
                    <a:pt x="41" y="52"/>
                    <a:pt x="52" y="42"/>
                    <a:pt x="52" y="29"/>
                  </a:cubicBezTo>
                  <a:cubicBezTo>
                    <a:pt x="52" y="16"/>
                    <a:pt x="41" y="6"/>
                    <a:pt x="28" y="6"/>
                  </a:cubicBezTo>
                  <a:cubicBezTo>
                    <a:pt x="16" y="6"/>
                    <a:pt x="5" y="16"/>
                    <a:pt x="5" y="29"/>
                  </a:cubicBezTo>
                  <a:close/>
                  <a:moveTo>
                    <a:pt x="31" y="12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7" y="28"/>
                    <a:pt x="47" y="30"/>
                    <a:pt x="45" y="31"/>
                  </a:cubicBezTo>
                  <a:cubicBezTo>
                    <a:pt x="44" y="33"/>
                    <a:pt x="42" y="33"/>
                    <a:pt x="40" y="31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2" y="45"/>
                    <a:pt x="30" y="47"/>
                    <a:pt x="28" y="47"/>
                  </a:cubicBezTo>
                  <a:cubicBezTo>
                    <a:pt x="26" y="47"/>
                    <a:pt x="25" y="45"/>
                    <a:pt x="25" y="4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5" y="33"/>
                    <a:pt x="13" y="33"/>
                    <a:pt x="12" y="31"/>
                  </a:cubicBezTo>
                  <a:cubicBezTo>
                    <a:pt x="11" y="31"/>
                    <a:pt x="11" y="30"/>
                    <a:pt x="11" y="29"/>
                  </a:cubicBezTo>
                  <a:cubicBezTo>
                    <a:pt x="11" y="28"/>
                    <a:pt x="11" y="27"/>
                    <a:pt x="12" y="26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7" y="11"/>
                    <a:pt x="30" y="11"/>
                    <a:pt x="3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1" name="Freeform 185"/>
            <p:cNvSpPr>
              <a:spLocks noEditPoints="1"/>
            </p:cNvSpPr>
            <p:nvPr/>
          </p:nvSpPr>
          <p:spPr bwMode="auto">
            <a:xfrm>
              <a:off x="6958652" y="3260536"/>
              <a:ext cx="287728" cy="160501"/>
            </a:xfrm>
            <a:custGeom>
              <a:avLst/>
              <a:gdLst>
                <a:gd name="T0" fmla="*/ 83 w 90"/>
                <a:gd name="T1" fmla="*/ 46 h 50"/>
                <a:gd name="T2" fmla="*/ 85 w 90"/>
                <a:gd name="T3" fmla="*/ 36 h 50"/>
                <a:gd name="T4" fmla="*/ 87 w 90"/>
                <a:gd name="T5" fmla="*/ 27 h 50"/>
                <a:gd name="T6" fmla="*/ 89 w 90"/>
                <a:gd name="T7" fmla="*/ 16 h 50"/>
                <a:gd name="T8" fmla="*/ 86 w 90"/>
                <a:gd name="T9" fmla="*/ 10 h 50"/>
                <a:gd name="T10" fmla="*/ 64 w 90"/>
                <a:gd name="T11" fmla="*/ 1 h 50"/>
                <a:gd name="T12" fmla="*/ 57 w 90"/>
                <a:gd name="T13" fmla="*/ 3 h 50"/>
                <a:gd name="T14" fmla="*/ 52 w 90"/>
                <a:gd name="T15" fmla="*/ 13 h 50"/>
                <a:gd name="T16" fmla="*/ 51 w 90"/>
                <a:gd name="T17" fmla="*/ 14 h 50"/>
                <a:gd name="T18" fmla="*/ 15 w 90"/>
                <a:gd name="T19" fmla="*/ 6 h 50"/>
                <a:gd name="T20" fmla="*/ 0 w 90"/>
                <a:gd name="T21" fmla="*/ 13 h 50"/>
                <a:gd name="T22" fmla="*/ 8 w 90"/>
                <a:gd name="T23" fmla="*/ 25 h 50"/>
                <a:gd name="T24" fmla="*/ 12 w 90"/>
                <a:gd name="T25" fmla="*/ 22 h 50"/>
                <a:gd name="T26" fmla="*/ 17 w 90"/>
                <a:gd name="T27" fmla="*/ 30 h 50"/>
                <a:gd name="T28" fmla="*/ 25 w 90"/>
                <a:gd name="T29" fmla="*/ 25 h 50"/>
                <a:gd name="T30" fmla="*/ 30 w 90"/>
                <a:gd name="T31" fmla="*/ 33 h 50"/>
                <a:gd name="T32" fmla="*/ 38 w 90"/>
                <a:gd name="T33" fmla="*/ 28 h 50"/>
                <a:gd name="T34" fmla="*/ 43 w 90"/>
                <a:gd name="T35" fmla="*/ 35 h 50"/>
                <a:gd name="T36" fmla="*/ 47 w 90"/>
                <a:gd name="T37" fmla="*/ 33 h 50"/>
                <a:gd name="T38" fmla="*/ 47 w 90"/>
                <a:gd name="T39" fmla="*/ 34 h 50"/>
                <a:gd name="T40" fmla="*/ 48 w 90"/>
                <a:gd name="T41" fmla="*/ 45 h 50"/>
                <a:gd name="T42" fmla="*/ 54 w 90"/>
                <a:gd name="T43" fmla="*/ 50 h 50"/>
                <a:gd name="T44" fmla="*/ 78 w 90"/>
                <a:gd name="T45" fmla="*/ 50 h 50"/>
                <a:gd name="T46" fmla="*/ 83 w 90"/>
                <a:gd name="T47" fmla="*/ 46 h 50"/>
                <a:gd name="T48" fmla="*/ 17 w 90"/>
                <a:gd name="T49" fmla="*/ 15 h 50"/>
                <a:gd name="T50" fmla="*/ 18 w 90"/>
                <a:gd name="T51" fmla="*/ 11 h 50"/>
                <a:gd name="T52" fmla="*/ 49 w 90"/>
                <a:gd name="T53" fmla="*/ 17 h 50"/>
                <a:gd name="T54" fmla="*/ 48 w 90"/>
                <a:gd name="T55" fmla="*/ 22 h 50"/>
                <a:gd name="T56" fmla="*/ 17 w 90"/>
                <a:gd name="T57" fmla="*/ 15 h 50"/>
                <a:gd name="T58" fmla="*/ 73 w 90"/>
                <a:gd name="T59" fmla="*/ 45 h 50"/>
                <a:gd name="T60" fmla="*/ 69 w 90"/>
                <a:gd name="T61" fmla="*/ 44 h 50"/>
                <a:gd name="T62" fmla="*/ 67 w 90"/>
                <a:gd name="T63" fmla="*/ 41 h 50"/>
                <a:gd name="T64" fmla="*/ 73 w 90"/>
                <a:gd name="T65" fmla="*/ 14 h 50"/>
                <a:gd name="T66" fmla="*/ 75 w 90"/>
                <a:gd name="T67" fmla="*/ 12 h 50"/>
                <a:gd name="T68" fmla="*/ 80 w 90"/>
                <a:gd name="T69" fmla="*/ 13 h 50"/>
                <a:gd name="T70" fmla="*/ 82 w 90"/>
                <a:gd name="T71" fmla="*/ 16 h 50"/>
                <a:gd name="T72" fmla="*/ 76 w 90"/>
                <a:gd name="T73" fmla="*/ 43 h 50"/>
                <a:gd name="T74" fmla="*/ 73 w 90"/>
                <a:gd name="T75" fmla="*/ 4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0" h="50">
                  <a:moveTo>
                    <a:pt x="83" y="46"/>
                  </a:moveTo>
                  <a:cubicBezTo>
                    <a:pt x="85" y="36"/>
                    <a:pt x="85" y="36"/>
                    <a:pt x="85" y="36"/>
                  </a:cubicBezTo>
                  <a:cubicBezTo>
                    <a:pt x="86" y="33"/>
                    <a:pt x="87" y="29"/>
                    <a:pt x="87" y="27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90" y="14"/>
                    <a:pt x="88" y="11"/>
                    <a:pt x="86" y="10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62" y="0"/>
                    <a:pt x="59" y="1"/>
                    <a:pt x="57" y="3"/>
                  </a:cubicBezTo>
                  <a:cubicBezTo>
                    <a:pt x="52" y="13"/>
                    <a:pt x="52" y="13"/>
                    <a:pt x="52" y="13"/>
                  </a:cubicBezTo>
                  <a:cubicBezTo>
                    <a:pt x="51" y="13"/>
                    <a:pt x="51" y="13"/>
                    <a:pt x="51" y="14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7" y="33"/>
                    <a:pt x="47" y="33"/>
                    <a:pt x="47" y="33"/>
                  </a:cubicBezTo>
                  <a:cubicBezTo>
                    <a:pt x="47" y="33"/>
                    <a:pt x="47" y="34"/>
                    <a:pt x="47" y="34"/>
                  </a:cubicBezTo>
                  <a:cubicBezTo>
                    <a:pt x="48" y="45"/>
                    <a:pt x="48" y="45"/>
                    <a:pt x="48" y="45"/>
                  </a:cubicBezTo>
                  <a:cubicBezTo>
                    <a:pt x="49" y="48"/>
                    <a:pt x="51" y="50"/>
                    <a:pt x="54" y="50"/>
                  </a:cubicBezTo>
                  <a:cubicBezTo>
                    <a:pt x="78" y="50"/>
                    <a:pt x="78" y="50"/>
                    <a:pt x="78" y="50"/>
                  </a:cubicBezTo>
                  <a:cubicBezTo>
                    <a:pt x="80" y="50"/>
                    <a:pt x="83" y="48"/>
                    <a:pt x="83" y="46"/>
                  </a:cubicBezTo>
                  <a:close/>
                  <a:moveTo>
                    <a:pt x="17" y="15"/>
                  </a:moveTo>
                  <a:cubicBezTo>
                    <a:pt x="18" y="11"/>
                    <a:pt x="18" y="11"/>
                    <a:pt x="18" y="11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8" y="22"/>
                    <a:pt x="48" y="22"/>
                    <a:pt x="48" y="22"/>
                  </a:cubicBezTo>
                  <a:lnTo>
                    <a:pt x="17" y="15"/>
                  </a:lnTo>
                  <a:close/>
                  <a:moveTo>
                    <a:pt x="73" y="45"/>
                  </a:moveTo>
                  <a:cubicBezTo>
                    <a:pt x="69" y="44"/>
                    <a:pt x="69" y="44"/>
                    <a:pt x="69" y="44"/>
                  </a:cubicBezTo>
                  <a:cubicBezTo>
                    <a:pt x="67" y="44"/>
                    <a:pt x="67" y="42"/>
                    <a:pt x="67" y="41"/>
                  </a:cubicBezTo>
                  <a:cubicBezTo>
                    <a:pt x="73" y="14"/>
                    <a:pt x="73" y="14"/>
                    <a:pt x="73" y="14"/>
                  </a:cubicBezTo>
                  <a:cubicBezTo>
                    <a:pt x="73" y="13"/>
                    <a:pt x="74" y="12"/>
                    <a:pt x="75" y="12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1" y="13"/>
                    <a:pt x="82" y="15"/>
                    <a:pt x="82" y="16"/>
                  </a:cubicBezTo>
                  <a:cubicBezTo>
                    <a:pt x="76" y="43"/>
                    <a:pt x="76" y="43"/>
                    <a:pt x="76" y="43"/>
                  </a:cubicBezTo>
                  <a:cubicBezTo>
                    <a:pt x="76" y="44"/>
                    <a:pt x="74" y="45"/>
                    <a:pt x="73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2" name="Freeform 186"/>
            <p:cNvSpPr>
              <a:spLocks noEditPoints="1"/>
            </p:cNvSpPr>
            <p:nvPr/>
          </p:nvSpPr>
          <p:spPr bwMode="auto">
            <a:xfrm>
              <a:off x="7696565" y="835405"/>
              <a:ext cx="207477" cy="205519"/>
            </a:xfrm>
            <a:custGeom>
              <a:avLst/>
              <a:gdLst>
                <a:gd name="T0" fmla="*/ 0 w 65"/>
                <a:gd name="T1" fmla="*/ 32 h 64"/>
                <a:gd name="T2" fmla="*/ 65 w 65"/>
                <a:gd name="T3" fmla="*/ 32 h 64"/>
                <a:gd name="T4" fmla="*/ 51 w 65"/>
                <a:gd name="T5" fmla="*/ 42 h 64"/>
                <a:gd name="T6" fmla="*/ 60 w 65"/>
                <a:gd name="T7" fmla="*/ 34 h 64"/>
                <a:gd name="T8" fmla="*/ 51 w 65"/>
                <a:gd name="T9" fmla="*/ 42 h 64"/>
                <a:gd name="T10" fmla="*/ 13 w 65"/>
                <a:gd name="T11" fmla="*/ 30 h 64"/>
                <a:gd name="T12" fmla="*/ 7 w 65"/>
                <a:gd name="T13" fmla="*/ 21 h 64"/>
                <a:gd name="T14" fmla="*/ 46 w 65"/>
                <a:gd name="T15" fmla="*/ 21 h 64"/>
                <a:gd name="T16" fmla="*/ 35 w 65"/>
                <a:gd name="T17" fmla="*/ 30 h 64"/>
                <a:gd name="T18" fmla="*/ 46 w 65"/>
                <a:gd name="T19" fmla="*/ 21 h 64"/>
                <a:gd name="T20" fmla="*/ 35 w 65"/>
                <a:gd name="T21" fmla="*/ 4 h 64"/>
                <a:gd name="T22" fmla="*/ 42 w 65"/>
                <a:gd name="T23" fmla="*/ 11 h 64"/>
                <a:gd name="T24" fmla="*/ 35 w 65"/>
                <a:gd name="T25" fmla="*/ 17 h 64"/>
                <a:gd name="T26" fmla="*/ 27 w 65"/>
                <a:gd name="T27" fmla="*/ 6 h 64"/>
                <a:gd name="T28" fmla="*/ 30 w 65"/>
                <a:gd name="T29" fmla="*/ 17 h 64"/>
                <a:gd name="T30" fmla="*/ 23 w 65"/>
                <a:gd name="T31" fmla="*/ 11 h 64"/>
                <a:gd name="T32" fmla="*/ 30 w 65"/>
                <a:gd name="T33" fmla="*/ 30 h 64"/>
                <a:gd name="T34" fmla="*/ 19 w 65"/>
                <a:gd name="T35" fmla="*/ 21 h 64"/>
                <a:gd name="T36" fmla="*/ 7 w 65"/>
                <a:gd name="T37" fmla="*/ 42 h 64"/>
                <a:gd name="T38" fmla="*/ 13 w 65"/>
                <a:gd name="T39" fmla="*/ 34 h 64"/>
                <a:gd name="T40" fmla="*/ 7 w 65"/>
                <a:gd name="T41" fmla="*/ 42 h 64"/>
                <a:gd name="T42" fmla="*/ 30 w 65"/>
                <a:gd name="T43" fmla="*/ 34 h 64"/>
                <a:gd name="T44" fmla="*/ 19 w 65"/>
                <a:gd name="T45" fmla="*/ 42 h 64"/>
                <a:gd name="T46" fmla="*/ 30 w 65"/>
                <a:gd name="T47" fmla="*/ 47 h 64"/>
                <a:gd name="T48" fmla="*/ 27 w 65"/>
                <a:gd name="T49" fmla="*/ 58 h 64"/>
                <a:gd name="T50" fmla="*/ 20 w 65"/>
                <a:gd name="T51" fmla="*/ 47 h 64"/>
                <a:gd name="T52" fmla="*/ 42 w 65"/>
                <a:gd name="T53" fmla="*/ 52 h 64"/>
                <a:gd name="T54" fmla="*/ 35 w 65"/>
                <a:gd name="T55" fmla="*/ 59 h 64"/>
                <a:gd name="T56" fmla="*/ 45 w 65"/>
                <a:gd name="T57" fmla="*/ 47 h 64"/>
                <a:gd name="T58" fmla="*/ 35 w 65"/>
                <a:gd name="T59" fmla="*/ 42 h 64"/>
                <a:gd name="T60" fmla="*/ 47 w 65"/>
                <a:gd name="T61" fmla="*/ 34 h 64"/>
                <a:gd name="T62" fmla="*/ 35 w 65"/>
                <a:gd name="T63" fmla="*/ 42 h 64"/>
                <a:gd name="T64" fmla="*/ 51 w 65"/>
                <a:gd name="T65" fmla="*/ 21 h 64"/>
                <a:gd name="T66" fmla="*/ 60 w 65"/>
                <a:gd name="T67" fmla="*/ 30 h 64"/>
                <a:gd name="T68" fmla="*/ 56 w 65"/>
                <a:gd name="T69" fmla="*/ 17 h 64"/>
                <a:gd name="T70" fmla="*/ 44 w 65"/>
                <a:gd name="T71" fmla="*/ 7 h 64"/>
                <a:gd name="T72" fmla="*/ 56 w 65"/>
                <a:gd name="T73" fmla="*/ 17 h 64"/>
                <a:gd name="T74" fmla="*/ 20 w 65"/>
                <a:gd name="T75" fmla="*/ 7 h 64"/>
                <a:gd name="T76" fmla="*/ 9 w 65"/>
                <a:gd name="T77" fmla="*/ 17 h 64"/>
                <a:gd name="T78" fmla="*/ 9 w 65"/>
                <a:gd name="T79" fmla="*/ 47 h 64"/>
                <a:gd name="T80" fmla="*/ 20 w 65"/>
                <a:gd name="T81" fmla="*/ 57 h 64"/>
                <a:gd name="T82" fmla="*/ 9 w 65"/>
                <a:gd name="T83" fmla="*/ 47 h 64"/>
                <a:gd name="T84" fmla="*/ 44 w 65"/>
                <a:gd name="T85" fmla="*/ 57 h 64"/>
                <a:gd name="T86" fmla="*/ 56 w 65"/>
                <a:gd name="T87" fmla="*/ 4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" h="64">
                  <a:moveTo>
                    <a:pt x="32" y="0"/>
                  </a:moveTo>
                  <a:cubicBezTo>
                    <a:pt x="15" y="0"/>
                    <a:pt x="0" y="14"/>
                    <a:pt x="0" y="32"/>
                  </a:cubicBezTo>
                  <a:cubicBezTo>
                    <a:pt x="0" y="49"/>
                    <a:pt x="15" y="64"/>
                    <a:pt x="32" y="64"/>
                  </a:cubicBezTo>
                  <a:cubicBezTo>
                    <a:pt x="50" y="64"/>
                    <a:pt x="65" y="49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lose/>
                  <a:moveTo>
                    <a:pt x="51" y="42"/>
                  </a:moveTo>
                  <a:cubicBezTo>
                    <a:pt x="51" y="40"/>
                    <a:pt x="52" y="37"/>
                    <a:pt x="52" y="34"/>
                  </a:cubicBezTo>
                  <a:cubicBezTo>
                    <a:pt x="60" y="34"/>
                    <a:pt x="60" y="34"/>
                    <a:pt x="60" y="34"/>
                  </a:cubicBezTo>
                  <a:cubicBezTo>
                    <a:pt x="60" y="37"/>
                    <a:pt x="59" y="40"/>
                    <a:pt x="58" y="42"/>
                  </a:cubicBezTo>
                  <a:lnTo>
                    <a:pt x="51" y="42"/>
                  </a:lnTo>
                  <a:close/>
                  <a:moveTo>
                    <a:pt x="14" y="21"/>
                  </a:moveTo>
                  <a:cubicBezTo>
                    <a:pt x="14" y="24"/>
                    <a:pt x="13" y="27"/>
                    <a:pt x="13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5" y="27"/>
                    <a:pt x="6" y="24"/>
                    <a:pt x="7" y="21"/>
                  </a:cubicBezTo>
                  <a:lnTo>
                    <a:pt x="14" y="21"/>
                  </a:lnTo>
                  <a:close/>
                  <a:moveTo>
                    <a:pt x="46" y="21"/>
                  </a:moveTo>
                  <a:cubicBezTo>
                    <a:pt x="47" y="24"/>
                    <a:pt x="47" y="27"/>
                    <a:pt x="47" y="3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5" y="21"/>
                    <a:pt x="35" y="21"/>
                    <a:pt x="35" y="21"/>
                  </a:cubicBezTo>
                  <a:lnTo>
                    <a:pt x="46" y="21"/>
                  </a:lnTo>
                  <a:close/>
                  <a:moveTo>
                    <a:pt x="35" y="17"/>
                  </a:moveTo>
                  <a:cubicBezTo>
                    <a:pt x="35" y="4"/>
                    <a:pt x="35" y="4"/>
                    <a:pt x="35" y="4"/>
                  </a:cubicBezTo>
                  <a:cubicBezTo>
                    <a:pt x="36" y="5"/>
                    <a:pt x="37" y="5"/>
                    <a:pt x="38" y="6"/>
                  </a:cubicBezTo>
                  <a:cubicBezTo>
                    <a:pt x="39" y="7"/>
                    <a:pt x="41" y="9"/>
                    <a:pt x="42" y="11"/>
                  </a:cubicBezTo>
                  <a:cubicBezTo>
                    <a:pt x="43" y="13"/>
                    <a:pt x="44" y="15"/>
                    <a:pt x="45" y="17"/>
                  </a:cubicBezTo>
                  <a:cubicBezTo>
                    <a:pt x="35" y="17"/>
                    <a:pt x="35" y="17"/>
                    <a:pt x="35" y="17"/>
                  </a:cubicBezTo>
                  <a:close/>
                  <a:moveTo>
                    <a:pt x="23" y="11"/>
                  </a:moveTo>
                  <a:cubicBezTo>
                    <a:pt x="24" y="9"/>
                    <a:pt x="26" y="7"/>
                    <a:pt x="27" y="6"/>
                  </a:cubicBezTo>
                  <a:cubicBezTo>
                    <a:pt x="28" y="5"/>
                    <a:pt x="29" y="5"/>
                    <a:pt x="30" y="4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1" y="15"/>
                    <a:pt x="22" y="13"/>
                    <a:pt x="23" y="11"/>
                  </a:cubicBezTo>
                  <a:close/>
                  <a:moveTo>
                    <a:pt x="30" y="21"/>
                  </a:moveTo>
                  <a:cubicBezTo>
                    <a:pt x="30" y="30"/>
                    <a:pt x="30" y="30"/>
                    <a:pt x="30" y="30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8" y="27"/>
                    <a:pt x="18" y="24"/>
                    <a:pt x="19" y="21"/>
                  </a:cubicBezTo>
                  <a:lnTo>
                    <a:pt x="30" y="21"/>
                  </a:lnTo>
                  <a:close/>
                  <a:moveTo>
                    <a:pt x="7" y="42"/>
                  </a:moveTo>
                  <a:cubicBezTo>
                    <a:pt x="6" y="40"/>
                    <a:pt x="5" y="37"/>
                    <a:pt x="5" y="34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3" y="37"/>
                    <a:pt x="14" y="40"/>
                    <a:pt x="14" y="42"/>
                  </a:cubicBezTo>
                  <a:lnTo>
                    <a:pt x="7" y="42"/>
                  </a:lnTo>
                  <a:close/>
                  <a:moveTo>
                    <a:pt x="18" y="34"/>
                  </a:moveTo>
                  <a:cubicBezTo>
                    <a:pt x="30" y="34"/>
                    <a:pt x="30" y="34"/>
                    <a:pt x="30" y="34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8" y="40"/>
                    <a:pt x="18" y="37"/>
                    <a:pt x="18" y="34"/>
                  </a:cubicBezTo>
                  <a:close/>
                  <a:moveTo>
                    <a:pt x="30" y="47"/>
                  </a:moveTo>
                  <a:cubicBezTo>
                    <a:pt x="30" y="59"/>
                    <a:pt x="30" y="59"/>
                    <a:pt x="30" y="59"/>
                  </a:cubicBezTo>
                  <a:cubicBezTo>
                    <a:pt x="29" y="59"/>
                    <a:pt x="28" y="58"/>
                    <a:pt x="27" y="58"/>
                  </a:cubicBezTo>
                  <a:cubicBezTo>
                    <a:pt x="26" y="57"/>
                    <a:pt x="24" y="55"/>
                    <a:pt x="23" y="52"/>
                  </a:cubicBezTo>
                  <a:cubicBezTo>
                    <a:pt x="22" y="51"/>
                    <a:pt x="21" y="49"/>
                    <a:pt x="20" y="47"/>
                  </a:cubicBezTo>
                  <a:cubicBezTo>
                    <a:pt x="30" y="47"/>
                    <a:pt x="30" y="47"/>
                    <a:pt x="30" y="47"/>
                  </a:cubicBezTo>
                  <a:close/>
                  <a:moveTo>
                    <a:pt x="42" y="52"/>
                  </a:moveTo>
                  <a:cubicBezTo>
                    <a:pt x="41" y="55"/>
                    <a:pt x="39" y="57"/>
                    <a:pt x="38" y="58"/>
                  </a:cubicBezTo>
                  <a:cubicBezTo>
                    <a:pt x="37" y="58"/>
                    <a:pt x="36" y="59"/>
                    <a:pt x="35" y="59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4" y="49"/>
                    <a:pt x="43" y="51"/>
                    <a:pt x="42" y="52"/>
                  </a:cubicBezTo>
                  <a:close/>
                  <a:moveTo>
                    <a:pt x="35" y="42"/>
                  </a:moveTo>
                  <a:cubicBezTo>
                    <a:pt x="35" y="34"/>
                    <a:pt x="35" y="34"/>
                    <a:pt x="35" y="34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7" y="37"/>
                    <a:pt x="47" y="40"/>
                    <a:pt x="46" y="42"/>
                  </a:cubicBezTo>
                  <a:lnTo>
                    <a:pt x="35" y="42"/>
                  </a:lnTo>
                  <a:close/>
                  <a:moveTo>
                    <a:pt x="52" y="30"/>
                  </a:moveTo>
                  <a:cubicBezTo>
                    <a:pt x="52" y="27"/>
                    <a:pt x="51" y="24"/>
                    <a:pt x="51" y="21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9" y="24"/>
                    <a:pt x="60" y="27"/>
                    <a:pt x="60" y="30"/>
                  </a:cubicBezTo>
                  <a:lnTo>
                    <a:pt x="52" y="30"/>
                  </a:lnTo>
                  <a:close/>
                  <a:moveTo>
                    <a:pt x="56" y="17"/>
                  </a:moveTo>
                  <a:cubicBezTo>
                    <a:pt x="50" y="17"/>
                    <a:pt x="50" y="17"/>
                    <a:pt x="50" y="17"/>
                  </a:cubicBezTo>
                  <a:cubicBezTo>
                    <a:pt x="48" y="13"/>
                    <a:pt x="47" y="9"/>
                    <a:pt x="44" y="7"/>
                  </a:cubicBezTo>
                  <a:cubicBezTo>
                    <a:pt x="47" y="8"/>
                    <a:pt x="50" y="10"/>
                    <a:pt x="52" y="12"/>
                  </a:cubicBezTo>
                  <a:cubicBezTo>
                    <a:pt x="54" y="14"/>
                    <a:pt x="55" y="15"/>
                    <a:pt x="56" y="17"/>
                  </a:cubicBezTo>
                  <a:close/>
                  <a:moveTo>
                    <a:pt x="13" y="12"/>
                  </a:moveTo>
                  <a:cubicBezTo>
                    <a:pt x="15" y="10"/>
                    <a:pt x="18" y="8"/>
                    <a:pt x="20" y="7"/>
                  </a:cubicBezTo>
                  <a:cubicBezTo>
                    <a:pt x="18" y="9"/>
                    <a:pt x="17" y="13"/>
                    <a:pt x="15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0" y="15"/>
                    <a:pt x="11" y="14"/>
                    <a:pt x="13" y="12"/>
                  </a:cubicBezTo>
                  <a:close/>
                  <a:moveTo>
                    <a:pt x="9" y="47"/>
                  </a:moveTo>
                  <a:cubicBezTo>
                    <a:pt x="15" y="47"/>
                    <a:pt x="15" y="47"/>
                    <a:pt x="15" y="47"/>
                  </a:cubicBezTo>
                  <a:cubicBezTo>
                    <a:pt x="17" y="51"/>
                    <a:pt x="18" y="54"/>
                    <a:pt x="20" y="57"/>
                  </a:cubicBezTo>
                  <a:cubicBezTo>
                    <a:pt x="18" y="55"/>
                    <a:pt x="15" y="54"/>
                    <a:pt x="13" y="51"/>
                  </a:cubicBezTo>
                  <a:cubicBezTo>
                    <a:pt x="11" y="50"/>
                    <a:pt x="10" y="48"/>
                    <a:pt x="9" y="47"/>
                  </a:cubicBezTo>
                  <a:close/>
                  <a:moveTo>
                    <a:pt x="52" y="51"/>
                  </a:moveTo>
                  <a:cubicBezTo>
                    <a:pt x="50" y="54"/>
                    <a:pt x="47" y="55"/>
                    <a:pt x="44" y="57"/>
                  </a:cubicBezTo>
                  <a:cubicBezTo>
                    <a:pt x="47" y="54"/>
                    <a:pt x="48" y="51"/>
                    <a:pt x="50" y="47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5" y="48"/>
                    <a:pt x="54" y="50"/>
                    <a:pt x="52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3" name="Freeform 194"/>
            <p:cNvSpPr>
              <a:spLocks noEditPoints="1"/>
            </p:cNvSpPr>
            <p:nvPr/>
          </p:nvSpPr>
          <p:spPr bwMode="auto">
            <a:xfrm>
              <a:off x="8217214" y="5047577"/>
              <a:ext cx="191818" cy="195733"/>
            </a:xfrm>
            <a:custGeom>
              <a:avLst/>
              <a:gdLst>
                <a:gd name="T0" fmla="*/ 30 w 60"/>
                <a:gd name="T1" fmla="*/ 0 h 61"/>
                <a:gd name="T2" fmla="*/ 0 w 60"/>
                <a:gd name="T3" fmla="*/ 31 h 61"/>
                <a:gd name="T4" fmla="*/ 30 w 60"/>
                <a:gd name="T5" fmla="*/ 61 h 61"/>
                <a:gd name="T6" fmla="*/ 60 w 60"/>
                <a:gd name="T7" fmla="*/ 31 h 61"/>
                <a:gd name="T8" fmla="*/ 30 w 60"/>
                <a:gd name="T9" fmla="*/ 0 h 61"/>
                <a:gd name="T10" fmla="*/ 30 w 60"/>
                <a:gd name="T11" fmla="*/ 55 h 61"/>
                <a:gd name="T12" fmla="*/ 5 w 60"/>
                <a:gd name="T13" fmla="*/ 31 h 61"/>
                <a:gd name="T14" fmla="*/ 30 w 60"/>
                <a:gd name="T15" fmla="*/ 6 h 61"/>
                <a:gd name="T16" fmla="*/ 55 w 60"/>
                <a:gd name="T17" fmla="*/ 31 h 61"/>
                <a:gd name="T18" fmla="*/ 30 w 60"/>
                <a:gd name="T19" fmla="*/ 55 h 61"/>
                <a:gd name="T20" fmla="*/ 26 w 60"/>
                <a:gd name="T21" fmla="*/ 15 h 61"/>
                <a:gd name="T22" fmla="*/ 34 w 60"/>
                <a:gd name="T23" fmla="*/ 15 h 61"/>
                <a:gd name="T24" fmla="*/ 34 w 60"/>
                <a:gd name="T25" fmla="*/ 23 h 61"/>
                <a:gd name="T26" fmla="*/ 26 w 60"/>
                <a:gd name="T27" fmla="*/ 23 h 61"/>
                <a:gd name="T28" fmla="*/ 26 w 60"/>
                <a:gd name="T29" fmla="*/ 15 h 61"/>
                <a:gd name="T30" fmla="*/ 38 w 60"/>
                <a:gd name="T31" fmla="*/ 46 h 61"/>
                <a:gd name="T32" fmla="*/ 22 w 60"/>
                <a:gd name="T33" fmla="*/ 46 h 61"/>
                <a:gd name="T34" fmla="*/ 22 w 60"/>
                <a:gd name="T35" fmla="*/ 42 h 61"/>
                <a:gd name="T36" fmla="*/ 26 w 60"/>
                <a:gd name="T37" fmla="*/ 42 h 61"/>
                <a:gd name="T38" fmla="*/ 26 w 60"/>
                <a:gd name="T39" fmla="*/ 31 h 61"/>
                <a:gd name="T40" fmla="*/ 22 w 60"/>
                <a:gd name="T41" fmla="*/ 31 h 61"/>
                <a:gd name="T42" fmla="*/ 22 w 60"/>
                <a:gd name="T43" fmla="*/ 27 h 61"/>
                <a:gd name="T44" fmla="*/ 34 w 60"/>
                <a:gd name="T45" fmla="*/ 27 h 61"/>
                <a:gd name="T46" fmla="*/ 34 w 60"/>
                <a:gd name="T47" fmla="*/ 42 h 61"/>
                <a:gd name="T48" fmla="*/ 38 w 60"/>
                <a:gd name="T49" fmla="*/ 42 h 61"/>
                <a:gd name="T50" fmla="*/ 38 w 60"/>
                <a:gd name="T51" fmla="*/ 4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0" h="61">
                  <a:moveTo>
                    <a:pt x="30" y="0"/>
                  </a:moveTo>
                  <a:cubicBezTo>
                    <a:pt x="13" y="0"/>
                    <a:pt x="0" y="14"/>
                    <a:pt x="0" y="31"/>
                  </a:cubicBezTo>
                  <a:cubicBezTo>
                    <a:pt x="0" y="47"/>
                    <a:pt x="13" y="61"/>
                    <a:pt x="30" y="61"/>
                  </a:cubicBezTo>
                  <a:cubicBezTo>
                    <a:pt x="47" y="61"/>
                    <a:pt x="60" y="47"/>
                    <a:pt x="60" y="31"/>
                  </a:cubicBezTo>
                  <a:cubicBezTo>
                    <a:pt x="60" y="14"/>
                    <a:pt x="47" y="0"/>
                    <a:pt x="30" y="0"/>
                  </a:cubicBezTo>
                  <a:close/>
                  <a:moveTo>
                    <a:pt x="30" y="55"/>
                  </a:moveTo>
                  <a:cubicBezTo>
                    <a:pt x="16" y="55"/>
                    <a:pt x="5" y="44"/>
                    <a:pt x="5" y="31"/>
                  </a:cubicBezTo>
                  <a:cubicBezTo>
                    <a:pt x="5" y="17"/>
                    <a:pt x="16" y="6"/>
                    <a:pt x="30" y="6"/>
                  </a:cubicBezTo>
                  <a:cubicBezTo>
                    <a:pt x="44" y="6"/>
                    <a:pt x="55" y="17"/>
                    <a:pt x="55" y="31"/>
                  </a:cubicBezTo>
                  <a:cubicBezTo>
                    <a:pt x="55" y="44"/>
                    <a:pt x="44" y="55"/>
                    <a:pt x="30" y="55"/>
                  </a:cubicBezTo>
                  <a:close/>
                  <a:moveTo>
                    <a:pt x="26" y="15"/>
                  </a:moveTo>
                  <a:cubicBezTo>
                    <a:pt x="34" y="15"/>
                    <a:pt x="34" y="15"/>
                    <a:pt x="34" y="15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26" y="23"/>
                    <a:pt x="26" y="23"/>
                    <a:pt x="26" y="23"/>
                  </a:cubicBezTo>
                  <a:lnTo>
                    <a:pt x="26" y="15"/>
                  </a:lnTo>
                  <a:close/>
                  <a:moveTo>
                    <a:pt x="38" y="46"/>
                  </a:moveTo>
                  <a:cubicBezTo>
                    <a:pt x="22" y="46"/>
                    <a:pt x="22" y="46"/>
                    <a:pt x="22" y="46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8" y="42"/>
                    <a:pt x="38" y="42"/>
                    <a:pt x="38" y="42"/>
                  </a:cubicBezTo>
                  <a:lnTo>
                    <a:pt x="3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4" name="Freeform 196"/>
            <p:cNvSpPr>
              <a:spLocks noEditPoints="1"/>
            </p:cNvSpPr>
            <p:nvPr/>
          </p:nvSpPr>
          <p:spPr bwMode="auto">
            <a:xfrm>
              <a:off x="7085879" y="5474274"/>
              <a:ext cx="221179" cy="219221"/>
            </a:xfrm>
            <a:custGeom>
              <a:avLst/>
              <a:gdLst>
                <a:gd name="T0" fmla="*/ 35 w 69"/>
                <a:gd name="T1" fmla="*/ 0 h 69"/>
                <a:gd name="T2" fmla="*/ 0 w 69"/>
                <a:gd name="T3" fmla="*/ 35 h 69"/>
                <a:gd name="T4" fmla="*/ 35 w 69"/>
                <a:gd name="T5" fmla="*/ 69 h 69"/>
                <a:gd name="T6" fmla="*/ 69 w 69"/>
                <a:gd name="T7" fmla="*/ 35 h 69"/>
                <a:gd name="T8" fmla="*/ 35 w 69"/>
                <a:gd name="T9" fmla="*/ 0 h 69"/>
                <a:gd name="T10" fmla="*/ 55 w 69"/>
                <a:gd name="T11" fmla="*/ 30 h 69"/>
                <a:gd name="T12" fmla="*/ 36 w 69"/>
                <a:gd name="T13" fmla="*/ 56 h 69"/>
                <a:gd name="T14" fmla="*/ 28 w 69"/>
                <a:gd name="T15" fmla="*/ 52 h 69"/>
                <a:gd name="T16" fmla="*/ 21 w 69"/>
                <a:gd name="T17" fmla="*/ 32 h 69"/>
                <a:gd name="T18" fmla="*/ 16 w 69"/>
                <a:gd name="T19" fmla="*/ 33 h 69"/>
                <a:gd name="T20" fmla="*/ 14 w 69"/>
                <a:gd name="T21" fmla="*/ 31 h 69"/>
                <a:gd name="T22" fmla="*/ 27 w 69"/>
                <a:gd name="T23" fmla="*/ 22 h 69"/>
                <a:gd name="T24" fmla="*/ 34 w 69"/>
                <a:gd name="T25" fmla="*/ 36 h 69"/>
                <a:gd name="T26" fmla="*/ 37 w 69"/>
                <a:gd name="T27" fmla="*/ 44 h 69"/>
                <a:gd name="T28" fmla="*/ 43 w 69"/>
                <a:gd name="T29" fmla="*/ 36 h 69"/>
                <a:gd name="T30" fmla="*/ 38 w 69"/>
                <a:gd name="T31" fmla="*/ 31 h 69"/>
                <a:gd name="T32" fmla="*/ 55 w 69"/>
                <a:gd name="T33" fmla="*/ 3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69">
                  <a:moveTo>
                    <a:pt x="35" y="0"/>
                  </a:moveTo>
                  <a:cubicBezTo>
                    <a:pt x="16" y="0"/>
                    <a:pt x="0" y="16"/>
                    <a:pt x="0" y="35"/>
                  </a:cubicBezTo>
                  <a:cubicBezTo>
                    <a:pt x="0" y="54"/>
                    <a:pt x="16" y="69"/>
                    <a:pt x="35" y="69"/>
                  </a:cubicBezTo>
                  <a:cubicBezTo>
                    <a:pt x="54" y="69"/>
                    <a:pt x="69" y="54"/>
                    <a:pt x="69" y="35"/>
                  </a:cubicBezTo>
                  <a:cubicBezTo>
                    <a:pt x="69" y="16"/>
                    <a:pt x="54" y="0"/>
                    <a:pt x="35" y="0"/>
                  </a:cubicBezTo>
                  <a:close/>
                  <a:moveTo>
                    <a:pt x="55" y="30"/>
                  </a:moveTo>
                  <a:cubicBezTo>
                    <a:pt x="53" y="43"/>
                    <a:pt x="40" y="54"/>
                    <a:pt x="36" y="56"/>
                  </a:cubicBezTo>
                  <a:cubicBezTo>
                    <a:pt x="32" y="58"/>
                    <a:pt x="29" y="55"/>
                    <a:pt x="28" y="52"/>
                  </a:cubicBezTo>
                  <a:cubicBezTo>
                    <a:pt x="26" y="49"/>
                    <a:pt x="22" y="33"/>
                    <a:pt x="21" y="32"/>
                  </a:cubicBezTo>
                  <a:cubicBezTo>
                    <a:pt x="19" y="30"/>
                    <a:pt x="16" y="33"/>
                    <a:pt x="16" y="33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1"/>
                    <a:pt x="21" y="23"/>
                    <a:pt x="27" y="22"/>
                  </a:cubicBezTo>
                  <a:cubicBezTo>
                    <a:pt x="32" y="21"/>
                    <a:pt x="32" y="30"/>
                    <a:pt x="34" y="36"/>
                  </a:cubicBezTo>
                  <a:cubicBezTo>
                    <a:pt x="35" y="41"/>
                    <a:pt x="36" y="44"/>
                    <a:pt x="37" y="44"/>
                  </a:cubicBezTo>
                  <a:cubicBezTo>
                    <a:pt x="38" y="44"/>
                    <a:pt x="40" y="41"/>
                    <a:pt x="43" y="36"/>
                  </a:cubicBezTo>
                  <a:cubicBezTo>
                    <a:pt x="45" y="32"/>
                    <a:pt x="42" y="28"/>
                    <a:pt x="38" y="31"/>
                  </a:cubicBezTo>
                  <a:cubicBezTo>
                    <a:pt x="40" y="20"/>
                    <a:pt x="57" y="17"/>
                    <a:pt x="5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5" name="Freeform 206"/>
            <p:cNvSpPr>
              <a:spLocks noEditPoints="1"/>
            </p:cNvSpPr>
            <p:nvPr/>
          </p:nvSpPr>
          <p:spPr bwMode="auto">
            <a:xfrm>
              <a:off x="10199988" y="5985138"/>
              <a:ext cx="381680" cy="338617"/>
            </a:xfrm>
            <a:custGeom>
              <a:avLst/>
              <a:gdLst>
                <a:gd name="T0" fmla="*/ 50 w 119"/>
                <a:gd name="T1" fmla="*/ 0 h 106"/>
                <a:gd name="T2" fmla="*/ 50 w 119"/>
                <a:gd name="T3" fmla="*/ 0 h 106"/>
                <a:gd name="T4" fmla="*/ 99 w 119"/>
                <a:gd name="T5" fmla="*/ 40 h 106"/>
                <a:gd name="T6" fmla="*/ 50 w 119"/>
                <a:gd name="T7" fmla="*/ 81 h 106"/>
                <a:gd name="T8" fmla="*/ 42 w 119"/>
                <a:gd name="T9" fmla="*/ 80 h 106"/>
                <a:gd name="T10" fmla="*/ 7 w 119"/>
                <a:gd name="T11" fmla="*/ 93 h 106"/>
                <a:gd name="T12" fmla="*/ 7 w 119"/>
                <a:gd name="T13" fmla="*/ 90 h 106"/>
                <a:gd name="T14" fmla="*/ 19 w 119"/>
                <a:gd name="T15" fmla="*/ 74 h 106"/>
                <a:gd name="T16" fmla="*/ 18 w 119"/>
                <a:gd name="T17" fmla="*/ 72 h 106"/>
                <a:gd name="T18" fmla="*/ 0 w 119"/>
                <a:gd name="T19" fmla="*/ 40 h 106"/>
                <a:gd name="T20" fmla="*/ 50 w 119"/>
                <a:gd name="T21" fmla="*/ 0 h 106"/>
                <a:gd name="T22" fmla="*/ 103 w 119"/>
                <a:gd name="T23" fmla="*/ 90 h 106"/>
                <a:gd name="T24" fmla="*/ 113 w 119"/>
                <a:gd name="T25" fmla="*/ 104 h 106"/>
                <a:gd name="T26" fmla="*/ 113 w 119"/>
                <a:gd name="T27" fmla="*/ 106 h 106"/>
                <a:gd name="T28" fmla="*/ 83 w 119"/>
                <a:gd name="T29" fmla="*/ 95 h 106"/>
                <a:gd name="T30" fmla="*/ 76 w 119"/>
                <a:gd name="T31" fmla="*/ 96 h 106"/>
                <a:gd name="T32" fmla="*/ 50 w 119"/>
                <a:gd name="T33" fmla="*/ 88 h 106"/>
                <a:gd name="T34" fmla="*/ 90 w 119"/>
                <a:gd name="T35" fmla="*/ 75 h 106"/>
                <a:gd name="T36" fmla="*/ 103 w 119"/>
                <a:gd name="T37" fmla="*/ 60 h 106"/>
                <a:gd name="T38" fmla="*/ 107 w 119"/>
                <a:gd name="T39" fmla="*/ 40 h 106"/>
                <a:gd name="T40" fmla="*/ 107 w 119"/>
                <a:gd name="T41" fmla="*/ 37 h 106"/>
                <a:gd name="T42" fmla="*/ 119 w 119"/>
                <a:gd name="T43" fmla="*/ 61 h 106"/>
                <a:gd name="T44" fmla="*/ 103 w 119"/>
                <a:gd name="T45" fmla="*/ 88 h 106"/>
                <a:gd name="T46" fmla="*/ 103 w 119"/>
                <a:gd name="T47" fmla="*/ 9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9" h="106">
                  <a:moveTo>
                    <a:pt x="50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77" y="0"/>
                    <a:pt x="99" y="18"/>
                    <a:pt x="99" y="40"/>
                  </a:cubicBezTo>
                  <a:cubicBezTo>
                    <a:pt x="99" y="63"/>
                    <a:pt x="77" y="81"/>
                    <a:pt x="50" y="81"/>
                  </a:cubicBezTo>
                  <a:cubicBezTo>
                    <a:pt x="47" y="81"/>
                    <a:pt x="44" y="80"/>
                    <a:pt x="42" y="80"/>
                  </a:cubicBezTo>
                  <a:cubicBezTo>
                    <a:pt x="31" y="91"/>
                    <a:pt x="19" y="93"/>
                    <a:pt x="7" y="93"/>
                  </a:cubicBezTo>
                  <a:cubicBezTo>
                    <a:pt x="7" y="90"/>
                    <a:pt x="7" y="90"/>
                    <a:pt x="7" y="90"/>
                  </a:cubicBezTo>
                  <a:cubicBezTo>
                    <a:pt x="13" y="87"/>
                    <a:pt x="19" y="81"/>
                    <a:pt x="19" y="74"/>
                  </a:cubicBezTo>
                  <a:cubicBezTo>
                    <a:pt x="19" y="73"/>
                    <a:pt x="19" y="72"/>
                    <a:pt x="18" y="72"/>
                  </a:cubicBezTo>
                  <a:cubicBezTo>
                    <a:pt x="7" y="64"/>
                    <a:pt x="0" y="53"/>
                    <a:pt x="0" y="40"/>
                  </a:cubicBezTo>
                  <a:cubicBezTo>
                    <a:pt x="0" y="18"/>
                    <a:pt x="22" y="0"/>
                    <a:pt x="50" y="0"/>
                  </a:cubicBezTo>
                  <a:close/>
                  <a:moveTo>
                    <a:pt x="103" y="90"/>
                  </a:moveTo>
                  <a:cubicBezTo>
                    <a:pt x="103" y="96"/>
                    <a:pt x="107" y="101"/>
                    <a:pt x="113" y="104"/>
                  </a:cubicBezTo>
                  <a:cubicBezTo>
                    <a:pt x="113" y="106"/>
                    <a:pt x="113" y="106"/>
                    <a:pt x="113" y="106"/>
                  </a:cubicBezTo>
                  <a:cubicBezTo>
                    <a:pt x="102" y="106"/>
                    <a:pt x="92" y="104"/>
                    <a:pt x="83" y="95"/>
                  </a:cubicBezTo>
                  <a:cubicBezTo>
                    <a:pt x="81" y="95"/>
                    <a:pt x="79" y="96"/>
                    <a:pt x="76" y="96"/>
                  </a:cubicBezTo>
                  <a:cubicBezTo>
                    <a:pt x="66" y="96"/>
                    <a:pt x="57" y="93"/>
                    <a:pt x="50" y="88"/>
                  </a:cubicBezTo>
                  <a:cubicBezTo>
                    <a:pt x="65" y="88"/>
                    <a:pt x="79" y="84"/>
                    <a:pt x="90" y="75"/>
                  </a:cubicBezTo>
                  <a:cubicBezTo>
                    <a:pt x="95" y="71"/>
                    <a:pt x="100" y="65"/>
                    <a:pt x="103" y="60"/>
                  </a:cubicBezTo>
                  <a:cubicBezTo>
                    <a:pt x="106" y="54"/>
                    <a:pt x="107" y="47"/>
                    <a:pt x="107" y="40"/>
                  </a:cubicBezTo>
                  <a:cubicBezTo>
                    <a:pt x="107" y="39"/>
                    <a:pt x="107" y="38"/>
                    <a:pt x="107" y="37"/>
                  </a:cubicBezTo>
                  <a:cubicBezTo>
                    <a:pt x="115" y="43"/>
                    <a:pt x="119" y="52"/>
                    <a:pt x="119" y="61"/>
                  </a:cubicBezTo>
                  <a:cubicBezTo>
                    <a:pt x="119" y="72"/>
                    <a:pt x="113" y="82"/>
                    <a:pt x="103" y="88"/>
                  </a:cubicBezTo>
                  <a:cubicBezTo>
                    <a:pt x="103" y="89"/>
                    <a:pt x="103" y="89"/>
                    <a:pt x="103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6" name="Freeform 207"/>
            <p:cNvSpPr>
              <a:spLocks noEditPoints="1"/>
            </p:cNvSpPr>
            <p:nvPr/>
          </p:nvSpPr>
          <p:spPr bwMode="auto">
            <a:xfrm>
              <a:off x="9976852" y="5491891"/>
              <a:ext cx="223135" cy="225092"/>
            </a:xfrm>
            <a:custGeom>
              <a:avLst/>
              <a:gdLst>
                <a:gd name="T0" fmla="*/ 35 w 70"/>
                <a:gd name="T1" fmla="*/ 0 h 70"/>
                <a:gd name="T2" fmla="*/ 0 w 70"/>
                <a:gd name="T3" fmla="*/ 35 h 70"/>
                <a:gd name="T4" fmla="*/ 35 w 70"/>
                <a:gd name="T5" fmla="*/ 70 h 70"/>
                <a:gd name="T6" fmla="*/ 70 w 70"/>
                <a:gd name="T7" fmla="*/ 35 h 70"/>
                <a:gd name="T8" fmla="*/ 35 w 70"/>
                <a:gd name="T9" fmla="*/ 0 h 70"/>
                <a:gd name="T10" fmla="*/ 29 w 70"/>
                <a:gd name="T11" fmla="*/ 57 h 70"/>
                <a:gd name="T12" fmla="*/ 14 w 70"/>
                <a:gd name="T13" fmla="*/ 38 h 70"/>
                <a:gd name="T14" fmla="*/ 21 w 70"/>
                <a:gd name="T15" fmla="*/ 31 h 70"/>
                <a:gd name="T16" fmla="*/ 29 w 70"/>
                <a:gd name="T17" fmla="*/ 41 h 70"/>
                <a:gd name="T18" fmla="*/ 54 w 70"/>
                <a:gd name="T19" fmla="*/ 21 h 70"/>
                <a:gd name="T20" fmla="*/ 57 w 70"/>
                <a:gd name="T21" fmla="*/ 24 h 70"/>
                <a:gd name="T22" fmla="*/ 29 w 70"/>
                <a:gd name="T23" fmla="*/ 5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cubicBezTo>
                    <a:pt x="16" y="0"/>
                    <a:pt x="0" y="16"/>
                    <a:pt x="0" y="35"/>
                  </a:cubicBezTo>
                  <a:cubicBezTo>
                    <a:pt x="0" y="54"/>
                    <a:pt x="16" y="70"/>
                    <a:pt x="35" y="70"/>
                  </a:cubicBezTo>
                  <a:cubicBezTo>
                    <a:pt x="54" y="70"/>
                    <a:pt x="70" y="54"/>
                    <a:pt x="70" y="35"/>
                  </a:cubicBezTo>
                  <a:cubicBezTo>
                    <a:pt x="70" y="16"/>
                    <a:pt x="54" y="0"/>
                    <a:pt x="35" y="0"/>
                  </a:cubicBezTo>
                  <a:close/>
                  <a:moveTo>
                    <a:pt x="29" y="57"/>
                  </a:moveTo>
                  <a:cubicBezTo>
                    <a:pt x="14" y="38"/>
                    <a:pt x="14" y="38"/>
                    <a:pt x="14" y="38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7" y="24"/>
                    <a:pt x="57" y="24"/>
                    <a:pt x="57" y="24"/>
                  </a:cubicBezTo>
                  <a:lnTo>
                    <a:pt x="29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7" name="Freeform 208"/>
            <p:cNvSpPr>
              <a:spLocks noEditPoints="1"/>
            </p:cNvSpPr>
            <p:nvPr/>
          </p:nvSpPr>
          <p:spPr bwMode="auto">
            <a:xfrm>
              <a:off x="8892492" y="5863783"/>
              <a:ext cx="275984" cy="313173"/>
            </a:xfrm>
            <a:custGeom>
              <a:avLst/>
              <a:gdLst>
                <a:gd name="T0" fmla="*/ 55 w 86"/>
                <a:gd name="T1" fmla="*/ 14 h 98"/>
                <a:gd name="T2" fmla="*/ 55 w 86"/>
                <a:gd name="T3" fmla="*/ 27 h 98"/>
                <a:gd name="T4" fmla="*/ 65 w 86"/>
                <a:gd name="T5" fmla="*/ 33 h 98"/>
                <a:gd name="T6" fmla="*/ 74 w 86"/>
                <a:gd name="T7" fmla="*/ 55 h 98"/>
                <a:gd name="T8" fmla="*/ 65 w 86"/>
                <a:gd name="T9" fmla="*/ 77 h 98"/>
                <a:gd name="T10" fmla="*/ 43 w 86"/>
                <a:gd name="T11" fmla="*/ 85 h 98"/>
                <a:gd name="T12" fmla="*/ 22 w 86"/>
                <a:gd name="T13" fmla="*/ 77 h 98"/>
                <a:gd name="T14" fmla="*/ 13 w 86"/>
                <a:gd name="T15" fmla="*/ 55 h 98"/>
                <a:gd name="T16" fmla="*/ 22 w 86"/>
                <a:gd name="T17" fmla="*/ 33 h 98"/>
                <a:gd name="T18" fmla="*/ 31 w 86"/>
                <a:gd name="T19" fmla="*/ 27 h 98"/>
                <a:gd name="T20" fmla="*/ 31 w 86"/>
                <a:gd name="T21" fmla="*/ 14 h 98"/>
                <a:gd name="T22" fmla="*/ 0 w 86"/>
                <a:gd name="T23" fmla="*/ 55 h 98"/>
                <a:gd name="T24" fmla="*/ 43 w 86"/>
                <a:gd name="T25" fmla="*/ 98 h 98"/>
                <a:gd name="T26" fmla="*/ 86 w 86"/>
                <a:gd name="T27" fmla="*/ 55 h 98"/>
                <a:gd name="T28" fmla="*/ 55 w 86"/>
                <a:gd name="T29" fmla="*/ 14 h 98"/>
                <a:gd name="T30" fmla="*/ 37 w 86"/>
                <a:gd name="T31" fmla="*/ 0 h 98"/>
                <a:gd name="T32" fmla="*/ 49 w 86"/>
                <a:gd name="T33" fmla="*/ 0 h 98"/>
                <a:gd name="T34" fmla="*/ 49 w 86"/>
                <a:gd name="T35" fmla="*/ 49 h 98"/>
                <a:gd name="T36" fmla="*/ 37 w 86"/>
                <a:gd name="T37" fmla="*/ 49 h 98"/>
                <a:gd name="T38" fmla="*/ 37 w 86"/>
                <a:gd name="T3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98">
                  <a:moveTo>
                    <a:pt x="55" y="14"/>
                  </a:moveTo>
                  <a:cubicBezTo>
                    <a:pt x="55" y="27"/>
                    <a:pt x="55" y="27"/>
                    <a:pt x="55" y="27"/>
                  </a:cubicBezTo>
                  <a:cubicBezTo>
                    <a:pt x="59" y="28"/>
                    <a:pt x="62" y="31"/>
                    <a:pt x="65" y="33"/>
                  </a:cubicBezTo>
                  <a:cubicBezTo>
                    <a:pt x="71" y="39"/>
                    <a:pt x="74" y="47"/>
                    <a:pt x="74" y="55"/>
                  </a:cubicBezTo>
                  <a:cubicBezTo>
                    <a:pt x="74" y="63"/>
                    <a:pt x="71" y="71"/>
                    <a:pt x="65" y="77"/>
                  </a:cubicBezTo>
                  <a:cubicBezTo>
                    <a:pt x="59" y="82"/>
                    <a:pt x="51" y="85"/>
                    <a:pt x="43" y="85"/>
                  </a:cubicBezTo>
                  <a:cubicBezTo>
                    <a:pt x="35" y="85"/>
                    <a:pt x="27" y="82"/>
                    <a:pt x="22" y="77"/>
                  </a:cubicBezTo>
                  <a:cubicBezTo>
                    <a:pt x="16" y="71"/>
                    <a:pt x="13" y="63"/>
                    <a:pt x="13" y="55"/>
                  </a:cubicBezTo>
                  <a:cubicBezTo>
                    <a:pt x="13" y="47"/>
                    <a:pt x="16" y="39"/>
                    <a:pt x="22" y="33"/>
                  </a:cubicBezTo>
                  <a:cubicBezTo>
                    <a:pt x="24" y="31"/>
                    <a:pt x="27" y="28"/>
                    <a:pt x="31" y="27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13" y="19"/>
                    <a:pt x="0" y="36"/>
                    <a:pt x="0" y="55"/>
                  </a:cubicBezTo>
                  <a:cubicBezTo>
                    <a:pt x="0" y="79"/>
                    <a:pt x="20" y="98"/>
                    <a:pt x="43" y="98"/>
                  </a:cubicBezTo>
                  <a:cubicBezTo>
                    <a:pt x="67" y="98"/>
                    <a:pt x="86" y="79"/>
                    <a:pt x="86" y="55"/>
                  </a:cubicBezTo>
                  <a:cubicBezTo>
                    <a:pt x="86" y="36"/>
                    <a:pt x="73" y="19"/>
                    <a:pt x="55" y="14"/>
                  </a:cubicBezTo>
                  <a:close/>
                  <a:moveTo>
                    <a:pt x="37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37" y="49"/>
                    <a:pt x="37" y="49"/>
                    <a:pt x="37" y="49"/>
                  </a:cubicBezTo>
                  <a:lnTo>
                    <a:pt x="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8" name="Freeform 209"/>
            <p:cNvSpPr>
              <a:spLocks/>
            </p:cNvSpPr>
            <p:nvPr/>
          </p:nvSpPr>
          <p:spPr bwMode="auto">
            <a:xfrm>
              <a:off x="8549960" y="6186742"/>
              <a:ext cx="371892" cy="311215"/>
            </a:xfrm>
            <a:custGeom>
              <a:avLst/>
              <a:gdLst>
                <a:gd name="T0" fmla="*/ 57 w 116"/>
                <a:gd name="T1" fmla="*/ 1 h 97"/>
                <a:gd name="T2" fmla="*/ 48 w 116"/>
                <a:gd name="T3" fmla="*/ 8 h 97"/>
                <a:gd name="T4" fmla="*/ 55 w 116"/>
                <a:gd name="T5" fmla="*/ 18 h 97"/>
                <a:gd name="T6" fmla="*/ 85 w 116"/>
                <a:gd name="T7" fmla="*/ 22 h 97"/>
                <a:gd name="T8" fmla="*/ 5 w 116"/>
                <a:gd name="T9" fmla="*/ 81 h 97"/>
                <a:gd name="T10" fmla="*/ 3 w 116"/>
                <a:gd name="T11" fmla="*/ 93 h 97"/>
                <a:gd name="T12" fmla="*/ 8 w 116"/>
                <a:gd name="T13" fmla="*/ 96 h 97"/>
                <a:gd name="T14" fmla="*/ 15 w 116"/>
                <a:gd name="T15" fmla="*/ 95 h 97"/>
                <a:gd name="T16" fmla="*/ 95 w 116"/>
                <a:gd name="T17" fmla="*/ 36 h 97"/>
                <a:gd name="T18" fmla="*/ 90 w 116"/>
                <a:gd name="T19" fmla="*/ 66 h 97"/>
                <a:gd name="T20" fmla="*/ 97 w 116"/>
                <a:gd name="T21" fmla="*/ 76 h 97"/>
                <a:gd name="T22" fmla="*/ 107 w 116"/>
                <a:gd name="T23" fmla="*/ 69 h 97"/>
                <a:gd name="T24" fmla="*/ 116 w 116"/>
                <a:gd name="T25" fmla="*/ 10 h 97"/>
                <a:gd name="T26" fmla="*/ 57 w 116"/>
                <a:gd name="T27" fmla="*/ 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" h="97">
                  <a:moveTo>
                    <a:pt x="57" y="1"/>
                  </a:moveTo>
                  <a:cubicBezTo>
                    <a:pt x="53" y="0"/>
                    <a:pt x="48" y="3"/>
                    <a:pt x="48" y="8"/>
                  </a:cubicBezTo>
                  <a:cubicBezTo>
                    <a:pt x="47" y="13"/>
                    <a:pt x="50" y="17"/>
                    <a:pt x="55" y="18"/>
                  </a:cubicBezTo>
                  <a:cubicBezTo>
                    <a:pt x="85" y="22"/>
                    <a:pt x="85" y="22"/>
                    <a:pt x="85" y="22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1" y="84"/>
                    <a:pt x="0" y="89"/>
                    <a:pt x="3" y="93"/>
                  </a:cubicBezTo>
                  <a:cubicBezTo>
                    <a:pt x="4" y="95"/>
                    <a:pt x="6" y="96"/>
                    <a:pt x="8" y="96"/>
                  </a:cubicBezTo>
                  <a:cubicBezTo>
                    <a:pt x="10" y="97"/>
                    <a:pt x="13" y="96"/>
                    <a:pt x="15" y="95"/>
                  </a:cubicBezTo>
                  <a:cubicBezTo>
                    <a:pt x="95" y="36"/>
                    <a:pt x="95" y="36"/>
                    <a:pt x="95" y="36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71"/>
                    <a:pt x="93" y="75"/>
                    <a:pt x="97" y="76"/>
                  </a:cubicBezTo>
                  <a:cubicBezTo>
                    <a:pt x="102" y="76"/>
                    <a:pt x="106" y="73"/>
                    <a:pt x="107" y="69"/>
                  </a:cubicBezTo>
                  <a:cubicBezTo>
                    <a:pt x="116" y="10"/>
                    <a:pt x="116" y="10"/>
                    <a:pt x="116" y="10"/>
                  </a:cubicBezTo>
                  <a:lnTo>
                    <a:pt x="5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9" name="Freeform 210"/>
            <p:cNvSpPr>
              <a:spLocks noEditPoints="1"/>
            </p:cNvSpPr>
            <p:nvPr/>
          </p:nvSpPr>
          <p:spPr bwMode="auto">
            <a:xfrm>
              <a:off x="9379868" y="5728727"/>
              <a:ext cx="319045" cy="342532"/>
            </a:xfrm>
            <a:custGeom>
              <a:avLst/>
              <a:gdLst>
                <a:gd name="T0" fmla="*/ 90 w 100"/>
                <a:gd name="T1" fmla="*/ 0 h 107"/>
                <a:gd name="T2" fmla="*/ 10 w 100"/>
                <a:gd name="T3" fmla="*/ 0 h 107"/>
                <a:gd name="T4" fmla="*/ 0 w 100"/>
                <a:gd name="T5" fmla="*/ 10 h 107"/>
                <a:gd name="T6" fmla="*/ 0 w 100"/>
                <a:gd name="T7" fmla="*/ 97 h 107"/>
                <a:gd name="T8" fmla="*/ 10 w 100"/>
                <a:gd name="T9" fmla="*/ 107 h 107"/>
                <a:gd name="T10" fmla="*/ 90 w 100"/>
                <a:gd name="T11" fmla="*/ 107 h 107"/>
                <a:gd name="T12" fmla="*/ 100 w 100"/>
                <a:gd name="T13" fmla="*/ 97 h 107"/>
                <a:gd name="T14" fmla="*/ 100 w 100"/>
                <a:gd name="T15" fmla="*/ 10 h 107"/>
                <a:gd name="T16" fmla="*/ 90 w 100"/>
                <a:gd name="T17" fmla="*/ 0 h 107"/>
                <a:gd name="T18" fmla="*/ 86 w 100"/>
                <a:gd name="T19" fmla="*/ 93 h 107"/>
                <a:gd name="T20" fmla="*/ 13 w 100"/>
                <a:gd name="T21" fmla="*/ 93 h 107"/>
                <a:gd name="T22" fmla="*/ 13 w 100"/>
                <a:gd name="T23" fmla="*/ 13 h 107"/>
                <a:gd name="T24" fmla="*/ 86 w 100"/>
                <a:gd name="T25" fmla="*/ 13 h 107"/>
                <a:gd name="T26" fmla="*/ 86 w 100"/>
                <a:gd name="T27" fmla="*/ 93 h 107"/>
                <a:gd name="T28" fmla="*/ 26 w 100"/>
                <a:gd name="T29" fmla="*/ 47 h 107"/>
                <a:gd name="T30" fmla="*/ 73 w 100"/>
                <a:gd name="T31" fmla="*/ 47 h 107"/>
                <a:gd name="T32" fmla="*/ 73 w 100"/>
                <a:gd name="T33" fmla="*/ 53 h 107"/>
                <a:gd name="T34" fmla="*/ 26 w 100"/>
                <a:gd name="T35" fmla="*/ 53 h 107"/>
                <a:gd name="T36" fmla="*/ 26 w 100"/>
                <a:gd name="T37" fmla="*/ 47 h 107"/>
                <a:gd name="T38" fmla="*/ 26 w 100"/>
                <a:gd name="T39" fmla="*/ 60 h 107"/>
                <a:gd name="T40" fmla="*/ 73 w 100"/>
                <a:gd name="T41" fmla="*/ 60 h 107"/>
                <a:gd name="T42" fmla="*/ 73 w 100"/>
                <a:gd name="T43" fmla="*/ 67 h 107"/>
                <a:gd name="T44" fmla="*/ 26 w 100"/>
                <a:gd name="T45" fmla="*/ 67 h 107"/>
                <a:gd name="T46" fmla="*/ 26 w 100"/>
                <a:gd name="T47" fmla="*/ 60 h 107"/>
                <a:gd name="T48" fmla="*/ 26 w 100"/>
                <a:gd name="T49" fmla="*/ 73 h 107"/>
                <a:gd name="T50" fmla="*/ 73 w 100"/>
                <a:gd name="T51" fmla="*/ 73 h 107"/>
                <a:gd name="T52" fmla="*/ 73 w 100"/>
                <a:gd name="T53" fmla="*/ 80 h 107"/>
                <a:gd name="T54" fmla="*/ 26 w 100"/>
                <a:gd name="T55" fmla="*/ 80 h 107"/>
                <a:gd name="T56" fmla="*/ 26 w 100"/>
                <a:gd name="T57" fmla="*/ 73 h 107"/>
                <a:gd name="T58" fmla="*/ 26 w 100"/>
                <a:gd name="T59" fmla="*/ 33 h 107"/>
                <a:gd name="T60" fmla="*/ 73 w 100"/>
                <a:gd name="T61" fmla="*/ 33 h 107"/>
                <a:gd name="T62" fmla="*/ 73 w 100"/>
                <a:gd name="T63" fmla="*/ 40 h 107"/>
                <a:gd name="T64" fmla="*/ 26 w 100"/>
                <a:gd name="T65" fmla="*/ 40 h 107"/>
                <a:gd name="T66" fmla="*/ 26 w 100"/>
                <a:gd name="T67" fmla="*/ 33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0" h="107">
                  <a:moveTo>
                    <a:pt x="9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7"/>
                    <a:pt x="10" y="107"/>
                  </a:cubicBezTo>
                  <a:cubicBezTo>
                    <a:pt x="90" y="107"/>
                    <a:pt x="90" y="107"/>
                    <a:pt x="90" y="107"/>
                  </a:cubicBezTo>
                  <a:cubicBezTo>
                    <a:pt x="95" y="107"/>
                    <a:pt x="100" y="102"/>
                    <a:pt x="100" y="97"/>
                  </a:cubicBezTo>
                  <a:cubicBezTo>
                    <a:pt x="100" y="10"/>
                    <a:pt x="100" y="10"/>
                    <a:pt x="100" y="10"/>
                  </a:cubicBezTo>
                  <a:cubicBezTo>
                    <a:pt x="100" y="5"/>
                    <a:pt x="95" y="0"/>
                    <a:pt x="90" y="0"/>
                  </a:cubicBezTo>
                  <a:close/>
                  <a:moveTo>
                    <a:pt x="86" y="93"/>
                  </a:moveTo>
                  <a:cubicBezTo>
                    <a:pt x="13" y="93"/>
                    <a:pt x="13" y="93"/>
                    <a:pt x="13" y="9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86" y="13"/>
                    <a:pt x="86" y="13"/>
                    <a:pt x="86" y="13"/>
                  </a:cubicBezTo>
                  <a:lnTo>
                    <a:pt x="86" y="93"/>
                  </a:lnTo>
                  <a:close/>
                  <a:moveTo>
                    <a:pt x="26" y="47"/>
                  </a:moveTo>
                  <a:cubicBezTo>
                    <a:pt x="73" y="47"/>
                    <a:pt x="73" y="47"/>
                    <a:pt x="73" y="47"/>
                  </a:cubicBezTo>
                  <a:cubicBezTo>
                    <a:pt x="73" y="53"/>
                    <a:pt x="73" y="53"/>
                    <a:pt x="73" y="53"/>
                  </a:cubicBezTo>
                  <a:cubicBezTo>
                    <a:pt x="26" y="53"/>
                    <a:pt x="26" y="53"/>
                    <a:pt x="26" y="53"/>
                  </a:cubicBezTo>
                  <a:lnTo>
                    <a:pt x="26" y="47"/>
                  </a:lnTo>
                  <a:close/>
                  <a:moveTo>
                    <a:pt x="26" y="60"/>
                  </a:moveTo>
                  <a:cubicBezTo>
                    <a:pt x="73" y="60"/>
                    <a:pt x="73" y="60"/>
                    <a:pt x="73" y="60"/>
                  </a:cubicBezTo>
                  <a:cubicBezTo>
                    <a:pt x="73" y="67"/>
                    <a:pt x="73" y="67"/>
                    <a:pt x="7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60"/>
                  </a:lnTo>
                  <a:close/>
                  <a:moveTo>
                    <a:pt x="26" y="73"/>
                  </a:moveTo>
                  <a:cubicBezTo>
                    <a:pt x="73" y="73"/>
                    <a:pt x="73" y="73"/>
                    <a:pt x="73" y="73"/>
                  </a:cubicBezTo>
                  <a:cubicBezTo>
                    <a:pt x="73" y="80"/>
                    <a:pt x="73" y="80"/>
                    <a:pt x="73" y="80"/>
                  </a:cubicBezTo>
                  <a:cubicBezTo>
                    <a:pt x="26" y="80"/>
                    <a:pt x="26" y="80"/>
                    <a:pt x="26" y="80"/>
                  </a:cubicBezTo>
                  <a:lnTo>
                    <a:pt x="26" y="73"/>
                  </a:lnTo>
                  <a:close/>
                  <a:moveTo>
                    <a:pt x="26" y="33"/>
                  </a:moveTo>
                  <a:cubicBezTo>
                    <a:pt x="73" y="33"/>
                    <a:pt x="73" y="33"/>
                    <a:pt x="73" y="33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26" y="40"/>
                    <a:pt x="26" y="40"/>
                    <a:pt x="26" y="40"/>
                  </a:cubicBezTo>
                  <a:lnTo>
                    <a:pt x="26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0" name="Freeform 211"/>
            <p:cNvSpPr>
              <a:spLocks/>
            </p:cNvSpPr>
            <p:nvPr/>
          </p:nvSpPr>
          <p:spPr bwMode="auto">
            <a:xfrm>
              <a:off x="9781119" y="5771788"/>
              <a:ext cx="366021" cy="364063"/>
            </a:xfrm>
            <a:custGeom>
              <a:avLst/>
              <a:gdLst>
                <a:gd name="T0" fmla="*/ 86 w 114"/>
                <a:gd name="T1" fmla="*/ 72 h 114"/>
                <a:gd name="T2" fmla="*/ 66 w 114"/>
                <a:gd name="T3" fmla="*/ 52 h 114"/>
                <a:gd name="T4" fmla="*/ 114 w 114"/>
                <a:gd name="T5" fmla="*/ 16 h 114"/>
                <a:gd name="T6" fmla="*/ 100 w 114"/>
                <a:gd name="T7" fmla="*/ 2 h 114"/>
                <a:gd name="T8" fmla="*/ 40 w 114"/>
                <a:gd name="T9" fmla="*/ 26 h 114"/>
                <a:gd name="T10" fmla="*/ 21 w 114"/>
                <a:gd name="T11" fmla="*/ 7 h 114"/>
                <a:gd name="T12" fmla="*/ 4 w 114"/>
                <a:gd name="T13" fmla="*/ 4 h 114"/>
                <a:gd name="T14" fmla="*/ 7 w 114"/>
                <a:gd name="T15" fmla="*/ 21 h 114"/>
                <a:gd name="T16" fmla="*/ 26 w 114"/>
                <a:gd name="T17" fmla="*/ 40 h 114"/>
                <a:gd name="T18" fmla="*/ 2 w 114"/>
                <a:gd name="T19" fmla="*/ 100 h 114"/>
                <a:gd name="T20" fmla="*/ 16 w 114"/>
                <a:gd name="T21" fmla="*/ 114 h 114"/>
                <a:gd name="T22" fmla="*/ 52 w 114"/>
                <a:gd name="T23" fmla="*/ 66 h 114"/>
                <a:gd name="T24" fmla="*/ 72 w 114"/>
                <a:gd name="T25" fmla="*/ 86 h 114"/>
                <a:gd name="T26" fmla="*/ 72 w 114"/>
                <a:gd name="T27" fmla="*/ 114 h 114"/>
                <a:gd name="T28" fmla="*/ 86 w 114"/>
                <a:gd name="T29" fmla="*/ 114 h 114"/>
                <a:gd name="T30" fmla="*/ 93 w 114"/>
                <a:gd name="T31" fmla="*/ 93 h 114"/>
                <a:gd name="T32" fmla="*/ 114 w 114"/>
                <a:gd name="T33" fmla="*/ 86 h 114"/>
                <a:gd name="T34" fmla="*/ 114 w 114"/>
                <a:gd name="T35" fmla="*/ 72 h 114"/>
                <a:gd name="T36" fmla="*/ 86 w 114"/>
                <a:gd name="T37" fmla="*/ 7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114">
                  <a:moveTo>
                    <a:pt x="86" y="72"/>
                  </a:moveTo>
                  <a:cubicBezTo>
                    <a:pt x="66" y="52"/>
                    <a:pt x="66" y="52"/>
                    <a:pt x="66" y="52"/>
                  </a:cubicBezTo>
                  <a:cubicBezTo>
                    <a:pt x="114" y="16"/>
                    <a:pt x="114" y="16"/>
                    <a:pt x="114" y="16"/>
                  </a:cubicBezTo>
                  <a:cubicBezTo>
                    <a:pt x="100" y="2"/>
                    <a:pt x="100" y="2"/>
                    <a:pt x="100" y="2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6" y="2"/>
                    <a:pt x="8" y="0"/>
                    <a:pt x="4" y="4"/>
                  </a:cubicBezTo>
                  <a:cubicBezTo>
                    <a:pt x="0" y="8"/>
                    <a:pt x="2" y="16"/>
                    <a:pt x="7" y="21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" y="100"/>
                    <a:pt x="2" y="100"/>
                    <a:pt x="2" y="100"/>
                  </a:cubicBezTo>
                  <a:cubicBezTo>
                    <a:pt x="16" y="114"/>
                    <a:pt x="16" y="114"/>
                    <a:pt x="16" y="114"/>
                  </a:cubicBezTo>
                  <a:cubicBezTo>
                    <a:pt x="52" y="66"/>
                    <a:pt x="52" y="66"/>
                    <a:pt x="52" y="66"/>
                  </a:cubicBezTo>
                  <a:cubicBezTo>
                    <a:pt x="72" y="86"/>
                    <a:pt x="72" y="86"/>
                    <a:pt x="72" y="86"/>
                  </a:cubicBezTo>
                  <a:cubicBezTo>
                    <a:pt x="72" y="114"/>
                    <a:pt x="72" y="114"/>
                    <a:pt x="72" y="114"/>
                  </a:cubicBezTo>
                  <a:cubicBezTo>
                    <a:pt x="86" y="114"/>
                    <a:pt x="86" y="114"/>
                    <a:pt x="86" y="114"/>
                  </a:cubicBezTo>
                  <a:cubicBezTo>
                    <a:pt x="93" y="93"/>
                    <a:pt x="93" y="93"/>
                    <a:pt x="93" y="93"/>
                  </a:cubicBezTo>
                  <a:cubicBezTo>
                    <a:pt x="114" y="86"/>
                    <a:pt x="114" y="86"/>
                    <a:pt x="114" y="86"/>
                  </a:cubicBezTo>
                  <a:cubicBezTo>
                    <a:pt x="114" y="72"/>
                    <a:pt x="114" y="72"/>
                    <a:pt x="114" y="72"/>
                  </a:cubicBezTo>
                  <a:cubicBezTo>
                    <a:pt x="86" y="72"/>
                    <a:pt x="86" y="72"/>
                    <a:pt x="8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1" name="Freeform 212"/>
            <p:cNvSpPr>
              <a:spLocks/>
            </p:cNvSpPr>
            <p:nvPr/>
          </p:nvSpPr>
          <p:spPr bwMode="auto">
            <a:xfrm>
              <a:off x="9804607" y="6221974"/>
              <a:ext cx="344490" cy="281855"/>
            </a:xfrm>
            <a:custGeom>
              <a:avLst/>
              <a:gdLst>
                <a:gd name="T0" fmla="*/ 108 w 108"/>
                <a:gd name="T1" fmla="*/ 11 h 88"/>
                <a:gd name="T2" fmla="*/ 96 w 108"/>
                <a:gd name="T3" fmla="*/ 14 h 88"/>
                <a:gd name="T4" fmla="*/ 105 w 108"/>
                <a:gd name="T5" fmla="*/ 2 h 88"/>
                <a:gd name="T6" fmla="*/ 91 w 108"/>
                <a:gd name="T7" fmla="*/ 7 h 88"/>
                <a:gd name="T8" fmla="*/ 75 w 108"/>
                <a:gd name="T9" fmla="*/ 0 h 88"/>
                <a:gd name="T10" fmla="*/ 53 w 108"/>
                <a:gd name="T11" fmla="*/ 22 h 88"/>
                <a:gd name="T12" fmla="*/ 54 w 108"/>
                <a:gd name="T13" fmla="*/ 27 h 88"/>
                <a:gd name="T14" fmla="*/ 8 w 108"/>
                <a:gd name="T15" fmla="*/ 4 h 88"/>
                <a:gd name="T16" fmla="*/ 5 w 108"/>
                <a:gd name="T17" fmla="*/ 15 h 88"/>
                <a:gd name="T18" fmla="*/ 15 w 108"/>
                <a:gd name="T19" fmla="*/ 34 h 88"/>
                <a:gd name="T20" fmla="*/ 5 w 108"/>
                <a:gd name="T21" fmla="*/ 31 h 88"/>
                <a:gd name="T22" fmla="*/ 5 w 108"/>
                <a:gd name="T23" fmla="*/ 31 h 88"/>
                <a:gd name="T24" fmla="*/ 23 w 108"/>
                <a:gd name="T25" fmla="*/ 53 h 88"/>
                <a:gd name="T26" fmla="*/ 17 w 108"/>
                <a:gd name="T27" fmla="*/ 54 h 88"/>
                <a:gd name="T28" fmla="*/ 13 w 108"/>
                <a:gd name="T29" fmla="*/ 53 h 88"/>
                <a:gd name="T30" fmla="*/ 33 w 108"/>
                <a:gd name="T31" fmla="*/ 69 h 88"/>
                <a:gd name="T32" fmla="*/ 6 w 108"/>
                <a:gd name="T33" fmla="*/ 78 h 88"/>
                <a:gd name="T34" fmla="*/ 0 w 108"/>
                <a:gd name="T35" fmla="*/ 78 h 88"/>
                <a:gd name="T36" fmla="*/ 34 w 108"/>
                <a:gd name="T37" fmla="*/ 88 h 88"/>
                <a:gd name="T38" fmla="*/ 97 w 108"/>
                <a:gd name="T39" fmla="*/ 25 h 88"/>
                <a:gd name="T40" fmla="*/ 97 w 108"/>
                <a:gd name="T41" fmla="*/ 22 h 88"/>
                <a:gd name="T42" fmla="*/ 108 w 108"/>
                <a:gd name="T43" fmla="*/ 1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8" h="88">
                  <a:moveTo>
                    <a:pt x="108" y="11"/>
                  </a:moveTo>
                  <a:cubicBezTo>
                    <a:pt x="104" y="12"/>
                    <a:pt x="100" y="13"/>
                    <a:pt x="96" y="14"/>
                  </a:cubicBezTo>
                  <a:cubicBezTo>
                    <a:pt x="100" y="11"/>
                    <a:pt x="104" y="7"/>
                    <a:pt x="105" y="2"/>
                  </a:cubicBezTo>
                  <a:cubicBezTo>
                    <a:pt x="101" y="4"/>
                    <a:pt x="96" y="6"/>
                    <a:pt x="91" y="7"/>
                  </a:cubicBezTo>
                  <a:cubicBezTo>
                    <a:pt x="87" y="3"/>
                    <a:pt x="81" y="0"/>
                    <a:pt x="75" y="0"/>
                  </a:cubicBezTo>
                  <a:cubicBezTo>
                    <a:pt x="63" y="0"/>
                    <a:pt x="53" y="10"/>
                    <a:pt x="53" y="22"/>
                  </a:cubicBezTo>
                  <a:cubicBezTo>
                    <a:pt x="53" y="24"/>
                    <a:pt x="53" y="26"/>
                    <a:pt x="54" y="27"/>
                  </a:cubicBezTo>
                  <a:cubicBezTo>
                    <a:pt x="35" y="26"/>
                    <a:pt x="19" y="18"/>
                    <a:pt x="8" y="4"/>
                  </a:cubicBezTo>
                  <a:cubicBezTo>
                    <a:pt x="6" y="7"/>
                    <a:pt x="5" y="11"/>
                    <a:pt x="5" y="15"/>
                  </a:cubicBezTo>
                  <a:cubicBezTo>
                    <a:pt x="5" y="23"/>
                    <a:pt x="9" y="30"/>
                    <a:pt x="15" y="34"/>
                  </a:cubicBezTo>
                  <a:cubicBezTo>
                    <a:pt x="11" y="34"/>
                    <a:pt x="8" y="33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42"/>
                    <a:pt x="12" y="51"/>
                    <a:pt x="23" y="53"/>
                  </a:cubicBezTo>
                  <a:cubicBezTo>
                    <a:pt x="21" y="53"/>
                    <a:pt x="19" y="54"/>
                    <a:pt x="17" y="54"/>
                  </a:cubicBezTo>
                  <a:cubicBezTo>
                    <a:pt x="15" y="54"/>
                    <a:pt x="14" y="54"/>
                    <a:pt x="13" y="53"/>
                  </a:cubicBezTo>
                  <a:cubicBezTo>
                    <a:pt x="15" y="62"/>
                    <a:pt x="23" y="69"/>
                    <a:pt x="33" y="69"/>
                  </a:cubicBezTo>
                  <a:cubicBezTo>
                    <a:pt x="26" y="75"/>
                    <a:pt x="16" y="78"/>
                    <a:pt x="6" y="78"/>
                  </a:cubicBezTo>
                  <a:cubicBezTo>
                    <a:pt x="4" y="78"/>
                    <a:pt x="2" y="78"/>
                    <a:pt x="0" y="78"/>
                  </a:cubicBezTo>
                  <a:cubicBezTo>
                    <a:pt x="10" y="84"/>
                    <a:pt x="22" y="88"/>
                    <a:pt x="34" y="88"/>
                  </a:cubicBezTo>
                  <a:cubicBezTo>
                    <a:pt x="75" y="88"/>
                    <a:pt x="97" y="54"/>
                    <a:pt x="97" y="25"/>
                  </a:cubicBezTo>
                  <a:cubicBezTo>
                    <a:pt x="97" y="24"/>
                    <a:pt x="97" y="23"/>
                    <a:pt x="97" y="22"/>
                  </a:cubicBezTo>
                  <a:cubicBezTo>
                    <a:pt x="102" y="19"/>
                    <a:pt x="105" y="15"/>
                    <a:pt x="10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2" name="Freeform 213"/>
            <p:cNvSpPr>
              <a:spLocks/>
            </p:cNvSpPr>
            <p:nvPr/>
          </p:nvSpPr>
          <p:spPr bwMode="auto">
            <a:xfrm>
              <a:off x="10315471" y="6398133"/>
              <a:ext cx="242709" cy="252495"/>
            </a:xfrm>
            <a:custGeom>
              <a:avLst/>
              <a:gdLst>
                <a:gd name="T0" fmla="*/ 66 w 124"/>
                <a:gd name="T1" fmla="*/ 0 h 129"/>
                <a:gd name="T2" fmla="*/ 66 w 124"/>
                <a:gd name="T3" fmla="*/ 59 h 129"/>
                <a:gd name="T4" fmla="*/ 124 w 124"/>
                <a:gd name="T5" fmla="*/ 0 h 129"/>
                <a:gd name="T6" fmla="*/ 124 w 124"/>
                <a:gd name="T7" fmla="*/ 129 h 129"/>
                <a:gd name="T8" fmla="*/ 66 w 124"/>
                <a:gd name="T9" fmla="*/ 70 h 129"/>
                <a:gd name="T10" fmla="*/ 66 w 124"/>
                <a:gd name="T11" fmla="*/ 129 h 129"/>
                <a:gd name="T12" fmla="*/ 0 w 124"/>
                <a:gd name="T13" fmla="*/ 64 h 129"/>
                <a:gd name="T14" fmla="*/ 66 w 124"/>
                <a:gd name="T15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29">
                  <a:moveTo>
                    <a:pt x="66" y="0"/>
                  </a:moveTo>
                  <a:lnTo>
                    <a:pt x="66" y="59"/>
                  </a:lnTo>
                  <a:lnTo>
                    <a:pt x="124" y="0"/>
                  </a:lnTo>
                  <a:lnTo>
                    <a:pt x="124" y="129"/>
                  </a:lnTo>
                  <a:lnTo>
                    <a:pt x="66" y="70"/>
                  </a:lnTo>
                  <a:lnTo>
                    <a:pt x="66" y="129"/>
                  </a:lnTo>
                  <a:lnTo>
                    <a:pt x="0" y="64"/>
                  </a:ln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3" name="Freeform 214"/>
            <p:cNvSpPr>
              <a:spLocks noEditPoints="1"/>
            </p:cNvSpPr>
            <p:nvPr/>
          </p:nvSpPr>
          <p:spPr bwMode="auto">
            <a:xfrm>
              <a:off x="9877029" y="6449024"/>
              <a:ext cx="366021" cy="364063"/>
            </a:xfrm>
            <a:custGeom>
              <a:avLst/>
              <a:gdLst>
                <a:gd name="T0" fmla="*/ 0 w 114"/>
                <a:gd name="T1" fmla="*/ 83 h 114"/>
                <a:gd name="T2" fmla="*/ 10 w 114"/>
                <a:gd name="T3" fmla="*/ 93 h 114"/>
                <a:gd name="T4" fmla="*/ 30 w 114"/>
                <a:gd name="T5" fmla="*/ 73 h 114"/>
                <a:gd name="T6" fmla="*/ 41 w 114"/>
                <a:gd name="T7" fmla="*/ 84 h 114"/>
                <a:gd name="T8" fmla="*/ 21 w 114"/>
                <a:gd name="T9" fmla="*/ 104 h 114"/>
                <a:gd name="T10" fmla="*/ 31 w 114"/>
                <a:gd name="T11" fmla="*/ 114 h 114"/>
                <a:gd name="T12" fmla="*/ 51 w 114"/>
                <a:gd name="T13" fmla="*/ 94 h 114"/>
                <a:gd name="T14" fmla="*/ 64 w 114"/>
                <a:gd name="T15" fmla="*/ 107 h 114"/>
                <a:gd name="T16" fmla="*/ 74 w 114"/>
                <a:gd name="T17" fmla="*/ 97 h 114"/>
                <a:gd name="T18" fmla="*/ 17 w 114"/>
                <a:gd name="T19" fmla="*/ 40 h 114"/>
                <a:gd name="T20" fmla="*/ 7 w 114"/>
                <a:gd name="T21" fmla="*/ 50 h 114"/>
                <a:gd name="T22" fmla="*/ 20 w 114"/>
                <a:gd name="T23" fmla="*/ 63 h 114"/>
                <a:gd name="T24" fmla="*/ 0 w 114"/>
                <a:gd name="T25" fmla="*/ 83 h 114"/>
                <a:gd name="T26" fmla="*/ 84 w 114"/>
                <a:gd name="T27" fmla="*/ 30 h 114"/>
                <a:gd name="T28" fmla="*/ 26 w 114"/>
                <a:gd name="T29" fmla="*/ 39 h 114"/>
                <a:gd name="T30" fmla="*/ 75 w 114"/>
                <a:gd name="T31" fmla="*/ 88 h 114"/>
                <a:gd name="T32" fmla="*/ 84 w 114"/>
                <a:gd name="T33" fmla="*/ 30 h 114"/>
                <a:gd name="T34" fmla="*/ 93 w 114"/>
                <a:gd name="T35" fmla="*/ 35 h 114"/>
                <a:gd name="T36" fmla="*/ 79 w 114"/>
                <a:gd name="T37" fmla="*/ 21 h 114"/>
                <a:gd name="T38" fmla="*/ 100 w 114"/>
                <a:gd name="T39" fmla="*/ 0 h 114"/>
                <a:gd name="T40" fmla="*/ 114 w 114"/>
                <a:gd name="T41" fmla="*/ 14 h 114"/>
                <a:gd name="T42" fmla="*/ 93 w 114"/>
                <a:gd name="T43" fmla="*/ 35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" h="114">
                  <a:moveTo>
                    <a:pt x="0" y="83"/>
                  </a:moveTo>
                  <a:cubicBezTo>
                    <a:pt x="10" y="93"/>
                    <a:pt x="10" y="93"/>
                    <a:pt x="10" y="93"/>
                  </a:cubicBezTo>
                  <a:cubicBezTo>
                    <a:pt x="30" y="73"/>
                    <a:pt x="30" y="73"/>
                    <a:pt x="30" y="73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21" y="104"/>
                    <a:pt x="21" y="104"/>
                    <a:pt x="21" y="104"/>
                  </a:cubicBezTo>
                  <a:cubicBezTo>
                    <a:pt x="31" y="114"/>
                    <a:pt x="31" y="114"/>
                    <a:pt x="31" y="114"/>
                  </a:cubicBezTo>
                  <a:cubicBezTo>
                    <a:pt x="51" y="94"/>
                    <a:pt x="51" y="94"/>
                    <a:pt x="51" y="94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74" y="97"/>
                    <a:pt x="74" y="97"/>
                    <a:pt x="74" y="97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20" y="63"/>
                    <a:pt x="20" y="63"/>
                    <a:pt x="20" y="63"/>
                  </a:cubicBezTo>
                  <a:lnTo>
                    <a:pt x="0" y="83"/>
                  </a:lnTo>
                  <a:close/>
                  <a:moveTo>
                    <a:pt x="84" y="30"/>
                  </a:moveTo>
                  <a:cubicBezTo>
                    <a:pt x="65" y="12"/>
                    <a:pt x="41" y="26"/>
                    <a:pt x="26" y="39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88" y="73"/>
                    <a:pt x="102" y="49"/>
                    <a:pt x="84" y="30"/>
                  </a:cubicBezTo>
                  <a:close/>
                  <a:moveTo>
                    <a:pt x="93" y="35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14" y="14"/>
                    <a:pt x="114" y="14"/>
                    <a:pt x="114" y="14"/>
                  </a:cubicBezTo>
                  <a:lnTo>
                    <a:pt x="93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4" name="Freeform 215"/>
            <p:cNvSpPr>
              <a:spLocks noEditPoints="1"/>
            </p:cNvSpPr>
            <p:nvPr/>
          </p:nvSpPr>
          <p:spPr bwMode="auto">
            <a:xfrm>
              <a:off x="8986444" y="6147595"/>
              <a:ext cx="366021" cy="358191"/>
            </a:xfrm>
            <a:custGeom>
              <a:avLst/>
              <a:gdLst>
                <a:gd name="T0" fmla="*/ 110 w 115"/>
                <a:gd name="T1" fmla="*/ 36 h 112"/>
                <a:gd name="T2" fmla="*/ 86 w 115"/>
                <a:gd name="T3" fmla="*/ 1 h 112"/>
                <a:gd name="T4" fmla="*/ 86 w 115"/>
                <a:gd name="T5" fmla="*/ 1 h 112"/>
                <a:gd name="T6" fmla="*/ 77 w 115"/>
                <a:gd name="T7" fmla="*/ 4 h 112"/>
                <a:gd name="T8" fmla="*/ 32 w 115"/>
                <a:gd name="T9" fmla="*/ 39 h 112"/>
                <a:gd name="T10" fmla="*/ 36 w 115"/>
                <a:gd name="T11" fmla="*/ 56 h 112"/>
                <a:gd name="T12" fmla="*/ 42 w 115"/>
                <a:gd name="T13" fmla="*/ 73 h 112"/>
                <a:gd name="T14" fmla="*/ 98 w 115"/>
                <a:gd name="T15" fmla="*/ 81 h 112"/>
                <a:gd name="T16" fmla="*/ 106 w 115"/>
                <a:gd name="T17" fmla="*/ 78 h 112"/>
                <a:gd name="T18" fmla="*/ 106 w 115"/>
                <a:gd name="T19" fmla="*/ 79 h 112"/>
                <a:gd name="T20" fmla="*/ 110 w 115"/>
                <a:gd name="T21" fmla="*/ 36 h 112"/>
                <a:gd name="T22" fmla="*/ 102 w 115"/>
                <a:gd name="T23" fmla="*/ 73 h 112"/>
                <a:gd name="T24" fmla="*/ 99 w 115"/>
                <a:gd name="T25" fmla="*/ 73 h 112"/>
                <a:gd name="T26" fmla="*/ 93 w 115"/>
                <a:gd name="T27" fmla="*/ 67 h 112"/>
                <a:gd name="T28" fmla="*/ 83 w 115"/>
                <a:gd name="T29" fmla="*/ 43 h 112"/>
                <a:gd name="T30" fmla="*/ 80 w 115"/>
                <a:gd name="T31" fmla="*/ 18 h 112"/>
                <a:gd name="T32" fmla="*/ 82 w 115"/>
                <a:gd name="T33" fmla="*/ 10 h 112"/>
                <a:gd name="T34" fmla="*/ 84 w 115"/>
                <a:gd name="T35" fmla="*/ 8 h 112"/>
                <a:gd name="T36" fmla="*/ 87 w 115"/>
                <a:gd name="T37" fmla="*/ 9 h 112"/>
                <a:gd name="T38" fmla="*/ 93 w 115"/>
                <a:gd name="T39" fmla="*/ 15 h 112"/>
                <a:gd name="T40" fmla="*/ 103 w 115"/>
                <a:gd name="T41" fmla="*/ 38 h 112"/>
                <a:gd name="T42" fmla="*/ 106 w 115"/>
                <a:gd name="T43" fmla="*/ 63 h 112"/>
                <a:gd name="T44" fmla="*/ 104 w 115"/>
                <a:gd name="T45" fmla="*/ 71 h 112"/>
                <a:gd name="T46" fmla="*/ 102 w 115"/>
                <a:gd name="T47" fmla="*/ 73 h 112"/>
                <a:gd name="T48" fmla="*/ 28 w 115"/>
                <a:gd name="T49" fmla="*/ 58 h 112"/>
                <a:gd name="T50" fmla="*/ 25 w 115"/>
                <a:gd name="T51" fmla="*/ 42 h 112"/>
                <a:gd name="T52" fmla="*/ 11 w 115"/>
                <a:gd name="T53" fmla="*/ 47 h 112"/>
                <a:gd name="T54" fmla="*/ 4 w 115"/>
                <a:gd name="T55" fmla="*/ 49 h 112"/>
                <a:gd name="T56" fmla="*/ 0 w 115"/>
                <a:gd name="T57" fmla="*/ 61 h 112"/>
                <a:gd name="T58" fmla="*/ 3 w 115"/>
                <a:gd name="T59" fmla="*/ 70 h 112"/>
                <a:gd name="T60" fmla="*/ 11 w 115"/>
                <a:gd name="T61" fmla="*/ 78 h 112"/>
                <a:gd name="T62" fmla="*/ 19 w 115"/>
                <a:gd name="T63" fmla="*/ 76 h 112"/>
                <a:gd name="T64" fmla="*/ 34 w 115"/>
                <a:gd name="T65" fmla="*/ 73 h 112"/>
                <a:gd name="T66" fmla="*/ 28 w 115"/>
                <a:gd name="T67" fmla="*/ 58 h 112"/>
                <a:gd name="T68" fmla="*/ 47 w 115"/>
                <a:gd name="T69" fmla="*/ 77 h 112"/>
                <a:gd name="T70" fmla="*/ 32 w 115"/>
                <a:gd name="T71" fmla="*/ 78 h 112"/>
                <a:gd name="T72" fmla="*/ 50 w 115"/>
                <a:gd name="T73" fmla="*/ 110 h 112"/>
                <a:gd name="T74" fmla="*/ 54 w 115"/>
                <a:gd name="T75" fmla="*/ 111 h 112"/>
                <a:gd name="T76" fmla="*/ 66 w 115"/>
                <a:gd name="T77" fmla="*/ 102 h 112"/>
                <a:gd name="T78" fmla="*/ 66 w 115"/>
                <a:gd name="T79" fmla="*/ 98 h 112"/>
                <a:gd name="T80" fmla="*/ 47 w 115"/>
                <a:gd name="T81" fmla="*/ 77 h 112"/>
                <a:gd name="T82" fmla="*/ 96 w 115"/>
                <a:gd name="T83" fmla="*/ 53 h 112"/>
                <a:gd name="T84" fmla="*/ 95 w 115"/>
                <a:gd name="T85" fmla="*/ 53 h 112"/>
                <a:gd name="T86" fmla="*/ 93 w 115"/>
                <a:gd name="T87" fmla="*/ 51 h 112"/>
                <a:gd name="T88" fmla="*/ 89 w 115"/>
                <a:gd name="T89" fmla="*/ 42 h 112"/>
                <a:gd name="T90" fmla="*/ 88 w 115"/>
                <a:gd name="T91" fmla="*/ 32 h 112"/>
                <a:gd name="T92" fmla="*/ 89 w 115"/>
                <a:gd name="T93" fmla="*/ 29 h 112"/>
                <a:gd name="T94" fmla="*/ 90 w 115"/>
                <a:gd name="T95" fmla="*/ 28 h 112"/>
                <a:gd name="T96" fmla="*/ 91 w 115"/>
                <a:gd name="T97" fmla="*/ 29 h 112"/>
                <a:gd name="T98" fmla="*/ 93 w 115"/>
                <a:gd name="T99" fmla="*/ 31 h 112"/>
                <a:gd name="T100" fmla="*/ 97 w 115"/>
                <a:gd name="T101" fmla="*/ 40 h 112"/>
                <a:gd name="T102" fmla="*/ 98 w 115"/>
                <a:gd name="T103" fmla="*/ 49 h 112"/>
                <a:gd name="T104" fmla="*/ 97 w 115"/>
                <a:gd name="T105" fmla="*/ 52 h 112"/>
                <a:gd name="T106" fmla="*/ 96 w 115"/>
                <a:gd name="T107" fmla="*/ 53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12">
                  <a:moveTo>
                    <a:pt x="110" y="36"/>
                  </a:moveTo>
                  <a:cubicBezTo>
                    <a:pt x="104" y="15"/>
                    <a:pt x="93" y="0"/>
                    <a:pt x="86" y="1"/>
                  </a:cubicBezTo>
                  <a:cubicBezTo>
                    <a:pt x="86" y="1"/>
                    <a:pt x="86" y="1"/>
                    <a:pt x="86" y="1"/>
                  </a:cubicBezTo>
                  <a:cubicBezTo>
                    <a:pt x="77" y="4"/>
                    <a:pt x="77" y="4"/>
                    <a:pt x="77" y="4"/>
                  </a:cubicBezTo>
                  <a:cubicBezTo>
                    <a:pt x="77" y="4"/>
                    <a:pt x="60" y="25"/>
                    <a:pt x="32" y="39"/>
                  </a:cubicBezTo>
                  <a:cubicBezTo>
                    <a:pt x="33" y="44"/>
                    <a:pt x="34" y="50"/>
                    <a:pt x="36" y="56"/>
                  </a:cubicBezTo>
                  <a:cubicBezTo>
                    <a:pt x="37" y="63"/>
                    <a:pt x="39" y="68"/>
                    <a:pt x="42" y="73"/>
                  </a:cubicBezTo>
                  <a:cubicBezTo>
                    <a:pt x="73" y="71"/>
                    <a:pt x="98" y="81"/>
                    <a:pt x="98" y="81"/>
                  </a:cubicBezTo>
                  <a:cubicBezTo>
                    <a:pt x="106" y="78"/>
                    <a:pt x="106" y="78"/>
                    <a:pt x="106" y="78"/>
                  </a:cubicBezTo>
                  <a:cubicBezTo>
                    <a:pt x="106" y="78"/>
                    <a:pt x="106" y="79"/>
                    <a:pt x="106" y="79"/>
                  </a:cubicBezTo>
                  <a:cubicBezTo>
                    <a:pt x="114" y="76"/>
                    <a:pt x="115" y="57"/>
                    <a:pt x="110" y="36"/>
                  </a:cubicBezTo>
                  <a:close/>
                  <a:moveTo>
                    <a:pt x="102" y="73"/>
                  </a:moveTo>
                  <a:cubicBezTo>
                    <a:pt x="101" y="74"/>
                    <a:pt x="99" y="73"/>
                    <a:pt x="99" y="73"/>
                  </a:cubicBezTo>
                  <a:cubicBezTo>
                    <a:pt x="97" y="71"/>
                    <a:pt x="95" y="69"/>
                    <a:pt x="93" y="67"/>
                  </a:cubicBezTo>
                  <a:cubicBezTo>
                    <a:pt x="89" y="61"/>
                    <a:pt x="85" y="53"/>
                    <a:pt x="83" y="43"/>
                  </a:cubicBezTo>
                  <a:cubicBezTo>
                    <a:pt x="80" y="34"/>
                    <a:pt x="79" y="25"/>
                    <a:pt x="80" y="18"/>
                  </a:cubicBezTo>
                  <a:cubicBezTo>
                    <a:pt x="80" y="15"/>
                    <a:pt x="81" y="12"/>
                    <a:pt x="82" y="10"/>
                  </a:cubicBezTo>
                  <a:cubicBezTo>
                    <a:pt x="82" y="10"/>
                    <a:pt x="83" y="8"/>
                    <a:pt x="84" y="8"/>
                  </a:cubicBezTo>
                  <a:cubicBezTo>
                    <a:pt x="85" y="8"/>
                    <a:pt x="87" y="9"/>
                    <a:pt x="87" y="9"/>
                  </a:cubicBezTo>
                  <a:cubicBezTo>
                    <a:pt x="89" y="10"/>
                    <a:pt x="91" y="12"/>
                    <a:pt x="93" y="15"/>
                  </a:cubicBezTo>
                  <a:cubicBezTo>
                    <a:pt x="97" y="20"/>
                    <a:pt x="101" y="29"/>
                    <a:pt x="103" y="38"/>
                  </a:cubicBezTo>
                  <a:cubicBezTo>
                    <a:pt x="106" y="47"/>
                    <a:pt x="107" y="56"/>
                    <a:pt x="106" y="63"/>
                  </a:cubicBezTo>
                  <a:cubicBezTo>
                    <a:pt x="105" y="67"/>
                    <a:pt x="105" y="69"/>
                    <a:pt x="104" y="71"/>
                  </a:cubicBezTo>
                  <a:cubicBezTo>
                    <a:pt x="103" y="72"/>
                    <a:pt x="103" y="73"/>
                    <a:pt x="102" y="73"/>
                  </a:cubicBezTo>
                  <a:close/>
                  <a:moveTo>
                    <a:pt x="28" y="58"/>
                  </a:moveTo>
                  <a:cubicBezTo>
                    <a:pt x="27" y="53"/>
                    <a:pt x="26" y="47"/>
                    <a:pt x="25" y="42"/>
                  </a:cubicBezTo>
                  <a:cubicBezTo>
                    <a:pt x="20" y="44"/>
                    <a:pt x="16" y="46"/>
                    <a:pt x="11" y="47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11" y="78"/>
                    <a:pt x="11" y="78"/>
                    <a:pt x="11" y="78"/>
                  </a:cubicBezTo>
                  <a:cubicBezTo>
                    <a:pt x="11" y="78"/>
                    <a:pt x="11" y="78"/>
                    <a:pt x="19" y="76"/>
                  </a:cubicBezTo>
                  <a:cubicBezTo>
                    <a:pt x="24" y="75"/>
                    <a:pt x="28" y="74"/>
                    <a:pt x="34" y="73"/>
                  </a:cubicBezTo>
                  <a:cubicBezTo>
                    <a:pt x="32" y="69"/>
                    <a:pt x="30" y="64"/>
                    <a:pt x="28" y="58"/>
                  </a:cubicBezTo>
                  <a:close/>
                  <a:moveTo>
                    <a:pt x="47" y="77"/>
                  </a:moveTo>
                  <a:cubicBezTo>
                    <a:pt x="32" y="78"/>
                    <a:pt x="32" y="78"/>
                    <a:pt x="32" y="78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1" y="112"/>
                    <a:pt x="53" y="112"/>
                    <a:pt x="54" y="111"/>
                  </a:cubicBezTo>
                  <a:cubicBezTo>
                    <a:pt x="66" y="102"/>
                    <a:pt x="66" y="102"/>
                    <a:pt x="66" y="102"/>
                  </a:cubicBezTo>
                  <a:cubicBezTo>
                    <a:pt x="67" y="101"/>
                    <a:pt x="67" y="99"/>
                    <a:pt x="66" y="98"/>
                  </a:cubicBezTo>
                  <a:lnTo>
                    <a:pt x="47" y="77"/>
                  </a:lnTo>
                  <a:close/>
                  <a:moveTo>
                    <a:pt x="96" y="53"/>
                  </a:moveTo>
                  <a:cubicBezTo>
                    <a:pt x="96" y="53"/>
                    <a:pt x="95" y="53"/>
                    <a:pt x="95" y="53"/>
                  </a:cubicBezTo>
                  <a:cubicBezTo>
                    <a:pt x="94" y="53"/>
                    <a:pt x="94" y="52"/>
                    <a:pt x="93" y="51"/>
                  </a:cubicBezTo>
                  <a:cubicBezTo>
                    <a:pt x="91" y="49"/>
                    <a:pt x="90" y="45"/>
                    <a:pt x="89" y="42"/>
                  </a:cubicBezTo>
                  <a:cubicBezTo>
                    <a:pt x="88" y="38"/>
                    <a:pt x="88" y="35"/>
                    <a:pt x="88" y="32"/>
                  </a:cubicBezTo>
                  <a:cubicBezTo>
                    <a:pt x="88" y="31"/>
                    <a:pt x="88" y="30"/>
                    <a:pt x="89" y="29"/>
                  </a:cubicBezTo>
                  <a:cubicBezTo>
                    <a:pt x="89" y="29"/>
                    <a:pt x="89" y="28"/>
                    <a:pt x="90" y="28"/>
                  </a:cubicBezTo>
                  <a:cubicBezTo>
                    <a:pt x="90" y="28"/>
                    <a:pt x="90" y="28"/>
                    <a:pt x="91" y="29"/>
                  </a:cubicBezTo>
                  <a:cubicBezTo>
                    <a:pt x="91" y="29"/>
                    <a:pt x="92" y="30"/>
                    <a:pt x="93" y="31"/>
                  </a:cubicBezTo>
                  <a:cubicBezTo>
                    <a:pt x="94" y="33"/>
                    <a:pt x="96" y="36"/>
                    <a:pt x="97" y="40"/>
                  </a:cubicBezTo>
                  <a:cubicBezTo>
                    <a:pt x="98" y="43"/>
                    <a:pt x="98" y="47"/>
                    <a:pt x="98" y="49"/>
                  </a:cubicBezTo>
                  <a:cubicBezTo>
                    <a:pt x="98" y="51"/>
                    <a:pt x="98" y="52"/>
                    <a:pt x="97" y="52"/>
                  </a:cubicBezTo>
                  <a:cubicBezTo>
                    <a:pt x="97" y="53"/>
                    <a:pt x="97" y="53"/>
                    <a:pt x="96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5" name="Freeform 216"/>
            <p:cNvSpPr>
              <a:spLocks noEditPoints="1"/>
            </p:cNvSpPr>
            <p:nvPr/>
          </p:nvSpPr>
          <p:spPr bwMode="auto">
            <a:xfrm>
              <a:off x="9420971" y="6157383"/>
              <a:ext cx="334704" cy="336661"/>
            </a:xfrm>
            <a:custGeom>
              <a:avLst/>
              <a:gdLst>
                <a:gd name="T0" fmla="*/ 100 w 105"/>
                <a:gd name="T1" fmla="*/ 29 h 105"/>
                <a:gd name="T2" fmla="*/ 71 w 105"/>
                <a:gd name="T3" fmla="*/ 26 h 105"/>
                <a:gd name="T4" fmla="*/ 88 w 105"/>
                <a:gd name="T5" fmla="*/ 9 h 105"/>
                <a:gd name="T6" fmla="*/ 82 w 105"/>
                <a:gd name="T7" fmla="*/ 3 h 105"/>
                <a:gd name="T8" fmla="*/ 59 w 105"/>
                <a:gd name="T9" fmla="*/ 26 h 105"/>
                <a:gd name="T10" fmla="*/ 52 w 105"/>
                <a:gd name="T11" fmla="*/ 26 h 105"/>
                <a:gd name="T12" fmla="*/ 52 w 105"/>
                <a:gd name="T13" fmla="*/ 26 h 105"/>
                <a:gd name="T14" fmla="*/ 26 w 105"/>
                <a:gd name="T15" fmla="*/ 0 h 105"/>
                <a:gd name="T16" fmla="*/ 19 w 105"/>
                <a:gd name="T17" fmla="*/ 6 h 105"/>
                <a:gd name="T18" fmla="*/ 39 w 105"/>
                <a:gd name="T19" fmla="*/ 26 h 105"/>
                <a:gd name="T20" fmla="*/ 4 w 105"/>
                <a:gd name="T21" fmla="*/ 29 h 105"/>
                <a:gd name="T22" fmla="*/ 0 w 105"/>
                <a:gd name="T23" fmla="*/ 65 h 105"/>
                <a:gd name="T24" fmla="*/ 4 w 105"/>
                <a:gd name="T25" fmla="*/ 101 h 105"/>
                <a:gd name="T26" fmla="*/ 52 w 105"/>
                <a:gd name="T27" fmla="*/ 105 h 105"/>
                <a:gd name="T28" fmla="*/ 100 w 105"/>
                <a:gd name="T29" fmla="*/ 101 h 105"/>
                <a:gd name="T30" fmla="*/ 105 w 105"/>
                <a:gd name="T31" fmla="*/ 65 h 105"/>
                <a:gd name="T32" fmla="*/ 100 w 105"/>
                <a:gd name="T33" fmla="*/ 29 h 105"/>
                <a:gd name="T34" fmla="*/ 88 w 105"/>
                <a:gd name="T35" fmla="*/ 89 h 105"/>
                <a:gd name="T36" fmla="*/ 52 w 105"/>
                <a:gd name="T37" fmla="*/ 92 h 105"/>
                <a:gd name="T38" fmla="*/ 16 w 105"/>
                <a:gd name="T39" fmla="*/ 89 h 105"/>
                <a:gd name="T40" fmla="*/ 13 w 105"/>
                <a:gd name="T41" fmla="*/ 65 h 105"/>
                <a:gd name="T42" fmla="*/ 16 w 105"/>
                <a:gd name="T43" fmla="*/ 41 h 105"/>
                <a:gd name="T44" fmla="*/ 52 w 105"/>
                <a:gd name="T45" fmla="*/ 39 h 105"/>
                <a:gd name="T46" fmla="*/ 88 w 105"/>
                <a:gd name="T47" fmla="*/ 41 h 105"/>
                <a:gd name="T48" fmla="*/ 92 w 105"/>
                <a:gd name="T49" fmla="*/ 65 h 105"/>
                <a:gd name="T50" fmla="*/ 88 w 105"/>
                <a:gd name="T51" fmla="*/ 8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5" h="105">
                  <a:moveTo>
                    <a:pt x="100" y="29"/>
                  </a:moveTo>
                  <a:cubicBezTo>
                    <a:pt x="91" y="28"/>
                    <a:pt x="82" y="27"/>
                    <a:pt x="71" y="26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82" y="3"/>
                    <a:pt x="82" y="3"/>
                    <a:pt x="82" y="3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57" y="26"/>
                    <a:pt x="54" y="26"/>
                    <a:pt x="52" y="26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27" y="27"/>
                    <a:pt x="15" y="28"/>
                    <a:pt x="4" y="29"/>
                  </a:cubicBezTo>
                  <a:cubicBezTo>
                    <a:pt x="1" y="40"/>
                    <a:pt x="0" y="52"/>
                    <a:pt x="0" y="65"/>
                  </a:cubicBezTo>
                  <a:cubicBezTo>
                    <a:pt x="0" y="78"/>
                    <a:pt x="1" y="90"/>
                    <a:pt x="4" y="101"/>
                  </a:cubicBezTo>
                  <a:cubicBezTo>
                    <a:pt x="19" y="104"/>
                    <a:pt x="35" y="105"/>
                    <a:pt x="52" y="105"/>
                  </a:cubicBezTo>
                  <a:cubicBezTo>
                    <a:pt x="69" y="105"/>
                    <a:pt x="86" y="104"/>
                    <a:pt x="100" y="101"/>
                  </a:cubicBezTo>
                  <a:cubicBezTo>
                    <a:pt x="103" y="90"/>
                    <a:pt x="105" y="78"/>
                    <a:pt x="105" y="65"/>
                  </a:cubicBezTo>
                  <a:cubicBezTo>
                    <a:pt x="105" y="52"/>
                    <a:pt x="103" y="40"/>
                    <a:pt x="100" y="29"/>
                  </a:cubicBezTo>
                  <a:close/>
                  <a:moveTo>
                    <a:pt x="88" y="89"/>
                  </a:moveTo>
                  <a:cubicBezTo>
                    <a:pt x="77" y="91"/>
                    <a:pt x="65" y="92"/>
                    <a:pt x="52" y="92"/>
                  </a:cubicBezTo>
                  <a:cubicBezTo>
                    <a:pt x="39" y="92"/>
                    <a:pt x="27" y="91"/>
                    <a:pt x="16" y="89"/>
                  </a:cubicBezTo>
                  <a:cubicBezTo>
                    <a:pt x="14" y="82"/>
                    <a:pt x="13" y="74"/>
                    <a:pt x="13" y="65"/>
                  </a:cubicBezTo>
                  <a:cubicBezTo>
                    <a:pt x="13" y="57"/>
                    <a:pt x="14" y="49"/>
                    <a:pt x="16" y="41"/>
                  </a:cubicBezTo>
                  <a:cubicBezTo>
                    <a:pt x="27" y="40"/>
                    <a:pt x="39" y="39"/>
                    <a:pt x="52" y="39"/>
                  </a:cubicBezTo>
                  <a:cubicBezTo>
                    <a:pt x="65" y="39"/>
                    <a:pt x="77" y="40"/>
                    <a:pt x="88" y="41"/>
                  </a:cubicBezTo>
                  <a:cubicBezTo>
                    <a:pt x="90" y="49"/>
                    <a:pt x="92" y="57"/>
                    <a:pt x="92" y="65"/>
                  </a:cubicBezTo>
                  <a:cubicBezTo>
                    <a:pt x="92" y="74"/>
                    <a:pt x="90" y="82"/>
                    <a:pt x="88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6" name="Freeform 217"/>
            <p:cNvSpPr>
              <a:spLocks/>
            </p:cNvSpPr>
            <p:nvPr/>
          </p:nvSpPr>
          <p:spPr bwMode="auto">
            <a:xfrm>
              <a:off x="9372038" y="6560592"/>
              <a:ext cx="409082" cy="230965"/>
            </a:xfrm>
            <a:custGeom>
              <a:avLst/>
              <a:gdLst>
                <a:gd name="T0" fmla="*/ 128 w 128"/>
                <a:gd name="T1" fmla="*/ 50 h 72"/>
                <a:gd name="T2" fmla="*/ 112 w 128"/>
                <a:gd name="T3" fmla="*/ 29 h 72"/>
                <a:gd name="T4" fmla="*/ 82 w 128"/>
                <a:gd name="T5" fmla="*/ 0 h 72"/>
                <a:gd name="T6" fmla="*/ 58 w 128"/>
                <a:gd name="T7" fmla="*/ 11 h 72"/>
                <a:gd name="T8" fmla="*/ 45 w 128"/>
                <a:gd name="T9" fmla="*/ 4 h 72"/>
                <a:gd name="T10" fmla="*/ 29 w 128"/>
                <a:gd name="T11" fmla="*/ 21 h 72"/>
                <a:gd name="T12" fmla="*/ 29 w 128"/>
                <a:gd name="T13" fmla="*/ 23 h 72"/>
                <a:gd name="T14" fmla="*/ 24 w 128"/>
                <a:gd name="T15" fmla="*/ 23 h 72"/>
                <a:gd name="T16" fmla="*/ 0 w 128"/>
                <a:gd name="T17" fmla="*/ 47 h 72"/>
                <a:gd name="T18" fmla="*/ 24 w 128"/>
                <a:gd name="T19" fmla="*/ 72 h 72"/>
                <a:gd name="T20" fmla="*/ 106 w 128"/>
                <a:gd name="T21" fmla="*/ 72 h 72"/>
                <a:gd name="T22" fmla="*/ 106 w 128"/>
                <a:gd name="T23" fmla="*/ 72 h 72"/>
                <a:gd name="T24" fmla="*/ 128 w 128"/>
                <a:gd name="T25" fmla="*/ 5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8" h="72">
                  <a:moveTo>
                    <a:pt x="128" y="50"/>
                  </a:moveTo>
                  <a:cubicBezTo>
                    <a:pt x="128" y="39"/>
                    <a:pt x="121" y="31"/>
                    <a:pt x="112" y="29"/>
                  </a:cubicBezTo>
                  <a:cubicBezTo>
                    <a:pt x="111" y="12"/>
                    <a:pt x="98" y="0"/>
                    <a:pt x="82" y="0"/>
                  </a:cubicBezTo>
                  <a:cubicBezTo>
                    <a:pt x="72" y="0"/>
                    <a:pt x="64" y="4"/>
                    <a:pt x="58" y="11"/>
                  </a:cubicBezTo>
                  <a:cubicBezTo>
                    <a:pt x="55" y="7"/>
                    <a:pt x="51" y="4"/>
                    <a:pt x="45" y="4"/>
                  </a:cubicBezTo>
                  <a:cubicBezTo>
                    <a:pt x="36" y="4"/>
                    <a:pt x="29" y="12"/>
                    <a:pt x="29" y="21"/>
                  </a:cubicBezTo>
                  <a:cubicBezTo>
                    <a:pt x="29" y="22"/>
                    <a:pt x="29" y="23"/>
                    <a:pt x="29" y="23"/>
                  </a:cubicBezTo>
                  <a:cubicBezTo>
                    <a:pt x="27" y="23"/>
                    <a:pt x="26" y="23"/>
                    <a:pt x="24" y="23"/>
                  </a:cubicBezTo>
                  <a:cubicBezTo>
                    <a:pt x="11" y="23"/>
                    <a:pt x="0" y="34"/>
                    <a:pt x="0" y="47"/>
                  </a:cubicBezTo>
                  <a:cubicBezTo>
                    <a:pt x="0" y="61"/>
                    <a:pt x="11" y="72"/>
                    <a:pt x="24" y="72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18" y="71"/>
                    <a:pt x="128" y="62"/>
                    <a:pt x="128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7" name="Freeform 218"/>
            <p:cNvSpPr>
              <a:spLocks noEditPoints="1"/>
            </p:cNvSpPr>
            <p:nvPr/>
          </p:nvSpPr>
          <p:spPr bwMode="auto">
            <a:xfrm>
              <a:off x="8992317" y="6560592"/>
              <a:ext cx="281855" cy="230965"/>
            </a:xfrm>
            <a:custGeom>
              <a:avLst/>
              <a:gdLst>
                <a:gd name="T0" fmla="*/ 0 w 88"/>
                <a:gd name="T1" fmla="*/ 0 h 72"/>
                <a:gd name="T2" fmla="*/ 0 w 88"/>
                <a:gd name="T3" fmla="*/ 72 h 72"/>
                <a:gd name="T4" fmla="*/ 88 w 88"/>
                <a:gd name="T5" fmla="*/ 72 h 72"/>
                <a:gd name="T6" fmla="*/ 88 w 88"/>
                <a:gd name="T7" fmla="*/ 0 h 72"/>
                <a:gd name="T8" fmla="*/ 0 w 88"/>
                <a:gd name="T9" fmla="*/ 0 h 72"/>
                <a:gd name="T10" fmla="*/ 83 w 88"/>
                <a:gd name="T11" fmla="*/ 66 h 72"/>
                <a:gd name="T12" fmla="*/ 5 w 88"/>
                <a:gd name="T13" fmla="*/ 66 h 72"/>
                <a:gd name="T14" fmla="*/ 5 w 88"/>
                <a:gd name="T15" fmla="*/ 5 h 72"/>
                <a:gd name="T16" fmla="*/ 83 w 88"/>
                <a:gd name="T17" fmla="*/ 5 h 72"/>
                <a:gd name="T18" fmla="*/ 83 w 88"/>
                <a:gd name="T19" fmla="*/ 66 h 72"/>
                <a:gd name="T20" fmla="*/ 61 w 88"/>
                <a:gd name="T21" fmla="*/ 19 h 72"/>
                <a:gd name="T22" fmla="*/ 69 w 88"/>
                <a:gd name="T23" fmla="*/ 27 h 72"/>
                <a:gd name="T24" fmla="*/ 77 w 88"/>
                <a:gd name="T25" fmla="*/ 19 h 72"/>
                <a:gd name="T26" fmla="*/ 69 w 88"/>
                <a:gd name="T27" fmla="*/ 11 h 72"/>
                <a:gd name="T28" fmla="*/ 61 w 88"/>
                <a:gd name="T29" fmla="*/ 19 h 72"/>
                <a:gd name="T30" fmla="*/ 77 w 88"/>
                <a:gd name="T31" fmla="*/ 60 h 72"/>
                <a:gd name="T32" fmla="*/ 11 w 88"/>
                <a:gd name="T33" fmla="*/ 60 h 72"/>
                <a:gd name="T34" fmla="*/ 27 w 88"/>
                <a:gd name="T35" fmla="*/ 16 h 72"/>
                <a:gd name="T36" fmla="*/ 50 w 88"/>
                <a:gd name="T37" fmla="*/ 44 h 72"/>
                <a:gd name="T38" fmla="*/ 61 w 88"/>
                <a:gd name="T39" fmla="*/ 36 h 72"/>
                <a:gd name="T40" fmla="*/ 77 w 88"/>
                <a:gd name="T4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8" h="72">
                  <a:moveTo>
                    <a:pt x="0" y="0"/>
                  </a:moveTo>
                  <a:cubicBezTo>
                    <a:pt x="0" y="72"/>
                    <a:pt x="0" y="72"/>
                    <a:pt x="0" y="72"/>
                  </a:cubicBezTo>
                  <a:cubicBezTo>
                    <a:pt x="88" y="72"/>
                    <a:pt x="88" y="72"/>
                    <a:pt x="88" y="72"/>
                  </a:cubicBezTo>
                  <a:cubicBezTo>
                    <a:pt x="88" y="0"/>
                    <a:pt x="88" y="0"/>
                    <a:pt x="88" y="0"/>
                  </a:cubicBezTo>
                  <a:lnTo>
                    <a:pt x="0" y="0"/>
                  </a:lnTo>
                  <a:close/>
                  <a:moveTo>
                    <a:pt x="83" y="66"/>
                  </a:moveTo>
                  <a:cubicBezTo>
                    <a:pt x="5" y="66"/>
                    <a:pt x="5" y="66"/>
                    <a:pt x="5" y="66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83" y="5"/>
                    <a:pt x="83" y="5"/>
                    <a:pt x="83" y="5"/>
                  </a:cubicBezTo>
                  <a:lnTo>
                    <a:pt x="83" y="66"/>
                  </a:lnTo>
                  <a:close/>
                  <a:moveTo>
                    <a:pt x="61" y="19"/>
                  </a:moveTo>
                  <a:cubicBezTo>
                    <a:pt x="61" y="24"/>
                    <a:pt x="64" y="27"/>
                    <a:pt x="69" y="27"/>
                  </a:cubicBezTo>
                  <a:cubicBezTo>
                    <a:pt x="74" y="27"/>
                    <a:pt x="77" y="24"/>
                    <a:pt x="77" y="19"/>
                  </a:cubicBezTo>
                  <a:cubicBezTo>
                    <a:pt x="77" y="14"/>
                    <a:pt x="74" y="11"/>
                    <a:pt x="69" y="11"/>
                  </a:cubicBezTo>
                  <a:cubicBezTo>
                    <a:pt x="64" y="11"/>
                    <a:pt x="61" y="14"/>
                    <a:pt x="61" y="19"/>
                  </a:cubicBezTo>
                  <a:close/>
                  <a:moveTo>
                    <a:pt x="77" y="60"/>
                  </a:moveTo>
                  <a:cubicBezTo>
                    <a:pt x="11" y="60"/>
                    <a:pt x="11" y="60"/>
                    <a:pt x="11" y="60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61" y="36"/>
                    <a:pt x="61" y="36"/>
                    <a:pt x="61" y="36"/>
                  </a:cubicBezTo>
                  <a:lnTo>
                    <a:pt x="77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8" name="Freeform 219"/>
            <p:cNvSpPr>
              <a:spLocks noEditPoints="1"/>
            </p:cNvSpPr>
            <p:nvPr/>
          </p:nvSpPr>
          <p:spPr bwMode="auto">
            <a:xfrm>
              <a:off x="8583234" y="6505787"/>
              <a:ext cx="272069" cy="275983"/>
            </a:xfrm>
            <a:custGeom>
              <a:avLst/>
              <a:gdLst>
                <a:gd name="T0" fmla="*/ 57 w 85"/>
                <a:gd name="T1" fmla="*/ 59 h 86"/>
                <a:gd name="T2" fmla="*/ 82 w 85"/>
                <a:gd name="T3" fmla="*/ 47 h 86"/>
                <a:gd name="T4" fmla="*/ 82 w 85"/>
                <a:gd name="T5" fmla="*/ 59 h 86"/>
                <a:gd name="T6" fmla="*/ 66 w 85"/>
                <a:gd name="T7" fmla="*/ 67 h 86"/>
                <a:gd name="T8" fmla="*/ 59 w 85"/>
                <a:gd name="T9" fmla="*/ 84 h 86"/>
                <a:gd name="T10" fmla="*/ 47 w 85"/>
                <a:gd name="T11" fmla="*/ 84 h 86"/>
                <a:gd name="T12" fmla="*/ 57 w 85"/>
                <a:gd name="T13" fmla="*/ 59 h 86"/>
                <a:gd name="T14" fmla="*/ 24 w 85"/>
                <a:gd name="T15" fmla="*/ 85 h 86"/>
                <a:gd name="T16" fmla="*/ 39 w 85"/>
                <a:gd name="T17" fmla="*/ 42 h 86"/>
                <a:gd name="T18" fmla="*/ 81 w 85"/>
                <a:gd name="T19" fmla="*/ 23 h 86"/>
                <a:gd name="T20" fmla="*/ 81 w 85"/>
                <a:gd name="T21" fmla="*/ 35 h 86"/>
                <a:gd name="T22" fmla="*/ 81 w 85"/>
                <a:gd name="T23" fmla="*/ 35 h 86"/>
                <a:gd name="T24" fmla="*/ 48 w 85"/>
                <a:gd name="T25" fmla="*/ 51 h 86"/>
                <a:gd name="T26" fmla="*/ 36 w 85"/>
                <a:gd name="T27" fmla="*/ 85 h 86"/>
                <a:gd name="T28" fmla="*/ 24 w 85"/>
                <a:gd name="T29" fmla="*/ 85 h 86"/>
                <a:gd name="T30" fmla="*/ 49 w 85"/>
                <a:gd name="T31" fmla="*/ 7 h 86"/>
                <a:gd name="T32" fmla="*/ 80 w 85"/>
                <a:gd name="T33" fmla="*/ 0 h 86"/>
                <a:gd name="T34" fmla="*/ 80 w 85"/>
                <a:gd name="T35" fmla="*/ 0 h 86"/>
                <a:gd name="T36" fmla="*/ 80 w 85"/>
                <a:gd name="T37" fmla="*/ 12 h 86"/>
                <a:gd name="T38" fmla="*/ 31 w 85"/>
                <a:gd name="T39" fmla="*/ 34 h 86"/>
                <a:gd name="T40" fmla="*/ 12 w 85"/>
                <a:gd name="T41" fmla="*/ 86 h 86"/>
                <a:gd name="T42" fmla="*/ 0 w 85"/>
                <a:gd name="T43" fmla="*/ 86 h 86"/>
                <a:gd name="T44" fmla="*/ 5 w 85"/>
                <a:gd name="T45" fmla="*/ 55 h 86"/>
                <a:gd name="T46" fmla="*/ 22 w 85"/>
                <a:gd name="T47" fmla="*/ 26 h 86"/>
                <a:gd name="T48" fmla="*/ 49 w 85"/>
                <a:gd name="T49" fmla="*/ 7 h 86"/>
                <a:gd name="T50" fmla="*/ 75 w 85"/>
                <a:gd name="T51" fmla="*/ 83 h 86"/>
                <a:gd name="T52" fmla="*/ 83 w 85"/>
                <a:gd name="T53" fmla="*/ 83 h 86"/>
                <a:gd name="T54" fmla="*/ 83 w 85"/>
                <a:gd name="T55" fmla="*/ 74 h 86"/>
                <a:gd name="T56" fmla="*/ 74 w 85"/>
                <a:gd name="T57" fmla="*/ 75 h 86"/>
                <a:gd name="T58" fmla="*/ 75 w 85"/>
                <a:gd name="T59" fmla="*/ 8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5" h="86">
                  <a:moveTo>
                    <a:pt x="57" y="59"/>
                  </a:moveTo>
                  <a:cubicBezTo>
                    <a:pt x="64" y="51"/>
                    <a:pt x="73" y="48"/>
                    <a:pt x="82" y="47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76" y="59"/>
                    <a:pt x="70" y="62"/>
                    <a:pt x="66" y="67"/>
                  </a:cubicBezTo>
                  <a:cubicBezTo>
                    <a:pt x="61" y="71"/>
                    <a:pt x="59" y="78"/>
                    <a:pt x="59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7" y="75"/>
                    <a:pt x="50" y="66"/>
                    <a:pt x="57" y="59"/>
                  </a:cubicBezTo>
                  <a:close/>
                  <a:moveTo>
                    <a:pt x="24" y="85"/>
                  </a:moveTo>
                  <a:cubicBezTo>
                    <a:pt x="23" y="69"/>
                    <a:pt x="29" y="54"/>
                    <a:pt x="39" y="42"/>
                  </a:cubicBezTo>
                  <a:cubicBezTo>
                    <a:pt x="50" y="31"/>
                    <a:pt x="65" y="24"/>
                    <a:pt x="81" y="23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69" y="36"/>
                    <a:pt x="57" y="41"/>
                    <a:pt x="48" y="51"/>
                  </a:cubicBezTo>
                  <a:cubicBezTo>
                    <a:pt x="40" y="60"/>
                    <a:pt x="35" y="72"/>
                    <a:pt x="36" y="85"/>
                  </a:cubicBezTo>
                  <a:lnTo>
                    <a:pt x="24" y="85"/>
                  </a:lnTo>
                  <a:close/>
                  <a:moveTo>
                    <a:pt x="49" y="7"/>
                  </a:moveTo>
                  <a:cubicBezTo>
                    <a:pt x="59" y="3"/>
                    <a:pt x="69" y="0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12"/>
                    <a:pt x="80" y="12"/>
                    <a:pt x="80" y="12"/>
                  </a:cubicBezTo>
                  <a:cubicBezTo>
                    <a:pt x="61" y="12"/>
                    <a:pt x="44" y="20"/>
                    <a:pt x="31" y="34"/>
                  </a:cubicBezTo>
                  <a:cubicBezTo>
                    <a:pt x="18" y="48"/>
                    <a:pt x="11" y="67"/>
                    <a:pt x="12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75"/>
                    <a:pt x="1" y="65"/>
                    <a:pt x="5" y="55"/>
                  </a:cubicBezTo>
                  <a:cubicBezTo>
                    <a:pt x="9" y="44"/>
                    <a:pt x="14" y="35"/>
                    <a:pt x="22" y="26"/>
                  </a:cubicBezTo>
                  <a:cubicBezTo>
                    <a:pt x="30" y="18"/>
                    <a:pt x="39" y="12"/>
                    <a:pt x="49" y="7"/>
                  </a:cubicBezTo>
                  <a:close/>
                  <a:moveTo>
                    <a:pt x="75" y="83"/>
                  </a:moveTo>
                  <a:cubicBezTo>
                    <a:pt x="77" y="85"/>
                    <a:pt x="81" y="85"/>
                    <a:pt x="83" y="83"/>
                  </a:cubicBezTo>
                  <a:cubicBezTo>
                    <a:pt x="85" y="80"/>
                    <a:pt x="85" y="77"/>
                    <a:pt x="83" y="74"/>
                  </a:cubicBezTo>
                  <a:cubicBezTo>
                    <a:pt x="80" y="72"/>
                    <a:pt x="77" y="72"/>
                    <a:pt x="74" y="75"/>
                  </a:cubicBezTo>
                  <a:cubicBezTo>
                    <a:pt x="72" y="77"/>
                    <a:pt x="72" y="81"/>
                    <a:pt x="75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9" name="Freeform 227"/>
            <p:cNvSpPr>
              <a:spLocks noEditPoints="1"/>
            </p:cNvSpPr>
            <p:nvPr/>
          </p:nvSpPr>
          <p:spPr bwMode="auto">
            <a:xfrm>
              <a:off x="7782165" y="3068712"/>
              <a:ext cx="230965" cy="227050"/>
            </a:xfrm>
            <a:custGeom>
              <a:avLst/>
              <a:gdLst>
                <a:gd name="T0" fmla="*/ 14 w 72"/>
                <a:gd name="T1" fmla="*/ 35 h 71"/>
                <a:gd name="T2" fmla="*/ 14 w 72"/>
                <a:gd name="T3" fmla="*/ 33 h 71"/>
                <a:gd name="T4" fmla="*/ 1 w 72"/>
                <a:gd name="T5" fmla="*/ 29 h 71"/>
                <a:gd name="T6" fmla="*/ 0 w 72"/>
                <a:gd name="T7" fmla="*/ 35 h 71"/>
                <a:gd name="T8" fmla="*/ 11 w 72"/>
                <a:gd name="T9" fmla="*/ 62 h 71"/>
                <a:gd name="T10" fmla="*/ 19 w 72"/>
                <a:gd name="T11" fmla="*/ 51 h 71"/>
                <a:gd name="T12" fmla="*/ 14 w 72"/>
                <a:gd name="T13" fmla="*/ 35 h 71"/>
                <a:gd name="T14" fmla="*/ 58 w 72"/>
                <a:gd name="T15" fmla="*/ 35 h 71"/>
                <a:gd name="T16" fmla="*/ 53 w 72"/>
                <a:gd name="T17" fmla="*/ 51 h 71"/>
                <a:gd name="T18" fmla="*/ 61 w 72"/>
                <a:gd name="T19" fmla="*/ 62 h 71"/>
                <a:gd name="T20" fmla="*/ 72 w 72"/>
                <a:gd name="T21" fmla="*/ 35 h 71"/>
                <a:gd name="T22" fmla="*/ 71 w 72"/>
                <a:gd name="T23" fmla="*/ 29 h 71"/>
                <a:gd name="T24" fmla="*/ 58 w 72"/>
                <a:gd name="T25" fmla="*/ 33 h 71"/>
                <a:gd name="T26" fmla="*/ 58 w 72"/>
                <a:gd name="T27" fmla="*/ 35 h 71"/>
                <a:gd name="T28" fmla="*/ 40 w 72"/>
                <a:gd name="T29" fmla="*/ 13 h 71"/>
                <a:gd name="T30" fmla="*/ 56 w 72"/>
                <a:gd name="T31" fmla="*/ 24 h 71"/>
                <a:gd name="T32" fmla="*/ 68 w 72"/>
                <a:gd name="T33" fmla="*/ 20 h 71"/>
                <a:gd name="T34" fmla="*/ 40 w 72"/>
                <a:gd name="T35" fmla="*/ 0 h 71"/>
                <a:gd name="T36" fmla="*/ 40 w 72"/>
                <a:gd name="T37" fmla="*/ 13 h 71"/>
                <a:gd name="T38" fmla="*/ 16 w 72"/>
                <a:gd name="T39" fmla="*/ 24 h 71"/>
                <a:gd name="T40" fmla="*/ 31 w 72"/>
                <a:gd name="T41" fmla="*/ 13 h 71"/>
                <a:gd name="T42" fmla="*/ 31 w 72"/>
                <a:gd name="T43" fmla="*/ 0 h 71"/>
                <a:gd name="T44" fmla="*/ 3 w 72"/>
                <a:gd name="T45" fmla="*/ 20 h 71"/>
                <a:gd name="T46" fmla="*/ 16 w 72"/>
                <a:gd name="T47" fmla="*/ 24 h 71"/>
                <a:gd name="T48" fmla="*/ 45 w 72"/>
                <a:gd name="T49" fmla="*/ 56 h 71"/>
                <a:gd name="T50" fmla="*/ 36 w 72"/>
                <a:gd name="T51" fmla="*/ 58 h 71"/>
                <a:gd name="T52" fmla="*/ 27 w 72"/>
                <a:gd name="T53" fmla="*/ 56 h 71"/>
                <a:gd name="T54" fmla="*/ 19 w 72"/>
                <a:gd name="T55" fmla="*/ 67 h 71"/>
                <a:gd name="T56" fmla="*/ 36 w 72"/>
                <a:gd name="T57" fmla="*/ 71 h 71"/>
                <a:gd name="T58" fmla="*/ 53 w 72"/>
                <a:gd name="T59" fmla="*/ 67 h 71"/>
                <a:gd name="T60" fmla="*/ 45 w 72"/>
                <a:gd name="T61" fmla="*/ 5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2" h="71">
                  <a:moveTo>
                    <a:pt x="14" y="35"/>
                  </a:moveTo>
                  <a:cubicBezTo>
                    <a:pt x="14" y="35"/>
                    <a:pt x="14" y="34"/>
                    <a:pt x="14" y="33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31"/>
                    <a:pt x="0" y="33"/>
                    <a:pt x="0" y="35"/>
                  </a:cubicBezTo>
                  <a:cubicBezTo>
                    <a:pt x="0" y="46"/>
                    <a:pt x="4" y="55"/>
                    <a:pt x="11" y="62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6" y="47"/>
                    <a:pt x="14" y="41"/>
                    <a:pt x="14" y="35"/>
                  </a:cubicBezTo>
                  <a:close/>
                  <a:moveTo>
                    <a:pt x="58" y="35"/>
                  </a:moveTo>
                  <a:cubicBezTo>
                    <a:pt x="58" y="41"/>
                    <a:pt x="56" y="47"/>
                    <a:pt x="53" y="51"/>
                  </a:cubicBezTo>
                  <a:cubicBezTo>
                    <a:pt x="61" y="62"/>
                    <a:pt x="61" y="62"/>
                    <a:pt x="61" y="62"/>
                  </a:cubicBezTo>
                  <a:cubicBezTo>
                    <a:pt x="68" y="55"/>
                    <a:pt x="72" y="46"/>
                    <a:pt x="72" y="35"/>
                  </a:cubicBezTo>
                  <a:cubicBezTo>
                    <a:pt x="72" y="33"/>
                    <a:pt x="72" y="31"/>
                    <a:pt x="71" y="29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4"/>
                    <a:pt x="58" y="35"/>
                    <a:pt x="58" y="35"/>
                  </a:cubicBezTo>
                  <a:close/>
                  <a:moveTo>
                    <a:pt x="40" y="13"/>
                  </a:moveTo>
                  <a:cubicBezTo>
                    <a:pt x="47" y="15"/>
                    <a:pt x="52" y="19"/>
                    <a:pt x="56" y="24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3" y="9"/>
                    <a:pt x="53" y="1"/>
                    <a:pt x="40" y="0"/>
                  </a:cubicBezTo>
                  <a:lnTo>
                    <a:pt x="40" y="13"/>
                  </a:lnTo>
                  <a:close/>
                  <a:moveTo>
                    <a:pt x="16" y="24"/>
                  </a:moveTo>
                  <a:cubicBezTo>
                    <a:pt x="20" y="19"/>
                    <a:pt x="25" y="15"/>
                    <a:pt x="31" y="13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19" y="1"/>
                    <a:pt x="9" y="9"/>
                    <a:pt x="3" y="20"/>
                  </a:cubicBezTo>
                  <a:lnTo>
                    <a:pt x="16" y="24"/>
                  </a:lnTo>
                  <a:close/>
                  <a:moveTo>
                    <a:pt x="45" y="56"/>
                  </a:moveTo>
                  <a:cubicBezTo>
                    <a:pt x="42" y="57"/>
                    <a:pt x="39" y="58"/>
                    <a:pt x="36" y="58"/>
                  </a:cubicBezTo>
                  <a:cubicBezTo>
                    <a:pt x="33" y="58"/>
                    <a:pt x="30" y="57"/>
                    <a:pt x="27" y="56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24" y="70"/>
                    <a:pt x="30" y="71"/>
                    <a:pt x="36" y="71"/>
                  </a:cubicBezTo>
                  <a:cubicBezTo>
                    <a:pt x="42" y="71"/>
                    <a:pt x="48" y="70"/>
                    <a:pt x="53" y="67"/>
                  </a:cubicBezTo>
                  <a:lnTo>
                    <a:pt x="45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0" name="Freeform 229"/>
            <p:cNvSpPr>
              <a:spLocks noEditPoints="1"/>
            </p:cNvSpPr>
            <p:nvPr/>
          </p:nvSpPr>
          <p:spPr bwMode="auto">
            <a:xfrm>
              <a:off x="8409033" y="762985"/>
              <a:ext cx="189861" cy="187904"/>
            </a:xfrm>
            <a:custGeom>
              <a:avLst/>
              <a:gdLst>
                <a:gd name="T0" fmla="*/ 30 w 59"/>
                <a:gd name="T1" fmla="*/ 0 h 59"/>
                <a:gd name="T2" fmla="*/ 0 w 59"/>
                <a:gd name="T3" fmla="*/ 29 h 59"/>
                <a:gd name="T4" fmla="*/ 30 w 59"/>
                <a:gd name="T5" fmla="*/ 59 h 59"/>
                <a:gd name="T6" fmla="*/ 59 w 59"/>
                <a:gd name="T7" fmla="*/ 29 h 59"/>
                <a:gd name="T8" fmla="*/ 30 w 59"/>
                <a:gd name="T9" fmla="*/ 0 h 59"/>
                <a:gd name="T10" fmla="*/ 47 w 59"/>
                <a:gd name="T11" fmla="*/ 25 h 59"/>
                <a:gd name="T12" fmla="*/ 31 w 59"/>
                <a:gd name="T13" fmla="*/ 47 h 59"/>
                <a:gd name="T14" fmla="*/ 24 w 59"/>
                <a:gd name="T15" fmla="*/ 44 h 59"/>
                <a:gd name="T16" fmla="*/ 18 w 59"/>
                <a:gd name="T17" fmla="*/ 27 h 59"/>
                <a:gd name="T18" fmla="*/ 14 w 59"/>
                <a:gd name="T19" fmla="*/ 28 h 59"/>
                <a:gd name="T20" fmla="*/ 12 w 59"/>
                <a:gd name="T21" fmla="*/ 26 h 59"/>
                <a:gd name="T22" fmla="*/ 23 w 59"/>
                <a:gd name="T23" fmla="*/ 18 h 59"/>
                <a:gd name="T24" fmla="*/ 29 w 59"/>
                <a:gd name="T25" fmla="*/ 30 h 59"/>
                <a:gd name="T26" fmla="*/ 32 w 59"/>
                <a:gd name="T27" fmla="*/ 37 h 59"/>
                <a:gd name="T28" fmla="*/ 36 w 59"/>
                <a:gd name="T29" fmla="*/ 31 h 59"/>
                <a:gd name="T30" fmla="*/ 32 w 59"/>
                <a:gd name="T31" fmla="*/ 26 h 59"/>
                <a:gd name="T32" fmla="*/ 47 w 59"/>
                <a:gd name="T33" fmla="*/ 2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" h="59">
                  <a:moveTo>
                    <a:pt x="30" y="0"/>
                  </a:moveTo>
                  <a:cubicBezTo>
                    <a:pt x="14" y="0"/>
                    <a:pt x="0" y="13"/>
                    <a:pt x="0" y="29"/>
                  </a:cubicBezTo>
                  <a:cubicBezTo>
                    <a:pt x="0" y="45"/>
                    <a:pt x="14" y="59"/>
                    <a:pt x="30" y="59"/>
                  </a:cubicBezTo>
                  <a:cubicBezTo>
                    <a:pt x="46" y="59"/>
                    <a:pt x="59" y="45"/>
                    <a:pt x="59" y="29"/>
                  </a:cubicBezTo>
                  <a:cubicBezTo>
                    <a:pt x="59" y="13"/>
                    <a:pt x="46" y="0"/>
                    <a:pt x="30" y="0"/>
                  </a:cubicBezTo>
                  <a:close/>
                  <a:moveTo>
                    <a:pt x="47" y="25"/>
                  </a:moveTo>
                  <a:cubicBezTo>
                    <a:pt x="45" y="36"/>
                    <a:pt x="34" y="45"/>
                    <a:pt x="31" y="47"/>
                  </a:cubicBezTo>
                  <a:cubicBezTo>
                    <a:pt x="28" y="49"/>
                    <a:pt x="25" y="46"/>
                    <a:pt x="24" y="44"/>
                  </a:cubicBezTo>
                  <a:cubicBezTo>
                    <a:pt x="22" y="42"/>
                    <a:pt x="19" y="28"/>
                    <a:pt x="18" y="27"/>
                  </a:cubicBezTo>
                  <a:cubicBezTo>
                    <a:pt x="17" y="25"/>
                    <a:pt x="14" y="28"/>
                    <a:pt x="14" y="28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8" y="19"/>
                    <a:pt x="23" y="18"/>
                  </a:cubicBezTo>
                  <a:cubicBezTo>
                    <a:pt x="28" y="17"/>
                    <a:pt x="28" y="25"/>
                    <a:pt x="29" y="30"/>
                  </a:cubicBezTo>
                  <a:cubicBezTo>
                    <a:pt x="30" y="34"/>
                    <a:pt x="31" y="37"/>
                    <a:pt x="32" y="37"/>
                  </a:cubicBezTo>
                  <a:cubicBezTo>
                    <a:pt x="33" y="37"/>
                    <a:pt x="34" y="34"/>
                    <a:pt x="36" y="31"/>
                  </a:cubicBezTo>
                  <a:cubicBezTo>
                    <a:pt x="39" y="27"/>
                    <a:pt x="36" y="23"/>
                    <a:pt x="32" y="26"/>
                  </a:cubicBezTo>
                  <a:cubicBezTo>
                    <a:pt x="34" y="16"/>
                    <a:pt x="49" y="14"/>
                    <a:pt x="47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71" name="群組 170"/>
          <p:cNvGrpSpPr/>
          <p:nvPr/>
        </p:nvGrpSpPr>
        <p:grpSpPr>
          <a:xfrm>
            <a:off x="6217498" y="1129870"/>
            <a:ext cx="4947738" cy="1102160"/>
            <a:chOff x="2411855" y="988234"/>
            <a:chExt cx="3985469" cy="746725"/>
          </a:xfrm>
        </p:grpSpPr>
        <p:sp>
          <p:nvSpPr>
            <p:cNvPr id="172" name="圓角矩形 171"/>
            <p:cNvSpPr/>
            <p:nvPr/>
          </p:nvSpPr>
          <p:spPr>
            <a:xfrm>
              <a:off x="5006935" y="988234"/>
              <a:ext cx="1390389" cy="74672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altLang="en-US" sz="2800" dirty="0">
                  <a:solidFill>
                    <a:schemeClr val="bg2">
                      <a:lumMod val="2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聲音</a:t>
              </a:r>
            </a:p>
          </p:txBody>
        </p:sp>
        <p:sp>
          <p:nvSpPr>
            <p:cNvPr id="173" name="圓角矩形圖說文字 172"/>
            <p:cNvSpPr/>
            <p:nvPr/>
          </p:nvSpPr>
          <p:spPr>
            <a:xfrm>
              <a:off x="2411855" y="988234"/>
              <a:ext cx="1389794" cy="746724"/>
            </a:xfrm>
            <a:prstGeom prst="wedgeRoundRectCallout">
              <a:avLst>
                <a:gd name="adj1" fmla="val -20937"/>
                <a:gd name="adj2" fmla="val 24835"/>
                <a:gd name="adj3" fmla="val 1666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altLang="en-US" sz="2800" dirty="0">
                  <a:solidFill>
                    <a:schemeClr val="bg2">
                      <a:lumMod val="2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情緒</a:t>
              </a:r>
              <a:endParaRPr lang="zh-TW" sz="2800" dirty="0">
                <a:solidFill>
                  <a:schemeClr val="bg2">
                    <a:lumMod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74" name="左-右雙向箭號 173"/>
            <p:cNvSpPr/>
            <p:nvPr/>
          </p:nvSpPr>
          <p:spPr>
            <a:xfrm>
              <a:off x="3887593" y="1201318"/>
              <a:ext cx="1033397" cy="320556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175" name="圓角矩形 174"/>
          <p:cNvSpPr/>
          <p:nvPr/>
        </p:nvSpPr>
        <p:spPr>
          <a:xfrm>
            <a:off x="5688819" y="2905614"/>
            <a:ext cx="6278233" cy="2646481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76" name="圓角矩形 175"/>
          <p:cNvSpPr/>
          <p:nvPr/>
        </p:nvSpPr>
        <p:spPr>
          <a:xfrm>
            <a:off x="5702714" y="3006009"/>
            <a:ext cx="5977307" cy="2315528"/>
          </a:xfrm>
          <a:prstGeom prst="round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本專題想幫助使用者，能了解自身的情緒狀況。</a:t>
            </a:r>
            <a:endParaRPr lang="en-US" altLang="zh-TW" sz="20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20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及早得知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2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偵測出情緒徵兆</a:t>
            </a:r>
            <a:endParaRPr lang="en-US" altLang="zh-TW" sz="20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sz="2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加以預防或是提早</a:t>
            </a:r>
            <a:r>
              <a:rPr lang="zh-TW" altLang="en-US" sz="2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就醫</a:t>
            </a:r>
            <a:endParaRPr lang="zh-CN" altLang="en-US" sz="20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5084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8" grpId="0" animBg="1"/>
      <p:bldP spid="29" grpId="0"/>
      <p:bldP spid="175" grpId="0" animBg="1"/>
      <p:bldP spid="17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7724675" y="1288991"/>
            <a:ext cx="3301902" cy="3301902"/>
          </a:xfrm>
          <a:prstGeom prst="ellipse">
            <a:avLst/>
          </a:prstGeom>
          <a:solidFill>
            <a:srgbClr val="EDD1CF"/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0044372" y="4040619"/>
            <a:ext cx="792585" cy="792585"/>
          </a:xfrm>
          <a:prstGeom prst="ellipse">
            <a:avLst/>
          </a:pr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MH_Others_1"/>
          <p:cNvSpPr txBox="1"/>
          <p:nvPr>
            <p:custDataLst>
              <p:tags r:id="rId1"/>
            </p:custDataLst>
          </p:nvPr>
        </p:nvSpPr>
        <p:spPr>
          <a:xfrm>
            <a:off x="8930209" y="1536397"/>
            <a:ext cx="954114" cy="3139229"/>
          </a:xfrm>
          <a:prstGeom prst="rect">
            <a:avLst/>
          </a:prstGeom>
          <a:noFill/>
          <a:effectLst>
            <a:reflection endPos="0" dist="50800" dir="5400000" sy="-100000" algn="bl" rotWithShape="0"/>
          </a:effectLst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CN" sz="37500" dirty="0" smtClean="0">
                <a:solidFill>
                  <a:srgbClr val="523A2C"/>
                </a:solidFill>
                <a:latin typeface="ISOCP" panose="00000400000000000000" pitchFamily="2" charset="0"/>
                <a:ea typeface="造字工房悦黑（非商用）常规体" pitchFamily="50" charset="-122"/>
                <a:cs typeface="ISOCP" panose="00000400000000000000" pitchFamily="2" charset="0"/>
              </a:rPr>
              <a:t>2</a:t>
            </a:r>
            <a:endParaRPr lang="zh-CN" altLang="en-US" sz="37500" dirty="0">
              <a:solidFill>
                <a:srgbClr val="523A2C"/>
              </a:solidFill>
              <a:latin typeface="ISOCP" panose="00000400000000000000" pitchFamily="2" charset="0"/>
              <a:ea typeface="造字工房悦黑（非商用）常规体" pitchFamily="50" charset="-122"/>
              <a:cs typeface="ISOCP" panose="00000400000000000000" pitchFamily="2" charset="0"/>
            </a:endParaRPr>
          </a:p>
        </p:txBody>
      </p:sp>
      <p:sp>
        <p:nvSpPr>
          <p:cNvPr id="7" name="任意多边形 6"/>
          <p:cNvSpPr/>
          <p:nvPr/>
        </p:nvSpPr>
        <p:spPr>
          <a:xfrm flipH="1">
            <a:off x="0" y="2957750"/>
            <a:ext cx="4884516" cy="3911825"/>
          </a:xfrm>
          <a:custGeom>
            <a:avLst/>
            <a:gdLst>
              <a:gd name="connsiteX0" fmla="*/ 4052585 w 7495569"/>
              <a:gd name="connsiteY0" fmla="*/ 0 h 5760400"/>
              <a:gd name="connsiteX1" fmla="*/ 7413052 w 7495569"/>
              <a:gd name="connsiteY1" fmla="*/ 1786746 h 5760400"/>
              <a:gd name="connsiteX2" fmla="*/ 7495569 w 7495569"/>
              <a:gd name="connsiteY2" fmla="*/ 1922573 h 5760400"/>
              <a:gd name="connsiteX3" fmla="*/ 7495569 w 7495569"/>
              <a:gd name="connsiteY3" fmla="*/ 5760400 h 5760400"/>
              <a:gd name="connsiteX4" fmla="*/ 381273 w 7495569"/>
              <a:gd name="connsiteY4" fmla="*/ 5760400 h 5760400"/>
              <a:gd name="connsiteX5" fmla="*/ 318473 w 7495569"/>
              <a:gd name="connsiteY5" fmla="*/ 5630034 h 5760400"/>
              <a:gd name="connsiteX6" fmla="*/ 0 w 7495569"/>
              <a:gd name="connsiteY6" fmla="*/ 4052585 h 5760400"/>
              <a:gd name="connsiteX7" fmla="*/ 4052585 w 7495569"/>
              <a:gd name="connsiteY7" fmla="*/ 0 h 5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08484" y="3253246"/>
            <a:ext cx="6318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1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研究音調、說話內容與情緒之關聯，透過</a:t>
            </a:r>
            <a:r>
              <a:rPr lang="zh-TW" altLang="en-US" sz="1600" b="1" dirty="0" smtClean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負面情緒語料庫</a:t>
            </a:r>
            <a:r>
              <a:rPr lang="zh-TW" altLang="en-US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的</a:t>
            </a:r>
            <a:r>
              <a:rPr lang="zh-TW" altLang="en-US" sz="1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建立以及音調的分析方式，來推算個人的心理狀態。</a:t>
            </a:r>
            <a:endParaRPr lang="zh-CN" altLang="en-US" sz="16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195504" y="2257956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TW" altLang="en-US" sz="36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研究流</a:t>
            </a:r>
            <a:r>
              <a:rPr lang="zh-TW" altLang="en-US" sz="36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程</a:t>
            </a:r>
            <a:endParaRPr lang="zh-CN" altLang="en-US" sz="36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3423678" y="1837029"/>
            <a:ext cx="420927" cy="420927"/>
            <a:chOff x="9937750" y="2166942"/>
            <a:chExt cx="625475" cy="625475"/>
          </a:xfrm>
        </p:grpSpPr>
        <p:sp>
          <p:nvSpPr>
            <p:cNvPr id="15" name="椭圆 4"/>
            <p:cNvSpPr>
              <a:spLocks noChangeArrowheads="1"/>
            </p:cNvSpPr>
            <p:nvPr/>
          </p:nvSpPr>
          <p:spPr bwMode="auto">
            <a:xfrm>
              <a:off x="9937750" y="2166942"/>
              <a:ext cx="625475" cy="625475"/>
            </a:xfrm>
            <a:prstGeom prst="ellipse">
              <a:avLst/>
            </a:prstGeom>
            <a:solidFill>
              <a:srgbClr val="E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" name="椭圆 5"/>
            <p:cNvSpPr>
              <a:spLocks noChangeArrowheads="1"/>
            </p:cNvSpPr>
            <p:nvPr/>
          </p:nvSpPr>
          <p:spPr bwMode="auto">
            <a:xfrm>
              <a:off x="10061357" y="2290549"/>
              <a:ext cx="378260" cy="378260"/>
            </a:xfrm>
            <a:prstGeom prst="ellipse">
              <a:avLst/>
            </a:prstGeom>
            <a:solidFill>
              <a:srgbClr val="D78F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7606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5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  <p:bldP spid="8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椭圆 20"/>
          <p:cNvSpPr/>
          <p:nvPr/>
        </p:nvSpPr>
        <p:spPr>
          <a:xfrm>
            <a:off x="1019075" y="303754"/>
            <a:ext cx="1299101" cy="1299101"/>
          </a:xfrm>
          <a:prstGeom prst="ellipse">
            <a:avLst/>
          </a:pr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821781" y="1040074"/>
            <a:ext cx="524547" cy="524547"/>
          </a:xfrm>
          <a:prstGeom prst="ellipse">
            <a:avLst/>
          </a:prstGeom>
          <a:solidFill>
            <a:srgbClr val="EDD1CF"/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604910" y="654576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zh-TW" altLang="en-US" sz="3600" dirty="0" smtClean="0">
                <a:solidFill>
                  <a:srgbClr val="4F392B"/>
                </a:solidFill>
                <a:latin typeface="微软雅黑" charset="0"/>
                <a:ea typeface="微软雅黑" charset="0"/>
                <a:cs typeface="微软雅黑" charset="0"/>
              </a:rPr>
              <a:t>研究流</a:t>
            </a:r>
            <a:r>
              <a:rPr lang="zh-TW" altLang="en-US" sz="3600" dirty="0">
                <a:solidFill>
                  <a:srgbClr val="4F392B"/>
                </a:solidFill>
                <a:latin typeface="微软雅黑" charset="0"/>
                <a:ea typeface="微软雅黑" charset="0"/>
                <a:cs typeface="微软雅黑" charset="0"/>
              </a:rPr>
              <a:t>程</a:t>
            </a:r>
            <a:endParaRPr lang="en-US" altLang="zh-CN" sz="3600" dirty="0">
              <a:solidFill>
                <a:srgbClr val="4F392B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3974419" y="598280"/>
            <a:ext cx="7979455" cy="883588"/>
            <a:chOff x="5688819" y="2905615"/>
            <a:chExt cx="6278233" cy="883588"/>
          </a:xfrm>
        </p:grpSpPr>
        <p:sp>
          <p:nvSpPr>
            <p:cNvPr id="175" name="圓角矩形 174"/>
            <p:cNvSpPr/>
            <p:nvPr/>
          </p:nvSpPr>
          <p:spPr>
            <a:xfrm>
              <a:off x="5688819" y="2905615"/>
              <a:ext cx="6278233" cy="883588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76" name="圓角矩形 175"/>
            <p:cNvSpPr/>
            <p:nvPr/>
          </p:nvSpPr>
          <p:spPr>
            <a:xfrm>
              <a:off x="5764050" y="2961911"/>
              <a:ext cx="6127770" cy="783193"/>
            </a:xfrm>
            <a:prstGeom prst="round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2000" dirty="0" smtClean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為了探討音調與負面情緒音調的關係，透過與心理諮商師討論過後，設計出以下實驗。</a:t>
              </a:r>
              <a:endParaRPr lang="zh-CN" altLang="en-US" sz="2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04403"/>
              </p:ext>
            </p:extLst>
          </p:nvPr>
        </p:nvGraphicFramePr>
        <p:xfrm>
          <a:off x="1432351" y="2100791"/>
          <a:ext cx="9826199" cy="393253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63274"/>
                <a:gridCol w="8162925"/>
              </a:tblGrid>
              <a:tr h="434387">
                <a:tc>
                  <a:txBody>
                    <a:bodyPr/>
                    <a:lstStyle/>
                    <a:p>
                      <a:r>
                        <a:rPr lang="zh-TW" altLang="en-US" sz="1900" b="0" dirty="0" smtClean="0"/>
                        <a:t>研究問題</a:t>
                      </a:r>
                      <a:endParaRPr lang="zh-TW" altLang="en-US" sz="1900" b="0" dirty="0"/>
                    </a:p>
                  </a:txBody>
                  <a:tcPr marL="107109" marR="107109" marT="53555" marB="53555">
                    <a:solidFill>
                      <a:srgbClr val="D78F8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900" b="0" dirty="0" smtClean="0"/>
                        <a:t>觀察常模與各個負面情緒語句之差異</a:t>
                      </a:r>
                      <a:endParaRPr lang="zh-TW" altLang="en-US" sz="1900" b="0" dirty="0"/>
                    </a:p>
                  </a:txBody>
                  <a:tcPr marL="107109" marR="107109" marT="53555" marB="53555">
                    <a:solidFill>
                      <a:srgbClr val="D78F8E"/>
                    </a:solidFill>
                  </a:tcPr>
                </a:tc>
              </a:tr>
              <a:tr h="434387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TW" altLang="en-US" sz="1900" b="0" kern="1200" dirty="0" smtClean="0">
                          <a:solidFill>
                            <a:srgbClr val="4F392B"/>
                          </a:solidFill>
                          <a:latin typeface="+mn-lt"/>
                          <a:ea typeface="+mn-ea"/>
                          <a:cs typeface="+mn-cs"/>
                        </a:rPr>
                        <a:t>測試人員</a:t>
                      </a:r>
                      <a:endParaRPr lang="zh-TW" altLang="en-US" sz="1900" b="0" kern="1200" dirty="0">
                        <a:solidFill>
                          <a:srgbClr val="4F392B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7109" marR="107109" marT="53555" marB="53555"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TW" altLang="en-US" sz="1900" b="0" kern="1200" dirty="0" smtClean="0">
                          <a:solidFill>
                            <a:srgbClr val="4F392B"/>
                          </a:solidFill>
                          <a:latin typeface="+mn-lt"/>
                          <a:ea typeface="+mn-ea"/>
                          <a:cs typeface="+mn-cs"/>
                        </a:rPr>
                        <a:t>男生</a:t>
                      </a:r>
                      <a:r>
                        <a:rPr lang="en-US" altLang="zh-TW" sz="1900" b="0" kern="1200" dirty="0" smtClean="0">
                          <a:solidFill>
                            <a:srgbClr val="4F392B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TW" altLang="en-US" sz="1900" b="0" kern="1200" dirty="0" smtClean="0">
                          <a:solidFill>
                            <a:srgbClr val="4F392B"/>
                          </a:solidFill>
                          <a:latin typeface="+mn-lt"/>
                          <a:ea typeface="+mn-ea"/>
                          <a:cs typeface="+mn-cs"/>
                        </a:rPr>
                        <a:t>位，女生</a:t>
                      </a:r>
                      <a:r>
                        <a:rPr lang="en-US" altLang="zh-TW" sz="1900" b="0" kern="1200" dirty="0" smtClean="0">
                          <a:solidFill>
                            <a:srgbClr val="4F392B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TW" altLang="en-US" sz="1900" b="0" kern="1200" dirty="0" smtClean="0">
                          <a:solidFill>
                            <a:srgbClr val="4F392B"/>
                          </a:solidFill>
                          <a:latin typeface="+mn-lt"/>
                          <a:ea typeface="+mn-ea"/>
                          <a:cs typeface="+mn-cs"/>
                        </a:rPr>
                        <a:t>位</a:t>
                      </a:r>
                      <a:endParaRPr lang="zh-TW" altLang="en-US" sz="1900" b="0" kern="1200" dirty="0">
                        <a:solidFill>
                          <a:srgbClr val="4F392B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7109" marR="107109" marT="53555" marB="53555"/>
                </a:tc>
              </a:tr>
              <a:tr h="434387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TW" altLang="en-US" sz="1900" b="0" kern="1200" dirty="0" smtClean="0">
                          <a:solidFill>
                            <a:srgbClr val="4F392B"/>
                          </a:solidFill>
                          <a:latin typeface="+mn-lt"/>
                          <a:ea typeface="+mn-ea"/>
                          <a:cs typeface="+mn-cs"/>
                        </a:rPr>
                        <a:t>實驗負面情緒</a:t>
                      </a:r>
                      <a:endParaRPr lang="zh-TW" altLang="en-US" sz="1900" b="0" kern="1200" dirty="0">
                        <a:solidFill>
                          <a:srgbClr val="4F392B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7109" marR="107109" marT="53555" marB="53555"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TW" altLang="en-US" sz="1900" b="0" kern="1200" dirty="0" smtClean="0">
                          <a:solidFill>
                            <a:srgbClr val="4F392B"/>
                          </a:solidFill>
                          <a:latin typeface="+mn-lt"/>
                          <a:ea typeface="+mn-ea"/>
                          <a:cs typeface="+mn-cs"/>
                        </a:rPr>
                        <a:t>憂鬱、焦慮、悲傷、害怕、生氣</a:t>
                      </a:r>
                      <a:endParaRPr lang="zh-TW" altLang="en-US" sz="1900" b="0" kern="1200" dirty="0">
                        <a:solidFill>
                          <a:srgbClr val="4F392B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7109" marR="107109" marT="53555" marB="53555"/>
                </a:tc>
              </a:tr>
              <a:tr h="434387">
                <a:tc gridSpan="2">
                  <a:txBody>
                    <a:bodyPr/>
                    <a:lstStyle/>
                    <a:p>
                      <a:r>
                        <a:rPr lang="zh-TW" altLang="en-US" sz="19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範例語句</a:t>
                      </a:r>
                      <a:endParaRPr lang="zh-TW" altLang="en-US" sz="19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7109" marR="107109" marT="53555" marB="53555">
                    <a:solidFill>
                      <a:srgbClr val="D78F8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457436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TW" altLang="en-US" sz="1900" b="0" kern="1200" dirty="0" smtClean="0">
                          <a:solidFill>
                            <a:srgbClr val="4F392B"/>
                          </a:solidFill>
                          <a:latin typeface="+mn-lt"/>
                          <a:ea typeface="+mn-ea"/>
                          <a:cs typeface="+mn-cs"/>
                        </a:rPr>
                        <a:t>生氣</a:t>
                      </a:r>
                      <a:endParaRPr lang="zh-TW" altLang="en-US" sz="1900" b="0" kern="1200" dirty="0">
                        <a:solidFill>
                          <a:srgbClr val="4F392B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7109" marR="107109" marT="53555" marB="53555"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TW" altLang="en-US" sz="1900" b="0" kern="1200" dirty="0" smtClean="0">
                          <a:solidFill>
                            <a:srgbClr val="4F392B"/>
                          </a:solidFill>
                          <a:latin typeface="+mn-lt"/>
                          <a:ea typeface="+mn-ea"/>
                          <a:cs typeface="+mn-cs"/>
                        </a:rPr>
                        <a:t>你真的很煩欸</a:t>
                      </a:r>
                      <a:r>
                        <a:rPr lang="en-US" altLang="zh-TW" sz="1900" b="0" kern="1200" dirty="0" smtClean="0">
                          <a:solidFill>
                            <a:srgbClr val="4F392B"/>
                          </a:solidFill>
                          <a:latin typeface="+mn-lt"/>
                          <a:ea typeface="+mn-ea"/>
                          <a:cs typeface="+mn-cs"/>
                        </a:rPr>
                        <a:t>!</a:t>
                      </a:r>
                      <a:r>
                        <a:rPr lang="zh-TW" altLang="en-US" sz="1900" b="0" kern="1200" dirty="0" smtClean="0">
                          <a:solidFill>
                            <a:srgbClr val="4F392B"/>
                          </a:solidFill>
                          <a:latin typeface="+mn-lt"/>
                          <a:ea typeface="+mn-ea"/>
                          <a:cs typeface="+mn-cs"/>
                        </a:rPr>
                        <a:t>講過幾次了，就叫你東西不要亂丟要收好，你有沒有在聽阿。</a:t>
                      </a:r>
                      <a:endParaRPr lang="zh-TW" altLang="en-US" sz="1900" b="0" kern="1200" dirty="0">
                        <a:solidFill>
                          <a:srgbClr val="4F392B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7109" marR="107109" marT="53555" marB="53555"/>
                </a:tc>
              </a:tr>
              <a:tr h="434387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TW" altLang="en-US" sz="1900" b="0" kern="1200" dirty="0" smtClean="0">
                          <a:solidFill>
                            <a:srgbClr val="4F392B"/>
                          </a:solidFill>
                          <a:latin typeface="+mn-lt"/>
                          <a:ea typeface="+mn-ea"/>
                          <a:cs typeface="+mn-cs"/>
                        </a:rPr>
                        <a:t>害怕</a:t>
                      </a:r>
                      <a:endParaRPr lang="zh-TW" altLang="en-US" sz="1900" b="0" kern="1200" dirty="0">
                        <a:solidFill>
                          <a:srgbClr val="4F392B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7109" marR="107109" marT="53555" marB="53555"/>
                </a:tc>
                <a:tc>
                  <a:txBody>
                    <a:bodyPr/>
                    <a:lstStyle/>
                    <a:p>
                      <a:r>
                        <a:rPr lang="zh-TW" altLang="en-US" sz="1900" b="0" kern="1200" dirty="0" smtClean="0">
                          <a:solidFill>
                            <a:srgbClr val="4F392B"/>
                          </a:solidFill>
                          <a:latin typeface="+mn-lt"/>
                          <a:ea typeface="+mn-ea"/>
                          <a:cs typeface="+mn-cs"/>
                        </a:rPr>
                        <a:t>全世界都討厭我，我要怎麼活下去</a:t>
                      </a:r>
                      <a:r>
                        <a:rPr lang="en-US" altLang="zh-TW" sz="1900" b="0" kern="1200" dirty="0" smtClean="0">
                          <a:solidFill>
                            <a:srgbClr val="4F392B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zh-TW" altLang="en-US" sz="1900" b="0" kern="1200" dirty="0">
                        <a:solidFill>
                          <a:srgbClr val="4F392B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7109" marR="107109" marT="53555" marB="53555"/>
                </a:tc>
              </a:tr>
              <a:tr h="434387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TW" altLang="en-US" sz="1900" b="0" kern="1200" dirty="0" smtClean="0">
                          <a:solidFill>
                            <a:srgbClr val="4F392B"/>
                          </a:solidFill>
                          <a:latin typeface="+mn-lt"/>
                          <a:ea typeface="+mn-ea"/>
                          <a:cs typeface="+mn-cs"/>
                        </a:rPr>
                        <a:t>悲傷</a:t>
                      </a:r>
                      <a:endParaRPr lang="zh-TW" altLang="en-US" sz="1900" b="0" kern="1200" dirty="0">
                        <a:solidFill>
                          <a:srgbClr val="4F392B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7109" marR="107109" marT="53555" marB="53555"/>
                </a:tc>
                <a:tc>
                  <a:txBody>
                    <a:bodyPr/>
                    <a:lstStyle/>
                    <a:p>
                      <a:r>
                        <a:rPr lang="zh-TW" altLang="en-US" sz="1900" b="0" kern="1200" dirty="0" smtClean="0">
                          <a:solidFill>
                            <a:srgbClr val="4F392B"/>
                          </a:solidFill>
                          <a:latin typeface="+mn-lt"/>
                          <a:ea typeface="+mn-ea"/>
                          <a:cs typeface="+mn-cs"/>
                        </a:rPr>
                        <a:t>我又造成別人的麻煩了。</a:t>
                      </a:r>
                      <a:endParaRPr lang="zh-TW" altLang="en-US" sz="1900" b="0" kern="1200" dirty="0">
                        <a:solidFill>
                          <a:srgbClr val="4F392B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7109" marR="107109" marT="53555" marB="53555"/>
                </a:tc>
              </a:tr>
              <a:tr h="434387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TW" altLang="en-US" sz="1900" b="0" kern="1200" dirty="0" smtClean="0">
                          <a:solidFill>
                            <a:srgbClr val="4F392B"/>
                          </a:solidFill>
                          <a:latin typeface="+mn-lt"/>
                          <a:ea typeface="+mn-ea"/>
                          <a:cs typeface="+mn-cs"/>
                        </a:rPr>
                        <a:t>焦慮</a:t>
                      </a:r>
                      <a:endParaRPr lang="zh-TW" altLang="en-US" sz="1900" b="0" kern="1200" dirty="0">
                        <a:solidFill>
                          <a:srgbClr val="4F392B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7109" marR="107109" marT="53555" marB="53555"/>
                </a:tc>
                <a:tc>
                  <a:txBody>
                    <a:bodyPr/>
                    <a:lstStyle/>
                    <a:p>
                      <a:r>
                        <a:rPr lang="zh-TW" altLang="en-US" sz="1900" b="0" kern="1200" dirty="0" smtClean="0">
                          <a:solidFill>
                            <a:srgbClr val="4F392B"/>
                          </a:solidFill>
                          <a:latin typeface="+mn-lt"/>
                          <a:ea typeface="+mn-ea"/>
                          <a:cs typeface="+mn-cs"/>
                        </a:rPr>
                        <a:t>怎麼辦</a:t>
                      </a:r>
                      <a:r>
                        <a:rPr lang="en-US" altLang="zh-TW" sz="1900" b="0" kern="1200" dirty="0" smtClean="0">
                          <a:solidFill>
                            <a:srgbClr val="4F392B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r>
                        <a:rPr lang="zh-TW" altLang="en-US" sz="1900" b="0" kern="1200" dirty="0" smtClean="0">
                          <a:solidFill>
                            <a:srgbClr val="4F392B"/>
                          </a:solidFill>
                          <a:latin typeface="+mn-lt"/>
                          <a:ea typeface="+mn-ea"/>
                          <a:cs typeface="+mn-cs"/>
                        </a:rPr>
                        <a:t>我好累，我快活不下去了。</a:t>
                      </a:r>
                      <a:endParaRPr lang="zh-TW" altLang="en-US" sz="1900" b="0" kern="1200" dirty="0">
                        <a:solidFill>
                          <a:srgbClr val="4F392B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7109" marR="107109" marT="53555" marB="53555"/>
                </a:tc>
              </a:tr>
              <a:tr h="434387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TW" altLang="en-US" sz="1900" b="0" kern="1200" dirty="0" smtClean="0">
                          <a:solidFill>
                            <a:srgbClr val="4F392B"/>
                          </a:solidFill>
                          <a:latin typeface="+mn-lt"/>
                          <a:ea typeface="+mn-ea"/>
                          <a:cs typeface="+mn-cs"/>
                        </a:rPr>
                        <a:t>憂鬱</a:t>
                      </a:r>
                      <a:endParaRPr lang="zh-TW" altLang="en-US" sz="1900" b="0" kern="1200" dirty="0">
                        <a:solidFill>
                          <a:srgbClr val="4F392B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7109" marR="107109" marT="53555" marB="53555"/>
                </a:tc>
                <a:tc>
                  <a:txBody>
                    <a:bodyPr/>
                    <a:lstStyle/>
                    <a:p>
                      <a:r>
                        <a:rPr lang="zh-TW" altLang="en-US" sz="1900" b="0" kern="1200" dirty="0" smtClean="0">
                          <a:solidFill>
                            <a:srgbClr val="4F392B"/>
                          </a:solidFill>
                          <a:latin typeface="+mn-lt"/>
                          <a:ea typeface="+mn-ea"/>
                          <a:cs typeface="+mn-cs"/>
                        </a:rPr>
                        <a:t>其實我還挺期待死的那一天的。</a:t>
                      </a:r>
                      <a:endParaRPr lang="zh-TW" altLang="en-US" sz="1900" b="0" kern="1200" dirty="0">
                        <a:solidFill>
                          <a:srgbClr val="4F392B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7109" marR="107109" marT="53555" marB="5355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5307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8" grpId="0" animBg="1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椭圆 20"/>
          <p:cNvSpPr/>
          <p:nvPr/>
        </p:nvSpPr>
        <p:spPr>
          <a:xfrm>
            <a:off x="1019075" y="303754"/>
            <a:ext cx="1299101" cy="1299101"/>
          </a:xfrm>
          <a:prstGeom prst="ellipse">
            <a:avLst/>
          </a:pr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821781" y="1040074"/>
            <a:ext cx="524547" cy="524547"/>
          </a:xfrm>
          <a:prstGeom prst="ellipse">
            <a:avLst/>
          </a:prstGeom>
          <a:solidFill>
            <a:srgbClr val="EDD1CF"/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604910" y="654576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zh-TW" altLang="en-US" sz="3600" dirty="0" smtClean="0">
                <a:solidFill>
                  <a:srgbClr val="4F392B"/>
                </a:solidFill>
                <a:latin typeface="微软雅黑" charset="0"/>
                <a:ea typeface="微软雅黑" charset="0"/>
                <a:cs typeface="微软雅黑" charset="0"/>
              </a:rPr>
              <a:t>研究流</a:t>
            </a:r>
            <a:r>
              <a:rPr lang="zh-TW" altLang="en-US" sz="3600" dirty="0">
                <a:solidFill>
                  <a:srgbClr val="4F392B"/>
                </a:solidFill>
                <a:latin typeface="微软雅黑" charset="0"/>
                <a:ea typeface="微软雅黑" charset="0"/>
                <a:cs typeface="微软雅黑" charset="0"/>
              </a:rPr>
              <a:t>程</a:t>
            </a:r>
            <a:endParaRPr lang="en-US" altLang="zh-CN" sz="3600" dirty="0">
              <a:solidFill>
                <a:srgbClr val="4F392B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3974419" y="598280"/>
            <a:ext cx="7979455" cy="883588"/>
            <a:chOff x="5688819" y="2905615"/>
            <a:chExt cx="6278233" cy="883588"/>
          </a:xfrm>
        </p:grpSpPr>
        <p:sp>
          <p:nvSpPr>
            <p:cNvPr id="175" name="圓角矩形 174"/>
            <p:cNvSpPr/>
            <p:nvPr/>
          </p:nvSpPr>
          <p:spPr>
            <a:xfrm>
              <a:off x="5688819" y="2905615"/>
              <a:ext cx="6278233" cy="883588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76" name="圓角矩形 175"/>
            <p:cNvSpPr/>
            <p:nvPr/>
          </p:nvSpPr>
          <p:spPr>
            <a:xfrm>
              <a:off x="5764050" y="3063739"/>
              <a:ext cx="6127770" cy="442674"/>
            </a:xfrm>
            <a:prstGeom prst="round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2000" dirty="0" smtClean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心理諮商師專業部分</a:t>
              </a:r>
              <a:endParaRPr lang="zh-CN" altLang="en-US" sz="2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6" name="群組 5"/>
          <p:cNvGrpSpPr/>
          <p:nvPr/>
        </p:nvGrpSpPr>
        <p:grpSpPr>
          <a:xfrm>
            <a:off x="2232933" y="1913107"/>
            <a:ext cx="1837102" cy="619124"/>
            <a:chOff x="2038351" y="2162176"/>
            <a:chExt cx="1837102" cy="619124"/>
          </a:xfrm>
        </p:grpSpPr>
        <p:sp>
          <p:nvSpPr>
            <p:cNvPr id="3" name="橢圓 2"/>
            <p:cNvSpPr/>
            <p:nvPr/>
          </p:nvSpPr>
          <p:spPr>
            <a:xfrm>
              <a:off x="2038351" y="2162176"/>
              <a:ext cx="619124" cy="619124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V</a:t>
              </a:r>
              <a:endParaRPr lang="zh-TW" altLang="en-US" dirty="0"/>
            </a:p>
          </p:txBody>
        </p:sp>
        <p:sp>
          <p:nvSpPr>
            <p:cNvPr id="4" name="文字方塊 3"/>
            <p:cNvSpPr txBox="1"/>
            <p:nvPr/>
          </p:nvSpPr>
          <p:spPr>
            <a:xfrm>
              <a:off x="2688910" y="2285533"/>
              <a:ext cx="1186543" cy="372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TW" sz="1400" dirty="0" smtClean="0">
                  <a:latin typeface="Arial" panose="020B0604020202020204" pitchFamily="34" charset="0"/>
                  <a:ea typeface="微软雅黑" panose="020B0503020204020204" pitchFamily="34" charset="-122"/>
                </a:rPr>
                <a:t>=</a:t>
              </a:r>
              <a:r>
                <a:rPr lang="zh-TW" altLang="en-US" sz="1400" dirty="0" smtClean="0">
                  <a:latin typeface="Arial" panose="020B0604020202020204" pitchFamily="34" charset="0"/>
                  <a:ea typeface="微软雅黑" panose="020B0503020204020204" pitchFamily="34" charset="-122"/>
                </a:rPr>
                <a:t>音量變異數</a:t>
              </a:r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4190260" y="1913107"/>
            <a:ext cx="1298493" cy="619124"/>
            <a:chOff x="2038351" y="2162176"/>
            <a:chExt cx="1298493" cy="619124"/>
          </a:xfrm>
        </p:grpSpPr>
        <p:sp>
          <p:nvSpPr>
            <p:cNvPr id="13" name="橢圓 12"/>
            <p:cNvSpPr/>
            <p:nvPr/>
          </p:nvSpPr>
          <p:spPr>
            <a:xfrm>
              <a:off x="2038351" y="2162176"/>
              <a:ext cx="619124" cy="619124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S</a:t>
              </a:r>
              <a:endParaRPr lang="zh-TW" altLang="en-US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2688910" y="2285533"/>
              <a:ext cx="647934" cy="372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TW" sz="1400" dirty="0" smtClean="0">
                  <a:latin typeface="Arial" panose="020B0604020202020204" pitchFamily="34" charset="0"/>
                  <a:ea typeface="微软雅黑" panose="020B0503020204020204" pitchFamily="34" charset="-122"/>
                </a:rPr>
                <a:t>=</a:t>
              </a:r>
              <a:r>
                <a:rPr lang="zh-TW" altLang="en-US" sz="1400" dirty="0" smtClean="0">
                  <a:latin typeface="Arial" panose="020B0604020202020204" pitchFamily="34" charset="0"/>
                  <a:ea typeface="微软雅黑" panose="020B0503020204020204" pitchFamily="34" charset="-122"/>
                </a:rPr>
                <a:t>語速</a:t>
              </a:r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5608978" y="1913108"/>
            <a:ext cx="1657566" cy="619124"/>
            <a:chOff x="2038351" y="2162176"/>
            <a:chExt cx="1657566" cy="619124"/>
          </a:xfrm>
        </p:grpSpPr>
        <p:sp>
          <p:nvSpPr>
            <p:cNvPr id="16" name="橢圓 15"/>
            <p:cNvSpPr/>
            <p:nvPr/>
          </p:nvSpPr>
          <p:spPr>
            <a:xfrm>
              <a:off x="2038351" y="2162176"/>
              <a:ext cx="619124" cy="619124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M</a:t>
              </a:r>
              <a:endParaRPr lang="zh-TW" altLang="en-US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2688910" y="2285533"/>
              <a:ext cx="1007007" cy="372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TW" sz="1400" dirty="0" smtClean="0">
                  <a:latin typeface="Arial" panose="020B0604020202020204" pitchFamily="34" charset="0"/>
                  <a:ea typeface="微软雅黑" panose="020B0503020204020204" pitchFamily="34" charset="-122"/>
                </a:rPr>
                <a:t>=</a:t>
              </a:r>
              <a:r>
                <a:rPr lang="zh-TW" altLang="en-US" sz="1400" dirty="0" smtClean="0">
                  <a:latin typeface="Arial" panose="020B0604020202020204" pitchFamily="34" charset="0"/>
                  <a:ea typeface="微软雅黑" panose="020B0503020204020204" pitchFamily="34" charset="-122"/>
                </a:rPr>
                <a:t>沉默時間</a:t>
              </a:r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7415623" y="1913107"/>
            <a:ext cx="1478030" cy="619124"/>
            <a:chOff x="2038351" y="2162176"/>
            <a:chExt cx="1478030" cy="619124"/>
          </a:xfrm>
        </p:grpSpPr>
        <p:sp>
          <p:nvSpPr>
            <p:cNvPr id="19" name="橢圓 18"/>
            <p:cNvSpPr/>
            <p:nvPr/>
          </p:nvSpPr>
          <p:spPr>
            <a:xfrm>
              <a:off x="2038351" y="2162176"/>
              <a:ext cx="619124" cy="619124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T</a:t>
              </a:r>
              <a:endParaRPr lang="zh-TW" altLang="en-US" dirty="0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2688910" y="2285533"/>
              <a:ext cx="827471" cy="372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TW" sz="1400" dirty="0" smtClean="0">
                  <a:latin typeface="Arial" panose="020B0604020202020204" pitchFamily="34" charset="0"/>
                  <a:ea typeface="微软雅黑" panose="020B0503020204020204" pitchFamily="34" charset="-122"/>
                </a:rPr>
                <a:t>=</a:t>
              </a:r>
              <a:r>
                <a:rPr lang="zh-TW" altLang="en-US" sz="1400" dirty="0" smtClean="0">
                  <a:latin typeface="Arial" panose="020B0604020202020204" pitchFamily="34" charset="0"/>
                  <a:ea typeface="微软雅黑" panose="020B0503020204020204" pitchFamily="34" charset="-122"/>
                </a:rPr>
                <a:t>文字數</a:t>
              </a:r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914198" y="2766020"/>
            <a:ext cx="10387374" cy="3691930"/>
            <a:chOff x="914198" y="2766020"/>
            <a:chExt cx="10387374" cy="3691930"/>
          </a:xfrm>
        </p:grpSpPr>
        <p:sp>
          <p:nvSpPr>
            <p:cNvPr id="23" name="圓角矩形 22"/>
            <p:cNvSpPr/>
            <p:nvPr/>
          </p:nvSpPr>
          <p:spPr>
            <a:xfrm>
              <a:off x="914198" y="2766020"/>
              <a:ext cx="10191952" cy="369193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1359454" y="2766020"/>
              <a:ext cx="9942118" cy="3497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40000"/>
                </a:lnSpc>
                <a:buFont typeface="Wingdings" panose="05000000000000000000" pitchFamily="2" charset="2"/>
                <a:buChar char="Ø"/>
              </a:pPr>
              <a:r>
                <a:rPr lang="en-US" altLang="zh-TW" sz="16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 </a:t>
              </a:r>
              <a:r>
                <a:rPr lang="zh-TW" altLang="en-US" sz="1600" dirty="0" smtClean="0">
                  <a:solidFill>
                    <a:srgbClr val="C00000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生氣</a:t>
              </a:r>
              <a:r>
                <a:rPr lang="zh-TW" altLang="en-US" sz="16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情緒的平均語速高於常模 。</a:t>
              </a:r>
              <a:r>
                <a:rPr lang="en-US" altLang="zh-TW" dirty="0" err="1">
                  <a:solidFill>
                    <a:srgbClr val="4F392B"/>
                  </a:solidFill>
                  <a:latin typeface="微软雅黑" charset="0"/>
                  <a:ea typeface="微软雅黑" charset="0"/>
                  <a:cs typeface="微软雅黑" charset="0"/>
                </a:rPr>
                <a:t>S_angry</a:t>
              </a:r>
              <a:r>
                <a:rPr lang="en-US" altLang="zh-TW" dirty="0">
                  <a:solidFill>
                    <a:srgbClr val="4F392B"/>
                  </a:solidFill>
                  <a:latin typeface="微软雅黑" charset="0"/>
                  <a:ea typeface="微软雅黑" charset="0"/>
                  <a:cs typeface="微软雅黑" charset="0"/>
                </a:rPr>
                <a:t>&gt;</a:t>
              </a:r>
              <a:r>
                <a:rPr lang="en-US" altLang="zh-TW" dirty="0" err="1">
                  <a:solidFill>
                    <a:srgbClr val="4F392B"/>
                  </a:solidFill>
                  <a:latin typeface="微软雅黑" charset="0"/>
                  <a:ea typeface="微软雅黑" charset="0"/>
                  <a:cs typeface="微软雅黑" charset="0"/>
                </a:rPr>
                <a:t>S_normal</a:t>
              </a:r>
              <a:endParaRPr lang="en-US" altLang="zh-TW" dirty="0">
                <a:solidFill>
                  <a:srgbClr val="4F392B"/>
                </a:solidFill>
                <a:latin typeface="微软雅黑" charset="0"/>
                <a:ea typeface="微软雅黑" charset="0"/>
                <a:cs typeface="微软雅黑" charset="0"/>
              </a:endParaRPr>
            </a:p>
            <a:p>
              <a:pPr marL="285750" indent="-285750">
                <a:lnSpc>
                  <a:spcPct val="140000"/>
                </a:lnSpc>
                <a:buFont typeface="Wingdings" panose="05000000000000000000" pitchFamily="2" charset="2"/>
                <a:buChar char="Ø"/>
              </a:pPr>
              <a:r>
                <a:rPr lang="en-US" altLang="zh-TW" sz="16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 </a:t>
              </a:r>
              <a:r>
                <a:rPr lang="zh-TW" altLang="en-US" sz="1600" dirty="0" smtClean="0">
                  <a:solidFill>
                    <a:srgbClr val="C00000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生氣</a:t>
              </a:r>
              <a:r>
                <a:rPr lang="zh-TW" altLang="en-US" sz="16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情緒</a:t>
              </a:r>
              <a:r>
                <a:rPr lang="zh-TW" altLang="en-US" sz="16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音量變異數會高於常模</a:t>
              </a:r>
              <a:r>
                <a:rPr lang="zh-TW" altLang="en-US" sz="16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。</a:t>
              </a:r>
              <a:r>
                <a:rPr lang="en-US" altLang="zh-TW" dirty="0" err="1">
                  <a:solidFill>
                    <a:srgbClr val="4F392B"/>
                  </a:solidFill>
                  <a:latin typeface="微软雅黑" charset="0"/>
                  <a:ea typeface="微软雅黑" charset="0"/>
                  <a:cs typeface="微软雅黑" charset="0"/>
                </a:rPr>
                <a:t>V_angry</a:t>
              </a:r>
              <a:r>
                <a:rPr lang="en-US" altLang="zh-TW" dirty="0">
                  <a:solidFill>
                    <a:srgbClr val="4F392B"/>
                  </a:solidFill>
                  <a:latin typeface="微软雅黑" charset="0"/>
                  <a:ea typeface="微软雅黑" charset="0"/>
                  <a:cs typeface="微软雅黑" charset="0"/>
                </a:rPr>
                <a:t>&gt;</a:t>
              </a:r>
              <a:r>
                <a:rPr lang="en-US" altLang="zh-TW" dirty="0" err="1">
                  <a:solidFill>
                    <a:srgbClr val="4F392B"/>
                  </a:solidFill>
                  <a:latin typeface="微软雅黑" charset="0"/>
                  <a:ea typeface="微软雅黑" charset="0"/>
                  <a:cs typeface="微软雅黑" charset="0"/>
                </a:rPr>
                <a:t>V_normal</a:t>
              </a:r>
              <a:endParaRPr lang="en-US" altLang="zh-TW" dirty="0">
                <a:solidFill>
                  <a:srgbClr val="4F392B"/>
                </a:solidFill>
                <a:latin typeface="微软雅黑" charset="0"/>
                <a:ea typeface="微软雅黑" charset="0"/>
                <a:cs typeface="微软雅黑" charset="0"/>
              </a:endParaRPr>
            </a:p>
            <a:p>
              <a:pPr marL="285750" indent="-285750">
                <a:lnSpc>
                  <a:spcPct val="140000"/>
                </a:lnSpc>
                <a:buFont typeface="Wingdings" panose="05000000000000000000" pitchFamily="2" charset="2"/>
                <a:buChar char="Ø"/>
              </a:pPr>
              <a:r>
                <a:rPr lang="zh-TW" altLang="en-US" sz="16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 </a:t>
              </a:r>
              <a:r>
                <a:rPr lang="zh-TW" altLang="en-US" sz="1600" dirty="0" smtClean="0">
                  <a:solidFill>
                    <a:srgbClr val="C00000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悲傷</a:t>
              </a:r>
              <a:r>
                <a:rPr lang="zh-TW" altLang="en-US" sz="16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情緒</a:t>
              </a:r>
              <a:r>
                <a:rPr lang="zh-TW" altLang="en-US" sz="16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音量變異數會小於常模</a:t>
              </a:r>
              <a:r>
                <a:rPr lang="zh-TW" altLang="en-US" sz="16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。</a:t>
              </a:r>
              <a:r>
                <a:rPr lang="en-US" altLang="zh-TW" dirty="0" err="1">
                  <a:solidFill>
                    <a:srgbClr val="4F392B"/>
                  </a:solidFill>
                  <a:latin typeface="微软雅黑" charset="0"/>
                  <a:ea typeface="微软雅黑" charset="0"/>
                  <a:cs typeface="微软雅黑" charset="0"/>
                </a:rPr>
                <a:t>V_sad</a:t>
              </a:r>
              <a:r>
                <a:rPr lang="en-US" altLang="zh-TW" dirty="0">
                  <a:solidFill>
                    <a:srgbClr val="4F392B"/>
                  </a:solidFill>
                  <a:latin typeface="微软雅黑" charset="0"/>
                  <a:ea typeface="微软雅黑" charset="0"/>
                  <a:cs typeface="微软雅黑" charset="0"/>
                </a:rPr>
                <a:t>&gt;</a:t>
              </a:r>
              <a:r>
                <a:rPr lang="en-US" altLang="zh-TW" dirty="0" err="1">
                  <a:solidFill>
                    <a:srgbClr val="4F392B"/>
                  </a:solidFill>
                  <a:latin typeface="微软雅黑" charset="0"/>
                  <a:ea typeface="微软雅黑" charset="0"/>
                  <a:cs typeface="微软雅黑" charset="0"/>
                </a:rPr>
                <a:t>V_normal</a:t>
              </a:r>
              <a:endParaRPr lang="en-US" altLang="zh-TW" dirty="0">
                <a:solidFill>
                  <a:srgbClr val="4F392B"/>
                </a:solidFill>
                <a:latin typeface="微软雅黑" charset="0"/>
                <a:ea typeface="微软雅黑" charset="0"/>
                <a:cs typeface="微软雅黑" charset="0"/>
              </a:endParaRPr>
            </a:p>
            <a:p>
              <a:pPr marL="285750" indent="-285750">
                <a:lnSpc>
                  <a:spcPct val="140000"/>
                </a:lnSpc>
                <a:buFont typeface="Wingdings" panose="05000000000000000000" pitchFamily="2" charset="2"/>
                <a:buChar char="Ø"/>
              </a:pPr>
              <a:r>
                <a:rPr lang="zh-TW" altLang="en-US" sz="16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 </a:t>
              </a:r>
              <a:r>
                <a:rPr lang="zh-TW" altLang="en-US" sz="1600" dirty="0" smtClean="0">
                  <a:solidFill>
                    <a:srgbClr val="C00000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悲傷</a:t>
              </a:r>
              <a:r>
                <a:rPr lang="zh-TW" altLang="en-US" sz="16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情緒</a:t>
              </a:r>
              <a:r>
                <a:rPr lang="zh-TW" altLang="en-US" sz="16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時語速高於常模，音量變異數則小於常模，文字量少，音量變異數小於常模、沉默</a:t>
              </a:r>
              <a:r>
                <a:rPr lang="zh-TW" altLang="en-US" sz="16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時間較長。</a:t>
              </a:r>
            </a:p>
            <a:p>
              <a:pPr marL="457200" lvl="2">
                <a:lnSpc>
                  <a:spcPct val="140000"/>
                </a:lnSpc>
              </a:pPr>
              <a:r>
                <a:rPr lang="en-US" altLang="zh-TW" dirty="0" err="1">
                  <a:solidFill>
                    <a:srgbClr val="4F392B"/>
                  </a:solidFill>
                  <a:latin typeface="微软雅黑" charset="0"/>
                  <a:ea typeface="微软雅黑" charset="0"/>
                  <a:cs typeface="微软雅黑" charset="0"/>
                </a:rPr>
                <a:t>S_sad</a:t>
              </a:r>
              <a:r>
                <a:rPr lang="en-US" altLang="zh-TW" dirty="0">
                  <a:solidFill>
                    <a:srgbClr val="4F392B"/>
                  </a:solidFill>
                  <a:latin typeface="微软雅黑" charset="0"/>
                  <a:ea typeface="微软雅黑" charset="0"/>
                  <a:cs typeface="微软雅黑" charset="0"/>
                </a:rPr>
                <a:t>&gt;</a:t>
              </a:r>
              <a:r>
                <a:rPr lang="en-US" altLang="zh-TW" dirty="0" err="1">
                  <a:solidFill>
                    <a:srgbClr val="4F392B"/>
                  </a:solidFill>
                  <a:latin typeface="微软雅黑" charset="0"/>
                  <a:ea typeface="微软雅黑" charset="0"/>
                  <a:cs typeface="微软雅黑" charset="0"/>
                </a:rPr>
                <a:t>S_normal</a:t>
              </a:r>
              <a:endParaRPr lang="en-US" altLang="zh-TW" dirty="0">
                <a:solidFill>
                  <a:srgbClr val="4F392B"/>
                </a:solidFill>
                <a:latin typeface="微软雅黑" charset="0"/>
                <a:ea typeface="微软雅黑" charset="0"/>
                <a:cs typeface="微软雅黑" charset="0"/>
              </a:endParaRPr>
            </a:p>
            <a:p>
              <a:pPr marL="457200" lvl="2">
                <a:lnSpc>
                  <a:spcPct val="140000"/>
                </a:lnSpc>
              </a:pPr>
              <a:r>
                <a:rPr lang="en-US" altLang="zh-TW" dirty="0" err="1">
                  <a:solidFill>
                    <a:srgbClr val="4F392B"/>
                  </a:solidFill>
                  <a:latin typeface="微软雅黑" charset="0"/>
                  <a:ea typeface="微软雅黑" charset="0"/>
                  <a:cs typeface="微软雅黑" charset="0"/>
                </a:rPr>
                <a:t>V_sad</a:t>
              </a:r>
              <a:r>
                <a:rPr lang="en-US" altLang="zh-TW" dirty="0">
                  <a:solidFill>
                    <a:srgbClr val="4F392B"/>
                  </a:solidFill>
                  <a:latin typeface="微软雅黑" charset="0"/>
                  <a:ea typeface="微软雅黑" charset="0"/>
                  <a:cs typeface="微软雅黑" charset="0"/>
                </a:rPr>
                <a:t>&lt;</a:t>
              </a:r>
              <a:r>
                <a:rPr lang="en-US" altLang="zh-TW" dirty="0" err="1">
                  <a:solidFill>
                    <a:srgbClr val="4F392B"/>
                  </a:solidFill>
                  <a:latin typeface="微软雅黑" charset="0"/>
                  <a:ea typeface="微软雅黑" charset="0"/>
                  <a:cs typeface="微软雅黑" charset="0"/>
                </a:rPr>
                <a:t>V_normal</a:t>
              </a:r>
              <a:endParaRPr lang="en-US" altLang="zh-TW" dirty="0">
                <a:solidFill>
                  <a:srgbClr val="4F392B"/>
                </a:solidFill>
                <a:latin typeface="微软雅黑" charset="0"/>
                <a:ea typeface="微软雅黑" charset="0"/>
                <a:cs typeface="微软雅黑" charset="0"/>
              </a:endParaRPr>
            </a:p>
            <a:p>
              <a:pPr marL="457200" lvl="2">
                <a:lnSpc>
                  <a:spcPct val="140000"/>
                </a:lnSpc>
              </a:pPr>
              <a:r>
                <a:rPr lang="en-US" altLang="zh-TW" dirty="0" err="1">
                  <a:solidFill>
                    <a:srgbClr val="4F392B"/>
                  </a:solidFill>
                  <a:latin typeface="微软雅黑" charset="0"/>
                  <a:ea typeface="微软雅黑" charset="0"/>
                  <a:cs typeface="微软雅黑" charset="0"/>
                </a:rPr>
                <a:t>T_sad</a:t>
              </a:r>
              <a:r>
                <a:rPr lang="en-US" altLang="zh-TW" dirty="0">
                  <a:solidFill>
                    <a:srgbClr val="4F392B"/>
                  </a:solidFill>
                  <a:latin typeface="微软雅黑" charset="0"/>
                  <a:ea typeface="微软雅黑" charset="0"/>
                  <a:cs typeface="微软雅黑" charset="0"/>
                </a:rPr>
                <a:t>&lt;</a:t>
              </a:r>
              <a:r>
                <a:rPr lang="en-US" altLang="zh-TW" dirty="0" err="1">
                  <a:solidFill>
                    <a:srgbClr val="4F392B"/>
                  </a:solidFill>
                  <a:latin typeface="微软雅黑" charset="0"/>
                  <a:ea typeface="微软雅黑" charset="0"/>
                  <a:cs typeface="微软雅黑" charset="0"/>
                </a:rPr>
                <a:t>T_normal</a:t>
              </a:r>
              <a:endParaRPr lang="en-US" altLang="zh-TW" dirty="0">
                <a:solidFill>
                  <a:srgbClr val="4F392B"/>
                </a:solidFill>
                <a:latin typeface="微软雅黑" charset="0"/>
                <a:ea typeface="微软雅黑" charset="0"/>
                <a:cs typeface="微软雅黑" charset="0"/>
              </a:endParaRPr>
            </a:p>
            <a:p>
              <a:pPr marL="457200" lvl="2">
                <a:lnSpc>
                  <a:spcPct val="140000"/>
                </a:lnSpc>
              </a:pPr>
              <a:r>
                <a:rPr lang="en-US" altLang="zh-TW" dirty="0" err="1">
                  <a:solidFill>
                    <a:srgbClr val="4F392B"/>
                  </a:solidFill>
                  <a:latin typeface="微软雅黑" charset="0"/>
                  <a:ea typeface="微软雅黑" charset="0"/>
                  <a:cs typeface="微软雅黑" charset="0"/>
                </a:rPr>
                <a:t>M_sad</a:t>
              </a:r>
              <a:r>
                <a:rPr lang="en-US" altLang="zh-TW" dirty="0">
                  <a:solidFill>
                    <a:srgbClr val="4F392B"/>
                  </a:solidFill>
                  <a:latin typeface="微软雅黑" charset="0"/>
                  <a:ea typeface="微软雅黑" charset="0"/>
                  <a:cs typeface="微软雅黑" charset="0"/>
                </a:rPr>
                <a:t>&gt;</a:t>
              </a:r>
              <a:r>
                <a:rPr lang="en-US" altLang="zh-TW" dirty="0" err="1">
                  <a:solidFill>
                    <a:srgbClr val="4F392B"/>
                  </a:solidFill>
                  <a:latin typeface="微软雅黑" charset="0"/>
                  <a:ea typeface="微软雅黑" charset="0"/>
                  <a:cs typeface="微软雅黑" charset="0"/>
                </a:rPr>
                <a:t>M_normal</a:t>
              </a:r>
              <a:endParaRPr lang="en-US" altLang="zh-TW" dirty="0">
                <a:solidFill>
                  <a:srgbClr val="4F392B"/>
                </a:solidFill>
                <a:latin typeface="微软雅黑" charset="0"/>
                <a:ea typeface="微软雅黑" charset="0"/>
                <a:cs typeface="微软雅黑" charset="0"/>
              </a:endParaRPr>
            </a:p>
            <a:p>
              <a:pPr marL="285750" indent="-285750">
                <a:lnSpc>
                  <a:spcPct val="140000"/>
                </a:lnSpc>
                <a:buFont typeface="Wingdings" panose="05000000000000000000" pitchFamily="2" charset="2"/>
                <a:buChar char="Ø"/>
              </a:pPr>
              <a:r>
                <a:rPr lang="en-US" altLang="zh-TW" sz="16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 </a:t>
              </a:r>
              <a:r>
                <a:rPr lang="zh-TW" altLang="en-US" sz="1600" dirty="0" smtClean="0">
                  <a:solidFill>
                    <a:srgbClr val="C00000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焦慮</a:t>
              </a:r>
              <a:r>
                <a:rPr lang="zh-TW" altLang="en-US" sz="16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情緒</a:t>
              </a:r>
              <a:r>
                <a:rPr lang="zh-TW" altLang="en-US" sz="16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時平均語速會比常模快</a:t>
              </a:r>
              <a:r>
                <a:rPr lang="zh-TW" altLang="en-US" sz="16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。</a:t>
              </a:r>
              <a:r>
                <a:rPr lang="en-US" altLang="zh-TW" dirty="0" err="1">
                  <a:solidFill>
                    <a:srgbClr val="4F392B"/>
                  </a:solidFill>
                  <a:latin typeface="微软雅黑" charset="0"/>
                  <a:ea typeface="微软雅黑" charset="0"/>
                  <a:cs typeface="微软雅黑" charset="0"/>
                </a:rPr>
                <a:t>S_Anxious</a:t>
              </a:r>
              <a:r>
                <a:rPr lang="en-US" altLang="zh-TW" dirty="0">
                  <a:solidFill>
                    <a:srgbClr val="4F392B"/>
                  </a:solidFill>
                  <a:latin typeface="微软雅黑" charset="0"/>
                  <a:ea typeface="微软雅黑" charset="0"/>
                  <a:cs typeface="微软雅黑" charset="0"/>
                </a:rPr>
                <a:t>&gt;</a:t>
              </a:r>
              <a:r>
                <a:rPr lang="en-US" altLang="zh-TW" dirty="0" err="1">
                  <a:solidFill>
                    <a:srgbClr val="4F392B"/>
                  </a:solidFill>
                  <a:latin typeface="微软雅黑" charset="0"/>
                  <a:ea typeface="微软雅黑" charset="0"/>
                  <a:cs typeface="微软雅黑" charset="0"/>
                </a:rPr>
                <a:t>S_normal</a:t>
              </a:r>
              <a:endParaRPr lang="zh-TW" altLang="en-US" dirty="0">
                <a:solidFill>
                  <a:srgbClr val="4F392B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9508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4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9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4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9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4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8" grpId="0" animBg="1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椭圆 20"/>
          <p:cNvSpPr/>
          <p:nvPr/>
        </p:nvSpPr>
        <p:spPr>
          <a:xfrm>
            <a:off x="1019075" y="303754"/>
            <a:ext cx="1299101" cy="1299101"/>
          </a:xfrm>
          <a:prstGeom prst="ellipse">
            <a:avLst/>
          </a:pr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821781" y="1040074"/>
            <a:ext cx="524547" cy="524547"/>
          </a:xfrm>
          <a:prstGeom prst="ellipse">
            <a:avLst/>
          </a:prstGeom>
          <a:solidFill>
            <a:srgbClr val="EDD1CF"/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604910" y="654576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zh-TW" altLang="en-US" sz="3600" dirty="0" smtClean="0">
                <a:solidFill>
                  <a:srgbClr val="4F392B"/>
                </a:solidFill>
                <a:latin typeface="微软雅黑" charset="0"/>
                <a:ea typeface="微软雅黑" charset="0"/>
                <a:cs typeface="微软雅黑" charset="0"/>
              </a:rPr>
              <a:t>研究流</a:t>
            </a:r>
            <a:r>
              <a:rPr lang="zh-TW" altLang="en-US" sz="3600" dirty="0">
                <a:solidFill>
                  <a:srgbClr val="4F392B"/>
                </a:solidFill>
                <a:latin typeface="微软雅黑" charset="0"/>
                <a:ea typeface="微软雅黑" charset="0"/>
                <a:cs typeface="微软雅黑" charset="0"/>
              </a:rPr>
              <a:t>程</a:t>
            </a:r>
            <a:endParaRPr lang="en-US" altLang="zh-CN" sz="3600" dirty="0">
              <a:solidFill>
                <a:srgbClr val="4F392B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28" y="2902701"/>
            <a:ext cx="6721092" cy="2966472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47" b="10387"/>
          <a:stretch/>
        </p:blipFill>
        <p:spPr>
          <a:xfrm>
            <a:off x="7050820" y="1104529"/>
            <a:ext cx="5141180" cy="57309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729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8" grpId="0" animBg="1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椭圆 20"/>
          <p:cNvSpPr/>
          <p:nvPr/>
        </p:nvSpPr>
        <p:spPr>
          <a:xfrm>
            <a:off x="1019075" y="303754"/>
            <a:ext cx="1299101" cy="1299101"/>
          </a:xfrm>
          <a:prstGeom prst="ellipse">
            <a:avLst/>
          </a:pr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821781" y="1040074"/>
            <a:ext cx="524547" cy="524547"/>
          </a:xfrm>
          <a:prstGeom prst="ellipse">
            <a:avLst/>
          </a:prstGeom>
          <a:solidFill>
            <a:srgbClr val="EDD1CF"/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604910" y="654576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zh-TW" altLang="en-US" sz="3600" dirty="0" smtClean="0">
                <a:solidFill>
                  <a:srgbClr val="4F392B"/>
                </a:solidFill>
                <a:latin typeface="微软雅黑" charset="0"/>
                <a:ea typeface="微软雅黑" charset="0"/>
                <a:cs typeface="微软雅黑" charset="0"/>
              </a:rPr>
              <a:t>研究流</a:t>
            </a:r>
            <a:r>
              <a:rPr lang="zh-TW" altLang="en-US" sz="3600" dirty="0">
                <a:solidFill>
                  <a:srgbClr val="4F392B"/>
                </a:solidFill>
                <a:latin typeface="微软雅黑" charset="0"/>
                <a:ea typeface="微软雅黑" charset="0"/>
                <a:cs typeface="微软雅黑" charset="0"/>
              </a:rPr>
              <a:t>程</a:t>
            </a:r>
            <a:endParaRPr lang="en-US" altLang="zh-CN" sz="3600" dirty="0">
              <a:solidFill>
                <a:srgbClr val="4F392B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887" y="3069345"/>
            <a:ext cx="2854763" cy="126000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651" y="3069345"/>
            <a:ext cx="2854760" cy="1260000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575" y="3069345"/>
            <a:ext cx="2854760" cy="1260000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887" y="4468000"/>
            <a:ext cx="2854760" cy="1260000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815" y="4468000"/>
            <a:ext cx="2854760" cy="1260000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739" y="4468000"/>
            <a:ext cx="2854760" cy="1260000"/>
          </a:xfrm>
          <a:prstGeom prst="rect">
            <a:avLst/>
          </a:prstGeom>
        </p:spPr>
      </p:pic>
      <p:grpSp>
        <p:nvGrpSpPr>
          <p:cNvPr id="177" name="群組 176"/>
          <p:cNvGrpSpPr/>
          <p:nvPr/>
        </p:nvGrpSpPr>
        <p:grpSpPr>
          <a:xfrm>
            <a:off x="3974419" y="598280"/>
            <a:ext cx="7979455" cy="883588"/>
            <a:chOff x="5688819" y="2905615"/>
            <a:chExt cx="6278233" cy="883588"/>
          </a:xfrm>
        </p:grpSpPr>
        <p:sp>
          <p:nvSpPr>
            <p:cNvPr id="178" name="圓角矩形 177"/>
            <p:cNvSpPr/>
            <p:nvPr/>
          </p:nvSpPr>
          <p:spPr>
            <a:xfrm>
              <a:off x="5688819" y="2905615"/>
              <a:ext cx="6278233" cy="883588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79" name="圓角矩形 178"/>
            <p:cNvSpPr/>
            <p:nvPr/>
          </p:nvSpPr>
          <p:spPr>
            <a:xfrm>
              <a:off x="5764050" y="3126072"/>
              <a:ext cx="6127770" cy="442674"/>
            </a:xfrm>
            <a:prstGeom prst="round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2000" dirty="0" smtClean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將常模與負面</a:t>
              </a:r>
              <a:r>
                <a:rPr lang="zh-TW" altLang="en-US" sz="20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情緒</a:t>
              </a:r>
              <a:r>
                <a:rPr lang="zh-TW" altLang="en-US" sz="2000" dirty="0" smtClean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的平均音量、音量變異數、語速分析比較</a:t>
              </a:r>
              <a:endParaRPr lang="zh-CN" altLang="en-US" sz="2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180" name="群組 179"/>
          <p:cNvGrpSpPr/>
          <p:nvPr/>
        </p:nvGrpSpPr>
        <p:grpSpPr>
          <a:xfrm>
            <a:off x="1128625" y="3159345"/>
            <a:ext cx="1080000" cy="1080000"/>
            <a:chOff x="5688812" y="2905615"/>
            <a:chExt cx="7551912" cy="909626"/>
          </a:xfrm>
          <a:solidFill>
            <a:srgbClr val="D78F8E"/>
          </a:solidFill>
        </p:grpSpPr>
        <p:sp>
          <p:nvSpPr>
            <p:cNvPr id="181" name="圓角矩形 180"/>
            <p:cNvSpPr/>
            <p:nvPr/>
          </p:nvSpPr>
          <p:spPr>
            <a:xfrm>
              <a:off x="5688812" y="2905615"/>
              <a:ext cx="7551912" cy="909626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000" dirty="0"/>
            </a:p>
          </p:txBody>
        </p:sp>
        <p:sp>
          <p:nvSpPr>
            <p:cNvPr id="182" name="圓角矩形 181"/>
            <p:cNvSpPr/>
            <p:nvPr/>
          </p:nvSpPr>
          <p:spPr>
            <a:xfrm>
              <a:off x="6400884" y="3174004"/>
              <a:ext cx="6127768" cy="372841"/>
            </a:xfrm>
            <a:prstGeom prst="round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000" dirty="0" smtClean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生氣</a:t>
              </a:r>
              <a:endParaRPr lang="zh-CN" altLang="en-US" sz="2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183" name="群組 182"/>
          <p:cNvGrpSpPr/>
          <p:nvPr/>
        </p:nvGrpSpPr>
        <p:grpSpPr>
          <a:xfrm>
            <a:off x="1128625" y="4558779"/>
            <a:ext cx="1080000" cy="1080000"/>
            <a:chOff x="5688812" y="2905615"/>
            <a:chExt cx="7551912" cy="909626"/>
          </a:xfrm>
          <a:solidFill>
            <a:srgbClr val="D78F8E"/>
          </a:solidFill>
        </p:grpSpPr>
        <p:sp>
          <p:nvSpPr>
            <p:cNvPr id="184" name="圓角矩形 183"/>
            <p:cNvSpPr/>
            <p:nvPr/>
          </p:nvSpPr>
          <p:spPr>
            <a:xfrm>
              <a:off x="5688812" y="2905615"/>
              <a:ext cx="7551912" cy="909626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000" dirty="0"/>
            </a:p>
          </p:txBody>
        </p:sp>
        <p:sp>
          <p:nvSpPr>
            <p:cNvPr id="185" name="圓角矩形 184"/>
            <p:cNvSpPr/>
            <p:nvPr/>
          </p:nvSpPr>
          <p:spPr>
            <a:xfrm>
              <a:off x="6400887" y="3174004"/>
              <a:ext cx="6127768" cy="372841"/>
            </a:xfrm>
            <a:prstGeom prst="round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000" dirty="0" smtClean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害怕</a:t>
              </a:r>
              <a:endParaRPr lang="zh-CN" altLang="en-US" sz="2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186" name="群組 185"/>
          <p:cNvGrpSpPr/>
          <p:nvPr/>
        </p:nvGrpSpPr>
        <p:grpSpPr>
          <a:xfrm>
            <a:off x="3560035" y="1920016"/>
            <a:ext cx="1765333" cy="1080002"/>
            <a:chOff x="5688812" y="2905615"/>
            <a:chExt cx="7551912" cy="909626"/>
          </a:xfrm>
          <a:solidFill>
            <a:srgbClr val="D78F8E"/>
          </a:solidFill>
        </p:grpSpPr>
        <p:sp>
          <p:nvSpPr>
            <p:cNvPr id="187" name="圓角矩形 186"/>
            <p:cNvSpPr/>
            <p:nvPr/>
          </p:nvSpPr>
          <p:spPr>
            <a:xfrm>
              <a:off x="5688812" y="2905615"/>
              <a:ext cx="7551912" cy="909626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000" dirty="0"/>
            </a:p>
          </p:txBody>
        </p:sp>
        <p:sp>
          <p:nvSpPr>
            <p:cNvPr id="188" name="圓角矩形 187"/>
            <p:cNvSpPr/>
            <p:nvPr/>
          </p:nvSpPr>
          <p:spPr>
            <a:xfrm>
              <a:off x="6678332" y="3174708"/>
              <a:ext cx="5572867" cy="372840"/>
            </a:xfrm>
            <a:prstGeom prst="round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000" dirty="0" smtClean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平均音量</a:t>
              </a:r>
              <a:endParaRPr lang="zh-CN" altLang="en-US" sz="2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189" name="群組 188"/>
          <p:cNvGrpSpPr/>
          <p:nvPr/>
        </p:nvGrpSpPr>
        <p:grpSpPr>
          <a:xfrm>
            <a:off x="6295253" y="1894932"/>
            <a:ext cx="2137883" cy="1080002"/>
            <a:chOff x="5688812" y="2905615"/>
            <a:chExt cx="7551912" cy="909626"/>
          </a:xfrm>
          <a:solidFill>
            <a:srgbClr val="D78F8E"/>
          </a:solidFill>
        </p:grpSpPr>
        <p:sp>
          <p:nvSpPr>
            <p:cNvPr id="190" name="圓角矩形 189"/>
            <p:cNvSpPr/>
            <p:nvPr/>
          </p:nvSpPr>
          <p:spPr>
            <a:xfrm>
              <a:off x="5688812" y="2905615"/>
              <a:ext cx="7551912" cy="909626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000" dirty="0"/>
            </a:p>
          </p:txBody>
        </p:sp>
        <p:sp>
          <p:nvSpPr>
            <p:cNvPr id="191" name="圓角矩形 190"/>
            <p:cNvSpPr/>
            <p:nvPr/>
          </p:nvSpPr>
          <p:spPr>
            <a:xfrm>
              <a:off x="6172949" y="3174008"/>
              <a:ext cx="6583632" cy="372840"/>
            </a:xfrm>
            <a:prstGeom prst="round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000" dirty="0" smtClean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音量變異數</a:t>
              </a:r>
              <a:endParaRPr lang="zh-CN" altLang="en-US" sz="2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192" name="群組 191"/>
          <p:cNvGrpSpPr/>
          <p:nvPr/>
        </p:nvGrpSpPr>
        <p:grpSpPr>
          <a:xfrm>
            <a:off x="9150013" y="1894932"/>
            <a:ext cx="2137883" cy="1080002"/>
            <a:chOff x="5688812" y="2905615"/>
            <a:chExt cx="7551912" cy="909626"/>
          </a:xfrm>
          <a:solidFill>
            <a:srgbClr val="D78F8E"/>
          </a:solidFill>
        </p:grpSpPr>
        <p:sp>
          <p:nvSpPr>
            <p:cNvPr id="193" name="圓角矩形 192"/>
            <p:cNvSpPr/>
            <p:nvPr/>
          </p:nvSpPr>
          <p:spPr>
            <a:xfrm>
              <a:off x="5688812" y="2905615"/>
              <a:ext cx="7551912" cy="909626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000" dirty="0"/>
            </a:p>
          </p:txBody>
        </p:sp>
        <p:sp>
          <p:nvSpPr>
            <p:cNvPr id="194" name="圓角矩形 193"/>
            <p:cNvSpPr/>
            <p:nvPr/>
          </p:nvSpPr>
          <p:spPr>
            <a:xfrm>
              <a:off x="6172949" y="3174008"/>
              <a:ext cx="6583632" cy="372840"/>
            </a:xfrm>
            <a:prstGeom prst="round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000" dirty="0" smtClean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語速</a:t>
              </a:r>
              <a:endParaRPr lang="zh-CN" altLang="en-US" sz="2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0715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5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8" grpId="0" animBg="1"/>
      <p:bldP spid="2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heme/theme1.xml><?xml version="1.0" encoding="utf-8"?>
<a:theme xmlns:a="http://schemas.openxmlformats.org/drawingml/2006/main" name="A000120140530A99PPBG">
  <a:themeElements>
    <a:clrScheme name="自定义 601">
      <a:dk1>
        <a:srgbClr val="4D4D4D"/>
      </a:dk1>
      <a:lt1>
        <a:sysClr val="window" lastClr="FFFFFF"/>
      </a:lt1>
      <a:dk2>
        <a:srgbClr val="4D4D4D"/>
      </a:dk2>
      <a:lt2>
        <a:srgbClr val="FFFFFF"/>
      </a:lt2>
      <a:accent1>
        <a:srgbClr val="956951"/>
      </a:accent1>
      <a:accent2>
        <a:srgbClr val="B07982"/>
      </a:accent2>
      <a:accent3>
        <a:srgbClr val="9D8855"/>
      </a:accent3>
      <a:accent4>
        <a:srgbClr val="62A088"/>
      </a:accent4>
      <a:accent5>
        <a:srgbClr val="5F77AB"/>
      </a:accent5>
      <a:accent6>
        <a:srgbClr val="FFC000"/>
      </a:accent6>
      <a:hlink>
        <a:srgbClr val="2998E3"/>
      </a:hlink>
      <a:folHlink>
        <a:srgbClr val="A5A5A5"/>
      </a:folHlink>
    </a:clrScheme>
    <a:fontScheme name="自定义 12">
      <a:majorFont>
        <a:latin typeface="Tempus Sans ITC"/>
        <a:ea typeface="幼圆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A000120150608A07KPBG</Template>
  <TotalTime>885</TotalTime>
  <Words>768</Words>
  <Application>Microsoft Office PowerPoint</Application>
  <PresentationFormat>寬螢幕</PresentationFormat>
  <Paragraphs>119</Paragraphs>
  <Slides>21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16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38" baseType="lpstr">
      <vt:lpstr>ISOCP</vt:lpstr>
      <vt:lpstr>微软雅黑</vt:lpstr>
      <vt:lpstr>Montserrat</vt:lpstr>
      <vt:lpstr>Open Sans Light</vt:lpstr>
      <vt:lpstr>Roboto Light</vt:lpstr>
      <vt:lpstr>宋体</vt:lpstr>
      <vt:lpstr>Source Sans Pro</vt:lpstr>
      <vt:lpstr>华文细黑</vt:lpstr>
      <vt:lpstr>幼圆</vt:lpstr>
      <vt:lpstr>造字工房悦黑（非商用）常规体</vt:lpstr>
      <vt:lpstr>新細明體</vt:lpstr>
      <vt:lpstr>標楷體</vt:lpstr>
      <vt:lpstr>Arial</vt:lpstr>
      <vt:lpstr>Calibri</vt:lpstr>
      <vt:lpstr>Wingdings</vt:lpstr>
      <vt:lpstr>Wingdings 2</vt:lpstr>
      <vt:lpstr>A000120140530A99PPBG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ZN</cp:lastModifiedBy>
  <cp:revision>52</cp:revision>
  <dcterms:created xsi:type="dcterms:W3CDTF">2015-06-24T12:12:45Z</dcterms:created>
  <dcterms:modified xsi:type="dcterms:W3CDTF">2019-12-02T04:24:59Z</dcterms:modified>
</cp:coreProperties>
</file>