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c201282e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c201282e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c201282e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c201282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c201282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c201282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SpaceImageBot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Выполнил: Пономарев Ярослав Дмитриевич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512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Введение:</a:t>
            </a:r>
            <a:endParaRPr sz="45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62325" y="1567950"/>
            <a:ext cx="4309800" cy="20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Данный бот служит для удобного получения различных фотографий и информации с серверов NASA с помощью NASA api, не выходя из Telegram.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94525"/>
            <a:ext cx="4231976" cy="7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Описание реализации:</a:t>
            </a:r>
            <a:endParaRPr sz="45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класс проекта TelegramBot, он имеет в себе 6 обработчиков сообщений от пользователей: start, help, dialog, send_apod, send_epic, send_mars_rover_photos.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В основном каталоге также представлены файлы api_tools.py и project_tools.py, которые представляют из себя наборы функций необходимых </a:t>
            </a:r>
            <a:r>
              <a:rPr lang="ru"/>
              <a:t>для работы с api и внутренними файлами config.json и joined.sqlite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В проекте использовались библиотеки python-telegram-bot и aiohttp.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/>
              <a:t>Подробнее о реализации проекта можно прочитать в файле README.md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4294967295" type="title"/>
          </p:nvPr>
        </p:nvSpPr>
        <p:spPr>
          <a:xfrm>
            <a:off x="311700" y="2103025"/>
            <a:ext cx="8520600" cy="2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00"/>
              <a:t>Что можно было исправить?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