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871BD7-4646-42D5-9E12-CF741DB739EB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</dgm:pt>
    <dgm:pt modelId="{687DA336-6E3C-43CD-B175-2281DBD0B0E9}" type="pres">
      <dgm:prSet presAssocID="{A2871BD7-4646-42D5-9E12-CF741DB739EB}" presName="linearFlow" presStyleCnt="0">
        <dgm:presLayoutVars>
          <dgm:resizeHandles val="exact"/>
        </dgm:presLayoutVars>
      </dgm:prSet>
      <dgm:spPr/>
    </dgm:pt>
  </dgm:ptLst>
  <dgm:cxnLst>
    <dgm:cxn modelId="{B33FDC3B-6B3B-4584-A56A-499F8646845A}" type="presOf" srcId="{A2871BD7-4646-42D5-9E12-CF741DB739EB}" destId="{687DA336-6E3C-43CD-B175-2281DBD0B0E9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5A02787-AF18-4E84-BA26-E572C957CBAD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7F6B85B-8402-4747-8373-2F664A800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67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2787-AF18-4E84-BA26-E572C957CBAD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85B-8402-4747-8373-2F664A800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76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2787-AF18-4E84-BA26-E572C957CBAD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85B-8402-4747-8373-2F664A800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484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2787-AF18-4E84-BA26-E572C957CBAD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85B-8402-4747-8373-2F664A800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222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2787-AF18-4E84-BA26-E572C957CBAD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85B-8402-4747-8373-2F664A800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3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2787-AF18-4E84-BA26-E572C957CBAD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85B-8402-4747-8373-2F664A800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766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2787-AF18-4E84-BA26-E572C957CBAD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85B-8402-4747-8373-2F664A800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232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2787-AF18-4E84-BA26-E572C957CBAD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85B-8402-4747-8373-2F664A800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842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2787-AF18-4E84-BA26-E572C957CBAD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85B-8402-4747-8373-2F664A800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30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2787-AF18-4E84-BA26-E572C957CBAD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85B-8402-4747-8373-2F664A800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95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2787-AF18-4E84-BA26-E572C957CBAD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85B-8402-4747-8373-2F664A800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88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2787-AF18-4E84-BA26-E572C957CBAD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85B-8402-4747-8373-2F664A800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44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2787-AF18-4E84-BA26-E572C957CBAD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85B-8402-4747-8373-2F664A800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5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2787-AF18-4E84-BA26-E572C957CBAD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85B-8402-4747-8373-2F664A800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89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2787-AF18-4E84-BA26-E572C957CBAD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85B-8402-4747-8373-2F664A800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74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2787-AF18-4E84-BA26-E572C957CBAD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85B-8402-4747-8373-2F664A800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99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2787-AF18-4E84-BA26-E572C957CBAD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85B-8402-4747-8373-2F664A800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95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5A02787-AF18-4E84-BA26-E572C957CBAD}" type="datetimeFigureOut">
              <a:rPr lang="en-IN" smtClean="0"/>
              <a:t>07-01-2018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7F6B85B-8402-4747-8373-2F664A800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56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49079946"/>
              </p:ext>
            </p:extLst>
          </p:nvPr>
        </p:nvGraphicFramePr>
        <p:xfrm>
          <a:off x="3462448" y="-119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153815" y="561282"/>
            <a:ext cx="8127998" cy="5412494"/>
            <a:chOff x="1018013" y="787619"/>
            <a:chExt cx="8127998" cy="5412494"/>
          </a:xfrm>
        </p:grpSpPr>
        <p:grpSp>
          <p:nvGrpSpPr>
            <p:cNvPr id="16" name="Group 15"/>
            <p:cNvGrpSpPr/>
            <p:nvPr/>
          </p:nvGrpSpPr>
          <p:grpSpPr>
            <a:xfrm>
              <a:off x="1018013" y="787619"/>
              <a:ext cx="8127998" cy="5412494"/>
              <a:chOff x="1597435" y="762254"/>
              <a:chExt cx="8127998" cy="541249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597435" y="762254"/>
                <a:ext cx="8127998" cy="5412494"/>
                <a:chOff x="3462449" y="-8818"/>
                <a:chExt cx="8127998" cy="5412494"/>
              </a:xfrm>
            </p:grpSpPr>
            <p:sp>
              <p:nvSpPr>
                <p:cNvPr id="10" name="Freeform 9"/>
                <p:cNvSpPr/>
                <p:nvPr/>
              </p:nvSpPr>
              <p:spPr>
                <a:xfrm>
                  <a:off x="3462449" y="-8818"/>
                  <a:ext cx="1352020" cy="1931459"/>
                </a:xfrm>
                <a:custGeom>
                  <a:avLst/>
                  <a:gdLst>
                    <a:gd name="connsiteX0" fmla="*/ 0 w 1931458"/>
                    <a:gd name="connsiteY0" fmla="*/ 0 h 1352020"/>
                    <a:gd name="connsiteX1" fmla="*/ 1255448 w 1931458"/>
                    <a:gd name="connsiteY1" fmla="*/ 0 h 1352020"/>
                    <a:gd name="connsiteX2" fmla="*/ 1931458 w 1931458"/>
                    <a:gd name="connsiteY2" fmla="*/ 676010 h 1352020"/>
                    <a:gd name="connsiteX3" fmla="*/ 1255448 w 1931458"/>
                    <a:gd name="connsiteY3" fmla="*/ 1352020 h 1352020"/>
                    <a:gd name="connsiteX4" fmla="*/ 0 w 1931458"/>
                    <a:gd name="connsiteY4" fmla="*/ 1352020 h 1352020"/>
                    <a:gd name="connsiteX5" fmla="*/ 676010 w 1931458"/>
                    <a:gd name="connsiteY5" fmla="*/ 676010 h 1352020"/>
                    <a:gd name="connsiteX6" fmla="*/ 0 w 1931458"/>
                    <a:gd name="connsiteY6" fmla="*/ 0 h 135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31458" h="1352020">
                      <a:moveTo>
                        <a:pt x="1931457" y="0"/>
                      </a:moveTo>
                      <a:lnTo>
                        <a:pt x="1931457" y="878813"/>
                      </a:lnTo>
                      <a:lnTo>
                        <a:pt x="965729" y="1352020"/>
                      </a:lnTo>
                      <a:lnTo>
                        <a:pt x="1" y="878813"/>
                      </a:lnTo>
                      <a:lnTo>
                        <a:pt x="1" y="0"/>
                      </a:lnTo>
                      <a:lnTo>
                        <a:pt x="965729" y="473207"/>
                      </a:lnTo>
                      <a:lnTo>
                        <a:pt x="1931457" y="0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spcFirstLastPara="0" vert="horz" wrap="square" lIns="23495" tIns="699506" rIns="23495" bIns="699505" numCol="1" spcCol="1270" anchor="ctr" anchorCtr="0">
                  <a:noAutofit/>
                </a:bodyPr>
                <a:lstStyle/>
                <a:p>
                  <a:pPr lvl="0" algn="ctr" defTabSz="1644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3700" kern="1200" dirty="0" smtClean="0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4814468" y="-8816"/>
                  <a:ext cx="6775979" cy="1255447"/>
                </a:xfrm>
                <a:custGeom>
                  <a:avLst/>
                  <a:gdLst>
                    <a:gd name="connsiteX0" fmla="*/ 209245 w 1255447"/>
                    <a:gd name="connsiteY0" fmla="*/ 0 h 6775979"/>
                    <a:gd name="connsiteX1" fmla="*/ 1046202 w 1255447"/>
                    <a:gd name="connsiteY1" fmla="*/ 0 h 6775979"/>
                    <a:gd name="connsiteX2" fmla="*/ 1255447 w 1255447"/>
                    <a:gd name="connsiteY2" fmla="*/ 209245 h 6775979"/>
                    <a:gd name="connsiteX3" fmla="*/ 1255447 w 1255447"/>
                    <a:gd name="connsiteY3" fmla="*/ 6775979 h 6775979"/>
                    <a:gd name="connsiteX4" fmla="*/ 1255447 w 1255447"/>
                    <a:gd name="connsiteY4" fmla="*/ 6775979 h 6775979"/>
                    <a:gd name="connsiteX5" fmla="*/ 0 w 1255447"/>
                    <a:gd name="connsiteY5" fmla="*/ 6775979 h 6775979"/>
                    <a:gd name="connsiteX6" fmla="*/ 0 w 1255447"/>
                    <a:gd name="connsiteY6" fmla="*/ 6775979 h 6775979"/>
                    <a:gd name="connsiteX7" fmla="*/ 0 w 1255447"/>
                    <a:gd name="connsiteY7" fmla="*/ 209245 h 6775979"/>
                    <a:gd name="connsiteX8" fmla="*/ 209245 w 1255447"/>
                    <a:gd name="connsiteY8" fmla="*/ 0 h 6775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55447" h="6775979">
                      <a:moveTo>
                        <a:pt x="1255447" y="1129352"/>
                      </a:moveTo>
                      <a:lnTo>
                        <a:pt x="1255447" y="5646627"/>
                      </a:lnTo>
                      <a:cubicBezTo>
                        <a:pt x="1255447" y="6270350"/>
                        <a:pt x="1238090" y="6775976"/>
                        <a:pt x="1216678" y="6775976"/>
                      </a:cubicBezTo>
                      <a:lnTo>
                        <a:pt x="0" y="6775976"/>
                      </a:lnTo>
                      <a:lnTo>
                        <a:pt x="0" y="6775976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216678" y="3"/>
                      </a:lnTo>
                      <a:cubicBezTo>
                        <a:pt x="1238090" y="3"/>
                        <a:pt x="1255447" y="505629"/>
                        <a:pt x="1255447" y="1129352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20904" tIns="72081" rIns="72081" bIns="72081" numCol="1" spcCol="1270" anchor="ctr" anchorCtr="0">
                  <a:noAutofit/>
                </a:bodyPr>
                <a:lstStyle/>
                <a:p>
                  <a:pPr marL="171450" lvl="1" indent="-171450" algn="l" defTabSz="755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IN" sz="1700" dirty="0" smtClean="0"/>
                    <a:t>Initial Client Matching</a:t>
                  </a:r>
                  <a:endParaRPr lang="en-IN" sz="1700" kern="1200" dirty="0"/>
                </a:p>
                <a:p>
                  <a:pPr marL="171450" lvl="1" indent="-171450" algn="l" defTabSz="755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IN" sz="1700" dirty="0" smtClean="0"/>
                    <a:t>First Client Meeting</a:t>
                  </a: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3462449" y="1731701"/>
                  <a:ext cx="1352020" cy="1931458"/>
                </a:xfrm>
                <a:custGeom>
                  <a:avLst/>
                  <a:gdLst>
                    <a:gd name="connsiteX0" fmla="*/ 0 w 1931458"/>
                    <a:gd name="connsiteY0" fmla="*/ 0 h 1352020"/>
                    <a:gd name="connsiteX1" fmla="*/ 1255448 w 1931458"/>
                    <a:gd name="connsiteY1" fmla="*/ 0 h 1352020"/>
                    <a:gd name="connsiteX2" fmla="*/ 1931458 w 1931458"/>
                    <a:gd name="connsiteY2" fmla="*/ 676010 h 1352020"/>
                    <a:gd name="connsiteX3" fmla="*/ 1255448 w 1931458"/>
                    <a:gd name="connsiteY3" fmla="*/ 1352020 h 1352020"/>
                    <a:gd name="connsiteX4" fmla="*/ 0 w 1931458"/>
                    <a:gd name="connsiteY4" fmla="*/ 1352020 h 1352020"/>
                    <a:gd name="connsiteX5" fmla="*/ 676010 w 1931458"/>
                    <a:gd name="connsiteY5" fmla="*/ 676010 h 1352020"/>
                    <a:gd name="connsiteX6" fmla="*/ 0 w 1931458"/>
                    <a:gd name="connsiteY6" fmla="*/ 0 h 135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31458" h="1352020">
                      <a:moveTo>
                        <a:pt x="1931457" y="0"/>
                      </a:moveTo>
                      <a:lnTo>
                        <a:pt x="1931457" y="878813"/>
                      </a:lnTo>
                      <a:lnTo>
                        <a:pt x="965729" y="1352020"/>
                      </a:lnTo>
                      <a:lnTo>
                        <a:pt x="1" y="878813"/>
                      </a:lnTo>
                      <a:lnTo>
                        <a:pt x="1" y="0"/>
                      </a:lnTo>
                      <a:lnTo>
                        <a:pt x="965729" y="473207"/>
                      </a:lnTo>
                      <a:lnTo>
                        <a:pt x="1931457" y="0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spcFirstLastPara="0" vert="horz" wrap="square" lIns="23495" tIns="699505" rIns="23495" bIns="699505" numCol="1" spcCol="1270" anchor="ctr" anchorCtr="0">
                  <a:noAutofit/>
                </a:bodyPr>
                <a:lstStyle/>
                <a:p>
                  <a:pPr lvl="0" algn="ctr" defTabSz="1644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3700" kern="1200" dirty="0" smtClean="0"/>
                    <a:t> </a:t>
                  </a:r>
                  <a:endParaRPr lang="en-IN" sz="3700" kern="1200" dirty="0"/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4814468" y="1731702"/>
                  <a:ext cx="6775979" cy="1255447"/>
                </a:xfrm>
                <a:custGeom>
                  <a:avLst/>
                  <a:gdLst>
                    <a:gd name="connsiteX0" fmla="*/ 209245 w 1255447"/>
                    <a:gd name="connsiteY0" fmla="*/ 0 h 6775979"/>
                    <a:gd name="connsiteX1" fmla="*/ 1046202 w 1255447"/>
                    <a:gd name="connsiteY1" fmla="*/ 0 h 6775979"/>
                    <a:gd name="connsiteX2" fmla="*/ 1255447 w 1255447"/>
                    <a:gd name="connsiteY2" fmla="*/ 209245 h 6775979"/>
                    <a:gd name="connsiteX3" fmla="*/ 1255447 w 1255447"/>
                    <a:gd name="connsiteY3" fmla="*/ 6775979 h 6775979"/>
                    <a:gd name="connsiteX4" fmla="*/ 1255447 w 1255447"/>
                    <a:gd name="connsiteY4" fmla="*/ 6775979 h 6775979"/>
                    <a:gd name="connsiteX5" fmla="*/ 0 w 1255447"/>
                    <a:gd name="connsiteY5" fmla="*/ 6775979 h 6775979"/>
                    <a:gd name="connsiteX6" fmla="*/ 0 w 1255447"/>
                    <a:gd name="connsiteY6" fmla="*/ 6775979 h 6775979"/>
                    <a:gd name="connsiteX7" fmla="*/ 0 w 1255447"/>
                    <a:gd name="connsiteY7" fmla="*/ 209245 h 6775979"/>
                    <a:gd name="connsiteX8" fmla="*/ 209245 w 1255447"/>
                    <a:gd name="connsiteY8" fmla="*/ 0 h 6775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55447" h="6775979">
                      <a:moveTo>
                        <a:pt x="1255447" y="1129352"/>
                      </a:moveTo>
                      <a:lnTo>
                        <a:pt x="1255447" y="5646627"/>
                      </a:lnTo>
                      <a:cubicBezTo>
                        <a:pt x="1255447" y="6270350"/>
                        <a:pt x="1238090" y="6775976"/>
                        <a:pt x="1216678" y="6775976"/>
                      </a:cubicBezTo>
                      <a:lnTo>
                        <a:pt x="0" y="6775976"/>
                      </a:lnTo>
                      <a:lnTo>
                        <a:pt x="0" y="6775976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216678" y="3"/>
                      </a:lnTo>
                      <a:cubicBezTo>
                        <a:pt x="1238090" y="3"/>
                        <a:pt x="1255447" y="505629"/>
                        <a:pt x="1255447" y="1129352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20904" tIns="72081" rIns="72081" bIns="72081" numCol="1" spcCol="1270" anchor="ctr" anchorCtr="0">
                  <a:noAutofit/>
                </a:bodyPr>
                <a:lstStyle/>
                <a:p>
                  <a:pPr marL="171450" lvl="1" indent="-171450" algn="l" defTabSz="755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IN" sz="1700" kern="1200" dirty="0" smtClean="0"/>
                    <a:t>Background Research</a:t>
                  </a:r>
                </a:p>
                <a:p>
                  <a:pPr marL="171450" lvl="1" indent="-171450" algn="l" defTabSz="755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IN" sz="1700" dirty="0" smtClean="0"/>
                    <a:t>7 Stakeholder Interviews</a:t>
                  </a:r>
                </a:p>
                <a:p>
                  <a:pPr marL="171450" lvl="1" indent="-171450" algn="l" defTabSz="755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IN" sz="1700" kern="1200" dirty="0" smtClean="0"/>
                    <a:t>Affinity Wall</a:t>
                  </a:r>
                  <a:endParaRPr lang="en-IN" sz="1700" kern="1200" dirty="0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>
                  <a:off x="3462449" y="3472218"/>
                  <a:ext cx="1352020" cy="1931458"/>
                </a:xfrm>
                <a:custGeom>
                  <a:avLst/>
                  <a:gdLst>
                    <a:gd name="connsiteX0" fmla="*/ 0 w 1931458"/>
                    <a:gd name="connsiteY0" fmla="*/ 0 h 1352020"/>
                    <a:gd name="connsiteX1" fmla="*/ 1255448 w 1931458"/>
                    <a:gd name="connsiteY1" fmla="*/ 0 h 1352020"/>
                    <a:gd name="connsiteX2" fmla="*/ 1931458 w 1931458"/>
                    <a:gd name="connsiteY2" fmla="*/ 676010 h 1352020"/>
                    <a:gd name="connsiteX3" fmla="*/ 1255448 w 1931458"/>
                    <a:gd name="connsiteY3" fmla="*/ 1352020 h 1352020"/>
                    <a:gd name="connsiteX4" fmla="*/ 0 w 1931458"/>
                    <a:gd name="connsiteY4" fmla="*/ 1352020 h 1352020"/>
                    <a:gd name="connsiteX5" fmla="*/ 676010 w 1931458"/>
                    <a:gd name="connsiteY5" fmla="*/ 676010 h 1352020"/>
                    <a:gd name="connsiteX6" fmla="*/ 0 w 1931458"/>
                    <a:gd name="connsiteY6" fmla="*/ 0 h 1352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31458" h="1352020">
                      <a:moveTo>
                        <a:pt x="1931457" y="0"/>
                      </a:moveTo>
                      <a:lnTo>
                        <a:pt x="1931457" y="878813"/>
                      </a:lnTo>
                      <a:lnTo>
                        <a:pt x="965729" y="1352020"/>
                      </a:lnTo>
                      <a:lnTo>
                        <a:pt x="1" y="878813"/>
                      </a:lnTo>
                      <a:lnTo>
                        <a:pt x="1" y="0"/>
                      </a:lnTo>
                      <a:lnTo>
                        <a:pt x="965729" y="473207"/>
                      </a:lnTo>
                      <a:lnTo>
                        <a:pt x="1931457" y="0"/>
                      </a:lnTo>
                      <a:close/>
                    </a:path>
                  </a:pathLst>
                </a:custGeom>
              </p:spPr>
              <p:style>
                <a:lnRef idx="1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spcFirstLastPara="0" vert="horz" wrap="square" lIns="23495" tIns="699505" rIns="23495" bIns="699505" numCol="1" spcCol="1270" anchor="ctr" anchorCtr="0">
                  <a:noAutofit/>
                </a:bodyPr>
                <a:lstStyle/>
                <a:p>
                  <a:pPr lvl="0" algn="ctr" defTabSz="1644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3700" kern="1200" dirty="0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4814468" y="3472219"/>
                  <a:ext cx="6775979" cy="1255447"/>
                </a:xfrm>
                <a:custGeom>
                  <a:avLst/>
                  <a:gdLst>
                    <a:gd name="connsiteX0" fmla="*/ 209245 w 1255447"/>
                    <a:gd name="connsiteY0" fmla="*/ 0 h 6775979"/>
                    <a:gd name="connsiteX1" fmla="*/ 1046202 w 1255447"/>
                    <a:gd name="connsiteY1" fmla="*/ 0 h 6775979"/>
                    <a:gd name="connsiteX2" fmla="*/ 1255447 w 1255447"/>
                    <a:gd name="connsiteY2" fmla="*/ 209245 h 6775979"/>
                    <a:gd name="connsiteX3" fmla="*/ 1255447 w 1255447"/>
                    <a:gd name="connsiteY3" fmla="*/ 6775979 h 6775979"/>
                    <a:gd name="connsiteX4" fmla="*/ 1255447 w 1255447"/>
                    <a:gd name="connsiteY4" fmla="*/ 6775979 h 6775979"/>
                    <a:gd name="connsiteX5" fmla="*/ 0 w 1255447"/>
                    <a:gd name="connsiteY5" fmla="*/ 6775979 h 6775979"/>
                    <a:gd name="connsiteX6" fmla="*/ 0 w 1255447"/>
                    <a:gd name="connsiteY6" fmla="*/ 6775979 h 6775979"/>
                    <a:gd name="connsiteX7" fmla="*/ 0 w 1255447"/>
                    <a:gd name="connsiteY7" fmla="*/ 209245 h 6775979"/>
                    <a:gd name="connsiteX8" fmla="*/ 209245 w 1255447"/>
                    <a:gd name="connsiteY8" fmla="*/ 0 h 6775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55447" h="6775979">
                      <a:moveTo>
                        <a:pt x="1255447" y="1129352"/>
                      </a:moveTo>
                      <a:lnTo>
                        <a:pt x="1255447" y="5646627"/>
                      </a:lnTo>
                      <a:cubicBezTo>
                        <a:pt x="1255447" y="6270350"/>
                        <a:pt x="1238090" y="6775976"/>
                        <a:pt x="1216678" y="6775976"/>
                      </a:cubicBezTo>
                      <a:lnTo>
                        <a:pt x="0" y="6775976"/>
                      </a:lnTo>
                      <a:lnTo>
                        <a:pt x="0" y="6775976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216678" y="3"/>
                      </a:lnTo>
                      <a:cubicBezTo>
                        <a:pt x="1238090" y="3"/>
                        <a:pt x="1255447" y="505629"/>
                        <a:pt x="1255447" y="1129352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20904" tIns="72081" rIns="72081" bIns="72081" numCol="1" spcCol="1270" anchor="ctr" anchorCtr="0">
                  <a:noAutofit/>
                </a:bodyPr>
                <a:lstStyle/>
                <a:p>
                  <a:pPr marL="171450" lvl="1" indent="-171450" algn="l" defTabSz="755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IN" sz="1700" dirty="0" smtClean="0"/>
                    <a:t>In-class Presentation</a:t>
                  </a:r>
                  <a:endParaRPr lang="en-IN" sz="1700" kern="1200" dirty="0"/>
                </a:p>
                <a:p>
                  <a:pPr marL="171450" lvl="1" indent="-171450" algn="l" defTabSz="755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IN" sz="1700" dirty="0" smtClean="0"/>
                    <a:t>Final Recommendation to Client</a:t>
                  </a:r>
                  <a:endParaRPr lang="en-IN" sz="1700" kern="1200" dirty="0"/>
                </a:p>
              </p:txBody>
            </p:sp>
          </p:grp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3734" y="3294127"/>
                <a:ext cx="694801" cy="694801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1359994" y="1534350"/>
              <a:ext cx="693581" cy="4135071"/>
              <a:chOff x="1359994" y="1534350"/>
              <a:chExt cx="693581" cy="413507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0793" y="5014745"/>
                <a:ext cx="654676" cy="654676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9994" y="1534350"/>
                <a:ext cx="693581" cy="69358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02170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1462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CHAITRALI GANDHI</cp:lastModifiedBy>
  <cp:revision>11</cp:revision>
  <dcterms:created xsi:type="dcterms:W3CDTF">2017-12-28T22:35:34Z</dcterms:created>
  <dcterms:modified xsi:type="dcterms:W3CDTF">2018-01-07T07:28:51Z</dcterms:modified>
</cp:coreProperties>
</file>