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2" r:id="rId14"/>
    <p:sldId id="274" r:id="rId15"/>
    <p:sldId id="266" r:id="rId16"/>
    <p:sldId id="27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BE Project Presentation </a:t>
            </a:r>
            <a:b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i="1" dirty="0" smtClean="0">
                <a:solidFill>
                  <a:schemeClr val="accent6"/>
                </a:solidFill>
              </a:rPr>
              <a:t>on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>
                <a:solidFill>
                  <a:schemeClr val="accent6"/>
                </a:solidFill>
              </a:rPr>
              <a:t>Research Platform for Stock Market Analysis</a:t>
            </a:r>
            <a:br>
              <a:rPr lang="en-US" i="1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Presented </a:t>
            </a:r>
            <a:r>
              <a:rPr lang="en-US" dirty="0">
                <a:solidFill>
                  <a:srgbClr val="00B0F0"/>
                </a:solidFill>
              </a:rPr>
              <a:t>by</a:t>
            </a:r>
          </a:p>
          <a:p>
            <a:r>
              <a:rPr lang="en-US" dirty="0"/>
              <a:t>Crystal Cuthinho - 7053</a:t>
            </a:r>
          </a:p>
          <a:p>
            <a:r>
              <a:rPr lang="en-US" dirty="0" err="1"/>
              <a:t>Nevil</a:t>
            </a:r>
            <a:r>
              <a:rPr lang="en-US" dirty="0"/>
              <a:t> Dsouza - 7059</a:t>
            </a:r>
          </a:p>
          <a:p>
            <a:r>
              <a:rPr lang="en-US" dirty="0" err="1"/>
              <a:t>Melwyn</a:t>
            </a:r>
            <a:r>
              <a:rPr lang="en-US" dirty="0"/>
              <a:t> </a:t>
            </a:r>
            <a:r>
              <a:rPr lang="en-US" dirty="0" err="1"/>
              <a:t>Saldanha</a:t>
            </a:r>
            <a:r>
              <a:rPr lang="en-US" dirty="0"/>
              <a:t> - 7097</a:t>
            </a:r>
          </a:p>
          <a:p>
            <a:pPr marL="0" indent="0" algn="ctr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5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8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to be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Stock market </a:t>
            </a:r>
            <a:r>
              <a:rPr lang="en-US" dirty="0" err="1" smtClean="0"/>
              <a:t>vs</a:t>
            </a:r>
            <a:r>
              <a:rPr lang="en-US" dirty="0" smtClean="0"/>
              <a:t> 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6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0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all 3 modules maybe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(Top level &amp; 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8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/ Flowchart /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99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74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   BE Project Presentation         on Research Platform for Stock Market Analysis </vt:lpstr>
      <vt:lpstr>Background</vt:lpstr>
      <vt:lpstr>Problem Statement</vt:lpstr>
      <vt:lpstr>Aim &amp; Scope</vt:lpstr>
      <vt:lpstr>Overview of Project</vt:lpstr>
      <vt:lpstr>Our approach</vt:lpstr>
      <vt:lpstr>Literature Survey</vt:lpstr>
      <vt:lpstr>Architecture (Top level &amp; detailed)</vt:lpstr>
      <vt:lpstr>Algorithm / Flowchart / Process</vt:lpstr>
      <vt:lpstr>Proposed System</vt:lpstr>
      <vt:lpstr>Experiments to be done</vt:lpstr>
      <vt:lpstr>Existing Systems &amp; Their Drawbacks</vt:lpstr>
      <vt:lpstr>Applications</vt:lpstr>
      <vt:lpstr>Technologies to be used:</vt:lpstr>
      <vt:lpstr>DataSets</vt:lpstr>
      <vt:lpstr>Research Paper</vt:lpstr>
      <vt:lpstr>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BE Project Presentation         on Research Platform for Stock Market Analysis </dc:title>
  <dc:creator>Crystal</dc:creator>
  <cp:lastModifiedBy>Crystal</cp:lastModifiedBy>
  <cp:revision>21</cp:revision>
  <dcterms:created xsi:type="dcterms:W3CDTF">2016-09-27T16:37:29Z</dcterms:created>
  <dcterms:modified xsi:type="dcterms:W3CDTF">2016-09-27T17:02:25Z</dcterms:modified>
</cp:coreProperties>
</file>