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8" r:id="rId4"/>
    <p:sldId id="273" r:id="rId5"/>
    <p:sldId id="261" r:id="rId6"/>
    <p:sldId id="260" r:id="rId7"/>
    <p:sldId id="262" r:id="rId8"/>
    <p:sldId id="277" r:id="rId9"/>
    <p:sldId id="263" r:id="rId10"/>
    <p:sldId id="276" r:id="rId11"/>
    <p:sldId id="266" r:id="rId12"/>
    <p:sldId id="27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BE Project Presentation </a:t>
            </a:r>
            <a:b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</a:t>
            </a:r>
            <a:r>
              <a:rPr lang="en-US" i="1" dirty="0" smtClean="0">
                <a:solidFill>
                  <a:schemeClr val="accent6"/>
                </a:solidFill>
              </a:rPr>
              <a:t>on</a:t>
            </a:r>
            <a:r>
              <a:rPr lang="en-US" i="1" dirty="0">
                <a:solidFill>
                  <a:schemeClr val="accent6"/>
                </a:solidFill>
              </a:rPr>
              <a:t/>
            </a:r>
            <a:br>
              <a:rPr lang="en-US" i="1" dirty="0">
                <a:solidFill>
                  <a:schemeClr val="accent6"/>
                </a:solidFill>
              </a:rPr>
            </a:br>
            <a:r>
              <a:rPr lang="en-US" i="1" dirty="0">
                <a:solidFill>
                  <a:schemeClr val="accent6"/>
                </a:solidFill>
              </a:rPr>
              <a:t>Research Platform for Stock Market Analysis</a:t>
            </a:r>
            <a:br>
              <a:rPr lang="en-US" i="1" dirty="0">
                <a:solidFill>
                  <a:schemeClr val="accent6"/>
                </a:solidFill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solidFill>
                  <a:srgbClr val="00B0F0"/>
                </a:solidFill>
              </a:rPr>
              <a:t>Presented </a:t>
            </a:r>
            <a:r>
              <a:rPr lang="en-US" dirty="0">
                <a:solidFill>
                  <a:srgbClr val="00B0F0"/>
                </a:solidFill>
              </a:rPr>
              <a:t>by</a:t>
            </a:r>
          </a:p>
          <a:p>
            <a:r>
              <a:rPr lang="en-US" dirty="0"/>
              <a:t>Crystal Cuthinho - 7053</a:t>
            </a:r>
          </a:p>
          <a:p>
            <a:r>
              <a:rPr lang="en-US" dirty="0" err="1"/>
              <a:t>Nevil</a:t>
            </a:r>
            <a:r>
              <a:rPr lang="en-US" dirty="0"/>
              <a:t> Dsouza - 7059</a:t>
            </a:r>
          </a:p>
          <a:p>
            <a:r>
              <a:rPr lang="en-US" dirty="0" err="1"/>
              <a:t>Melwyn</a:t>
            </a:r>
            <a:r>
              <a:rPr lang="en-US" dirty="0"/>
              <a:t> </a:t>
            </a:r>
            <a:r>
              <a:rPr lang="en-US" dirty="0" err="1"/>
              <a:t>Saldanha</a:t>
            </a:r>
            <a:r>
              <a:rPr lang="en-US" dirty="0"/>
              <a:t> - 7097</a:t>
            </a:r>
          </a:p>
          <a:p>
            <a:pPr marL="0" indent="0" algn="ctr">
              <a:buNone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4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334852"/>
            <a:ext cx="8911687" cy="92970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Process Flow </a:t>
            </a:r>
            <a:r>
              <a:rPr lang="en-US" sz="2800" dirty="0" smtClean="0"/>
              <a:t>– Market Sentiment Analysis using </a:t>
            </a:r>
            <a:br>
              <a:rPr lang="en-US" sz="2800" dirty="0" smtClean="0"/>
            </a:br>
            <a:r>
              <a:rPr lang="en-US" sz="2800" dirty="0" smtClean="0"/>
              <a:t>							social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470" y="1264555"/>
            <a:ext cx="9620519" cy="532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8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 on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Problem in synchronizing datasets –according to company and timeline</a:t>
            </a:r>
          </a:p>
          <a:p>
            <a:r>
              <a:rPr lang="en-US" dirty="0" smtClean="0"/>
              <a:t>Hence method of obtaining dataset for stock market – web scraping</a:t>
            </a:r>
          </a:p>
          <a:p>
            <a:r>
              <a:rPr lang="en-US" dirty="0" smtClean="0"/>
              <a:t>3-6months data required ideally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79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Topics on which research papers ar</a:t>
            </a:r>
            <a:r>
              <a:rPr lang="en-US" dirty="0" smtClean="0"/>
              <a:t>e obtained</a:t>
            </a:r>
          </a:p>
          <a:p>
            <a:r>
              <a:rPr lang="en-US" dirty="0" smtClean="0"/>
              <a:t>Highlight main research paper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5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brief report of the work carried out so </a:t>
            </a:r>
            <a:r>
              <a:rPr lang="en-US" dirty="0" smtClean="0"/>
              <a:t>far</a:t>
            </a:r>
          </a:p>
          <a:p>
            <a:r>
              <a:rPr lang="en-US" dirty="0"/>
              <a:t>Conclusions derived from the logical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1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Problem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Stock market </a:t>
            </a:r>
            <a:r>
              <a:rPr lang="en-US" dirty="0" err="1" smtClean="0"/>
              <a:t>vs</a:t>
            </a:r>
            <a:r>
              <a:rPr lang="en-US" dirty="0" smtClean="0"/>
              <a:t> economy</a:t>
            </a:r>
          </a:p>
          <a:p>
            <a:r>
              <a:rPr lang="en-US" dirty="0" smtClean="0"/>
              <a:t>No hybrid model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5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</a:t>
            </a:r>
            <a:r>
              <a:rPr lang="en-US" dirty="0" smtClean="0"/>
              <a:t>, Scope &amp;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</a:p>
          <a:p>
            <a:r>
              <a:rPr lang="en-US" dirty="0">
                <a:solidFill>
                  <a:srgbClr val="404040"/>
                </a:solidFill>
              </a:rPr>
              <a:t>Aim:  To improve accuracy by combining all 3 techniques</a:t>
            </a:r>
            <a:endParaRPr lang="en-US" dirty="0"/>
          </a:p>
          <a:p>
            <a:r>
              <a:rPr lang="en-US" dirty="0">
                <a:solidFill>
                  <a:srgbClr val="404040"/>
                </a:solidFill>
              </a:rPr>
              <a:t>Scope: Investors </a:t>
            </a:r>
            <a:r>
              <a:rPr lang="en-US" dirty="0" smtClean="0">
                <a:solidFill>
                  <a:srgbClr val="404040"/>
                </a:solidFill>
              </a:rPr>
              <a:t>will use predictions to buy and sell stocks to make a profit</a:t>
            </a:r>
          </a:p>
          <a:p>
            <a:pPr lvl="2"/>
            <a:r>
              <a:rPr lang="en-US" dirty="0"/>
              <a:t>Trends </a:t>
            </a:r>
            <a:r>
              <a:rPr lang="en-US" dirty="0"/>
              <a:t>of stock </a:t>
            </a:r>
            <a:r>
              <a:rPr lang="en-US" dirty="0" smtClean="0"/>
              <a:t>market and comparisons of output obtained with actual stock market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65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Systems &amp; Their 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hybrid model</a:t>
            </a:r>
          </a:p>
          <a:p>
            <a:r>
              <a:rPr lang="en-US" dirty="0" smtClean="0"/>
              <a:t>Accuracy issues in individual techniques</a:t>
            </a:r>
            <a:endParaRPr lang="en-US" dirty="0"/>
          </a:p>
          <a:p>
            <a:r>
              <a:rPr lang="en-US" dirty="0" smtClean="0"/>
              <a:t>Mention techniques used in unused research papers</a:t>
            </a:r>
          </a:p>
        </p:txBody>
      </p:sp>
    </p:spTree>
    <p:extLst>
      <p:ext uri="{BB962C8B-B14F-4D97-AF65-F5344CB8AC3E}">
        <p14:creationId xmlns:p14="http://schemas.microsoft.com/office/powerpoint/2010/main" val="132071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 </a:t>
            </a:r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all 3 modules – give facts and theory</a:t>
            </a:r>
          </a:p>
          <a:p>
            <a:r>
              <a:rPr lang="en-US" dirty="0"/>
              <a:t>implement, compare &amp; find flaws in </a:t>
            </a:r>
            <a:r>
              <a:rPr lang="en-US" dirty="0" smtClean="0"/>
              <a:t>accuracy</a:t>
            </a:r>
          </a:p>
          <a:p>
            <a:r>
              <a:rPr lang="en-US" dirty="0"/>
              <a:t>critical appraisal of the </a:t>
            </a:r>
            <a:r>
              <a:rPr lang="en-US" dirty="0" smtClean="0"/>
              <a:t>previous work </a:t>
            </a:r>
            <a:r>
              <a:rPr lang="en-US" dirty="0"/>
              <a:t>published in the literature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1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</a:t>
            </a:r>
            <a:r>
              <a:rPr lang="en-US" dirty="0" smtClean="0"/>
              <a:t>approach</a:t>
            </a:r>
            <a:r>
              <a:rPr lang="en-US" dirty="0">
                <a:solidFill>
                  <a:srgbClr val="262626"/>
                </a:solidFill>
              </a:rPr>
              <a:t>– Proposed 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Design of proposed </a:t>
            </a:r>
            <a:r>
              <a:rPr lang="en-US" dirty="0" smtClean="0"/>
              <a:t>system</a:t>
            </a:r>
          </a:p>
          <a:p>
            <a:r>
              <a:rPr lang="en-US" dirty="0"/>
              <a:t>Methodology (Your approach to solve the problem)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49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(Top level &amp; 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Entire system architecture or SVM architecture?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8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&amp; Software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Software </a:t>
            </a:r>
            <a:r>
              <a:rPr lang="en-US" dirty="0" err="1" smtClean="0"/>
              <a:t>req</a:t>
            </a:r>
            <a:r>
              <a:rPr lang="en-US" dirty="0" smtClean="0"/>
              <a:t>: </a:t>
            </a:r>
            <a:endParaRPr lang="en-US" dirty="0"/>
          </a:p>
          <a:p>
            <a:r>
              <a:rPr lang="en-US" dirty="0" err="1" smtClean="0"/>
              <a:t>Tweepy</a:t>
            </a:r>
            <a:endParaRPr lang="en-US" dirty="0"/>
          </a:p>
          <a:p>
            <a:r>
              <a:rPr lang="en-US" dirty="0" err="1"/>
              <a:t>Scrapy</a:t>
            </a:r>
            <a:r>
              <a:rPr lang="en-US" dirty="0"/>
              <a:t> </a:t>
            </a:r>
          </a:p>
          <a:p>
            <a:r>
              <a:rPr lang="en-US" dirty="0"/>
              <a:t>SVM</a:t>
            </a:r>
          </a:p>
          <a:p>
            <a:r>
              <a:rPr lang="en-US" dirty="0"/>
              <a:t>Twitter API</a:t>
            </a:r>
          </a:p>
          <a:p>
            <a:r>
              <a:rPr lang="en-US" dirty="0" smtClean="0"/>
              <a:t>RDBMS</a:t>
            </a:r>
            <a:endParaRPr lang="en-US" dirty="0"/>
          </a:p>
          <a:p>
            <a:r>
              <a:rPr lang="en-US" dirty="0"/>
              <a:t>CSV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91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</a:t>
            </a:r>
            <a:r>
              <a:rPr lang="en-US" dirty="0" smtClean="0"/>
              <a:t>Plan –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2800" dirty="0" smtClean="0"/>
              <a:t>Process </a:t>
            </a:r>
            <a:r>
              <a:rPr lang="en-US" sz="2800" dirty="0" smtClean="0"/>
              <a:t>Flow Diagrams 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3 slides for 3 modules</a:t>
            </a:r>
          </a:p>
          <a:p>
            <a:r>
              <a:rPr lang="en-US" dirty="0" smtClean="0"/>
              <a:t>SVM?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77995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250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   BE Project Presentation         on Research Platform for Stock Market Analysis </vt:lpstr>
      <vt:lpstr>Introduction &amp; Problem Statement</vt:lpstr>
      <vt:lpstr>Aim , Scope &amp; Applications</vt:lpstr>
      <vt:lpstr>Existing Systems &amp; Their Drawbacks</vt:lpstr>
      <vt:lpstr>Literature Review</vt:lpstr>
      <vt:lpstr>Our approach– Proposed system </vt:lpstr>
      <vt:lpstr>Architecture (Top level &amp; detailed)</vt:lpstr>
      <vt:lpstr>Hardware &amp; Software Requirements</vt:lpstr>
      <vt:lpstr>Implementation Plan –    Process Flow Diagrams </vt:lpstr>
      <vt:lpstr>Process Flow – Market Sentiment Analysis using         social media</vt:lpstr>
      <vt:lpstr>DataSets</vt:lpstr>
      <vt:lpstr>Research Paper</vt:lpstr>
      <vt:lpstr>Summary &amp; Conclusion</vt:lpstr>
      <vt:lpstr>Thank You!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BE Project Presentation         on Research Platform for Stock Market Analysis </dc:title>
  <dc:creator>Crystal</dc:creator>
  <cp:lastModifiedBy>Crystal</cp:lastModifiedBy>
  <cp:revision>61</cp:revision>
  <dcterms:created xsi:type="dcterms:W3CDTF">2016-09-27T16:37:29Z</dcterms:created>
  <dcterms:modified xsi:type="dcterms:W3CDTF">2016-09-29T18:56:27Z</dcterms:modified>
</cp:coreProperties>
</file>