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7" r:id="rId11"/>
    <p:sldId id="272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357" autoAdjust="0"/>
  </p:normalViewPr>
  <p:slideViewPr>
    <p:cSldViewPr snapToGrid="0">
      <p:cViewPr varScale="1">
        <p:scale>
          <a:sx n="65" d="100"/>
          <a:sy n="65" d="100"/>
        </p:scale>
        <p:origin x="6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837127"/>
            <a:ext cx="9448800" cy="1455312"/>
          </a:xfrm>
        </p:spPr>
        <p:txBody>
          <a:bodyPr>
            <a:normAutofit/>
          </a:bodyPr>
          <a:lstStyle/>
          <a:p>
            <a:r>
              <a:rPr lang="en-US" sz="5400" dirty="0" smtClean="0"/>
              <a:t>   CSS Research paper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92440"/>
            <a:ext cx="9448800" cy="3966692"/>
          </a:xfrm>
        </p:spPr>
        <p:txBody>
          <a:bodyPr/>
          <a:lstStyle/>
          <a:p>
            <a:r>
              <a:rPr lang="en-US" smtClean="0"/>
              <a:t>               </a:t>
            </a:r>
            <a:r>
              <a:rPr lang="en-US" sz="2400" b="1" smtClean="0"/>
              <a:t>Byte </a:t>
            </a:r>
            <a:r>
              <a:rPr lang="en-US" sz="2400" b="1" dirty="0"/>
              <a:t>– Rotation </a:t>
            </a:r>
            <a:r>
              <a:rPr lang="en-US" sz="2400" b="1"/>
              <a:t>Encryption </a:t>
            </a:r>
            <a:r>
              <a:rPr lang="en-US" sz="2400" b="1" smtClean="0"/>
              <a:t>Algorithm (BREA)</a:t>
            </a:r>
            <a:endParaRPr lang="en-US" sz="2400" b="1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		      Members:</a:t>
            </a:r>
          </a:p>
          <a:p>
            <a:r>
              <a:rPr lang="en-US" dirty="0"/>
              <a:t>	</a:t>
            </a:r>
            <a:r>
              <a:rPr lang="en-US" dirty="0" smtClean="0"/>
              <a:t>		1) Crystal Cuthinho – 7053</a:t>
            </a:r>
          </a:p>
          <a:p>
            <a:r>
              <a:rPr lang="en-US" dirty="0"/>
              <a:t>	</a:t>
            </a:r>
            <a:r>
              <a:rPr lang="en-US" dirty="0" smtClean="0"/>
              <a:t>		2) </a:t>
            </a:r>
            <a:r>
              <a:rPr lang="en-US" dirty="0" err="1" smtClean="0"/>
              <a:t>Nevil</a:t>
            </a:r>
            <a:r>
              <a:rPr lang="en-US" dirty="0" smtClean="0"/>
              <a:t> </a:t>
            </a:r>
            <a:r>
              <a:rPr lang="en-US" dirty="0" err="1" smtClean="0"/>
              <a:t>D’souza</a:t>
            </a:r>
            <a:r>
              <a:rPr lang="en-US" dirty="0" smtClean="0"/>
              <a:t> – 7059</a:t>
            </a:r>
          </a:p>
          <a:p>
            <a:r>
              <a:rPr lang="en-US" dirty="0"/>
              <a:t>	</a:t>
            </a:r>
            <a:r>
              <a:rPr lang="en-US" dirty="0" smtClean="0"/>
              <a:t>		3) </a:t>
            </a:r>
            <a:r>
              <a:rPr lang="en-US" dirty="0" err="1" smtClean="0"/>
              <a:t>Melwyn</a:t>
            </a:r>
            <a:r>
              <a:rPr lang="en-US" dirty="0" smtClean="0"/>
              <a:t> </a:t>
            </a:r>
            <a:r>
              <a:rPr lang="en-US" dirty="0" err="1" smtClean="0"/>
              <a:t>Saldanha</a:t>
            </a:r>
            <a:r>
              <a:rPr lang="en-US" dirty="0" smtClean="0"/>
              <a:t> - 7097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56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1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 &amp; enhanced version: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2057400"/>
            <a:ext cx="10487891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64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927" y="2057400"/>
            <a:ext cx="10210799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00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73" y="1719262"/>
            <a:ext cx="9407236" cy="513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7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895" y="1081825"/>
            <a:ext cx="6774287" cy="577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7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Reasons to develop BREA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To enhance data security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To increase speed &amp; efficiency of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To use multithreading for parallel processing on single processor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80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8" y="1898072"/>
            <a:ext cx="10515600" cy="495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4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1719262"/>
            <a:ext cx="10487891" cy="513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2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of </a:t>
            </a:r>
            <a:r>
              <a:rPr lang="en-US" dirty="0" err="1" smtClean="0"/>
              <a:t>brea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19262"/>
            <a:ext cx="10820399" cy="513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9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</a:t>
            </a:r>
            <a:r>
              <a:rPr lang="en-US" dirty="0" err="1"/>
              <a:t>brea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3" y="1719262"/>
            <a:ext cx="11236036" cy="513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3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</a:t>
            </a:r>
            <a:r>
              <a:rPr lang="en-US" dirty="0" err="1"/>
              <a:t>brea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87236"/>
            <a:ext cx="10820400" cy="44314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500" dirty="0" smtClean="0">
                <a:solidFill>
                  <a:srgbClr val="FF0000"/>
                </a:solidFill>
              </a:rPr>
              <a:t>Summary of steps:</a:t>
            </a:r>
          </a:p>
          <a:p>
            <a:pPr marL="0" indent="0">
              <a:buNone/>
            </a:pPr>
            <a:endParaRPr lang="en-US" sz="1100" dirty="0" smtClean="0">
              <a:solidFill>
                <a:srgbClr val="FF0000"/>
              </a:solidFill>
            </a:endParaRPr>
          </a:p>
          <a:p>
            <a:r>
              <a:rPr lang="en-US" sz="2000" dirty="0"/>
              <a:t>Assignment of values:</a:t>
            </a:r>
          </a:p>
          <a:p>
            <a:pPr lvl="1"/>
            <a:r>
              <a:rPr lang="en-US" dirty="0"/>
              <a:t>Letters A,B,..,Z as 1,2,..,26.</a:t>
            </a:r>
          </a:p>
          <a:p>
            <a:pPr lvl="1"/>
            <a:r>
              <a:rPr lang="en-US" dirty="0"/>
              <a:t>Digits 1,2,..,9 as 27,28,..,35.</a:t>
            </a:r>
          </a:p>
          <a:p>
            <a:pPr lvl="1"/>
            <a:r>
              <a:rPr lang="en-US" dirty="0"/>
              <a:t>Digit 0 as 0 only.</a:t>
            </a:r>
          </a:p>
          <a:p>
            <a:r>
              <a:rPr lang="en-US" sz="2000" dirty="0"/>
              <a:t>PT is divided into blocks of 16 bytes represented by Matrix </a:t>
            </a:r>
            <a:r>
              <a:rPr lang="en-US" sz="2000" dirty="0" err="1"/>
              <a:t>Mp</a:t>
            </a:r>
            <a:r>
              <a:rPr lang="en-US" sz="2000" dirty="0"/>
              <a:t>.</a:t>
            </a:r>
          </a:p>
          <a:p>
            <a:r>
              <a:rPr lang="en-US" sz="2000" dirty="0"/>
              <a:t>Key is array K of size 16 which has values generated from random(1,26) with repetition.</a:t>
            </a:r>
          </a:p>
          <a:p>
            <a:r>
              <a:rPr lang="en-US" sz="2000" dirty="0"/>
              <a:t>Perform transpose of </a:t>
            </a:r>
            <a:r>
              <a:rPr lang="en-US" sz="2000" dirty="0" err="1"/>
              <a:t>Mp</a:t>
            </a:r>
            <a:r>
              <a:rPr lang="en-US" sz="2000" dirty="0"/>
              <a:t> as </a:t>
            </a:r>
            <a:r>
              <a:rPr lang="en-US" sz="2000" dirty="0" err="1"/>
              <a:t>Mp^T</a:t>
            </a:r>
            <a:endParaRPr lang="en-US" sz="2000" dirty="0"/>
          </a:p>
          <a:p>
            <a:r>
              <a:rPr lang="en-US" sz="2000" dirty="0"/>
              <a:t>Formulate Encrypted Key matrix </a:t>
            </a:r>
            <a:r>
              <a:rPr lang="en-US" sz="2000" dirty="0" err="1"/>
              <a:t>Ke</a:t>
            </a:r>
            <a:r>
              <a:rPr lang="en-US" sz="2000" dirty="0"/>
              <a:t> using for </a:t>
            </a:r>
            <a:r>
              <a:rPr lang="en-US" sz="2000" dirty="0" err="1"/>
              <a:t>i</a:t>
            </a:r>
            <a:r>
              <a:rPr lang="en-US" sz="2000" dirty="0"/>
              <a:t> in </a:t>
            </a:r>
            <a:r>
              <a:rPr lang="en-US" sz="2000" dirty="0" err="1"/>
              <a:t>Ke</a:t>
            </a:r>
            <a:r>
              <a:rPr lang="en-US" sz="2000" dirty="0"/>
              <a:t>: </a:t>
            </a:r>
            <a:r>
              <a:rPr lang="en-US" sz="2000" dirty="0" err="1"/>
              <a:t>i</a:t>
            </a:r>
            <a:r>
              <a:rPr lang="en-US" sz="2000" dirty="0"/>
              <a:t>=i%2</a:t>
            </a:r>
          </a:p>
          <a:p>
            <a:r>
              <a:rPr lang="en-US" sz="2000" dirty="0"/>
              <a:t>Resultant Matrix </a:t>
            </a:r>
            <a:r>
              <a:rPr lang="en-US" sz="2000" dirty="0" err="1"/>
              <a:t>Cpk</a:t>
            </a:r>
            <a:r>
              <a:rPr lang="en-US" sz="2000" dirty="0"/>
              <a:t> = </a:t>
            </a:r>
            <a:r>
              <a:rPr lang="en-US" sz="2000" dirty="0" err="1"/>
              <a:t>Mp^T</a:t>
            </a:r>
            <a:r>
              <a:rPr lang="en-US" sz="2000" dirty="0"/>
              <a:t> + </a:t>
            </a:r>
            <a:r>
              <a:rPr lang="en-US" sz="2000" dirty="0" err="1"/>
              <a:t>Ke</a:t>
            </a:r>
            <a:endParaRPr lang="en-US" sz="2000" dirty="0"/>
          </a:p>
          <a:p>
            <a:pPr marL="0" indent="0">
              <a:buNone/>
            </a:pP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4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</a:t>
            </a:r>
            <a:r>
              <a:rPr lang="en-US" dirty="0" err="1"/>
              <a:t>brea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Summary of steps: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Since </a:t>
            </a:r>
            <a:r>
              <a:rPr lang="en-US" dirty="0" err="1"/>
              <a:t>Cpk</a:t>
            </a:r>
            <a:r>
              <a:rPr lang="en-US" dirty="0"/>
              <a:t> is a 4x4 matrix,</a:t>
            </a:r>
          </a:p>
          <a:p>
            <a:pPr lvl="1"/>
            <a:r>
              <a:rPr lang="en-US" dirty="0"/>
              <a:t>Rotate 1st row by 1 element, 2nd row by 2 elements, 3rd row by 3 elements, 4th row by 0 elements. This gives matrix Chr.</a:t>
            </a:r>
          </a:p>
          <a:p>
            <a:pPr lvl="1"/>
            <a:r>
              <a:rPr lang="en-US" dirty="0"/>
              <a:t>Rotate 1st column by 1 element, 2nd column by 2 elements, 3rd column by 3 elements, 4th column by 0 elements. This gives matrix </a:t>
            </a:r>
            <a:r>
              <a:rPr lang="en-US" dirty="0" err="1"/>
              <a:t>Cvr</a:t>
            </a:r>
            <a:r>
              <a:rPr lang="en-US" dirty="0"/>
              <a:t>.</a:t>
            </a:r>
          </a:p>
          <a:p>
            <a:r>
              <a:rPr lang="en-US" dirty="0"/>
              <a:t>Matrix </a:t>
            </a:r>
            <a:r>
              <a:rPr lang="en-US" dirty="0" err="1"/>
              <a:t>Cvr</a:t>
            </a:r>
            <a:r>
              <a:rPr lang="en-US" dirty="0"/>
              <a:t> is the final encrypted </a:t>
            </a:r>
            <a:r>
              <a:rPr lang="en-US" dirty="0" smtClean="0"/>
              <a:t>block</a:t>
            </a:r>
          </a:p>
          <a:p>
            <a:r>
              <a:rPr lang="en-US" dirty="0" smtClean="0"/>
              <a:t>Reverse BREA at receiver’s end for decryption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00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7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808080"/>
      </a:dk1>
      <a:lt1>
        <a:sysClr val="window" lastClr="FFFBF0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56</TotalTime>
  <Words>240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Vapor Trail</vt:lpstr>
      <vt:lpstr>   CSS Research paper</vt:lpstr>
      <vt:lpstr>introduction</vt:lpstr>
      <vt:lpstr>introduction</vt:lpstr>
      <vt:lpstr>Concepts used</vt:lpstr>
      <vt:lpstr>Steps of brea:</vt:lpstr>
      <vt:lpstr>Steps of brea:</vt:lpstr>
      <vt:lpstr>Steps of brea:</vt:lpstr>
      <vt:lpstr>Steps of brea:</vt:lpstr>
      <vt:lpstr>PowerPoint Presentation</vt:lpstr>
      <vt:lpstr>Concept of multithreading</vt:lpstr>
      <vt:lpstr>Revised &amp; enhanced version:</vt:lpstr>
      <vt:lpstr>Future enhancements</vt:lpstr>
      <vt:lpstr>conclusion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CSS Research paper</dc:title>
  <dc:creator>Crystal</dc:creator>
  <cp:lastModifiedBy>Dsouza</cp:lastModifiedBy>
  <cp:revision>9</cp:revision>
  <dcterms:created xsi:type="dcterms:W3CDTF">2016-09-11T09:53:44Z</dcterms:created>
  <dcterms:modified xsi:type="dcterms:W3CDTF">2016-09-15T09:36:11Z</dcterms:modified>
</cp:coreProperties>
</file>