
<file path=[Content_Types].xml><?xml version="1.0" encoding="utf-8"?>
<Types xmlns="http://schemas.openxmlformats.org/package/2006/content-types">
  <Default Extension="jfif" ContentType="image/pn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19"/>
  </p:notesMasterIdLst>
  <p:sldIdLst>
    <p:sldId id="261" r:id="rId4"/>
    <p:sldId id="278" r:id="rId5"/>
    <p:sldId id="275" r:id="rId6"/>
    <p:sldId id="272" r:id="rId7"/>
    <p:sldId id="360" r:id="rId8"/>
    <p:sldId id="375" r:id="rId9"/>
    <p:sldId id="362" r:id="rId10"/>
    <p:sldId id="371" r:id="rId11"/>
    <p:sldId id="364" r:id="rId12"/>
    <p:sldId id="372" r:id="rId13"/>
    <p:sldId id="366" r:id="rId14"/>
    <p:sldId id="373" r:id="rId15"/>
    <p:sldId id="368" r:id="rId16"/>
    <p:sldId id="376" r:id="rId17"/>
    <p:sldId id="350" r:id="rId18"/>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4460" autoAdjust="0"/>
  </p:normalViewPr>
  <p:slideViewPr>
    <p:cSldViewPr snapToGrid="0">
      <p:cViewPr varScale="1">
        <p:scale>
          <a:sx n="49" d="100"/>
          <a:sy n="49" d="100"/>
        </p:scale>
        <p:origin x="1248" y="77"/>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2019/12/1</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en-US" altLang="ja-JP" dirty="0"/>
              <a:t>WIREFRAME</a:t>
            </a:r>
            <a:endParaRPr kumimoji="1" lang="ja-JP" altLang="en-US" dirty="0"/>
          </a:p>
        </p:txBody>
      </p:sp>
      <p:sp>
        <p:nvSpPr>
          <p:cNvPr id="9" name="テキスト プレースホルダー 8"/>
          <p:cNvSpPr>
            <a:spLocks noGrp="1"/>
          </p:cNvSpPr>
          <p:nvPr>
            <p:ph type="body" sz="quarter" idx="10"/>
          </p:nvPr>
        </p:nvSpPr>
        <p:spPr/>
        <p:txBody>
          <a:bodyPr/>
          <a:lstStyle/>
          <a:p>
            <a:r>
              <a:rPr lang="en-US" altLang="ja-JP" dirty="0"/>
              <a:t>SOFTWARES</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lang="fr-MA" altLang="ja-JP" dirty="0"/>
              <a:t>POPULARIT</a:t>
            </a:r>
            <a:r>
              <a:rPr lang="fr-MA" b="1" dirty="0"/>
              <a:t>É</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PRIX</a:t>
            </a:r>
            <a:endParaRPr kumimoji="1" lang="ja-JP" altLang="en-US" dirty="0"/>
          </a:p>
        </p:txBody>
      </p:sp>
      <p:sp>
        <p:nvSpPr>
          <p:cNvPr id="15" name="テキスト プレースホルダー 14"/>
          <p:cNvSpPr>
            <a:spLocks noGrp="1"/>
          </p:cNvSpPr>
          <p:nvPr>
            <p:ph type="body" sz="quarter" idx="22"/>
          </p:nvPr>
        </p:nvSpPr>
        <p:spPr>
          <a:xfrm>
            <a:off x="12059530" y="6439644"/>
            <a:ext cx="4968552" cy="720080"/>
          </a:xfrm>
        </p:spPr>
        <p:txBody>
          <a:bodyPr/>
          <a:lstStyle/>
          <a:p>
            <a:r>
              <a:rPr kumimoji="1" lang="en-US" altLang="ja-JP" dirty="0"/>
              <a:t>NIVEAU DE DIFFICULT</a:t>
            </a:r>
            <a:r>
              <a:rPr lang="fr-MA" b="1" dirty="0"/>
              <a:t>É</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err="1"/>
              <a:t>Logiciel</a:t>
            </a:r>
            <a:r>
              <a:rPr lang="en-US" altLang="ja-JP" dirty="0"/>
              <a:t> </a:t>
            </a:r>
            <a:r>
              <a:rPr lang="en-US" altLang="ja-JP" dirty="0" err="1"/>
              <a:t>populaire</a:t>
            </a:r>
            <a:endParaRPr lang="ja-JP" altLang="en-US" dirty="0"/>
          </a:p>
        </p:txBody>
      </p:sp>
      <p:sp>
        <p:nvSpPr>
          <p:cNvPr id="17" name="テキスト プレースホルダー 16"/>
          <p:cNvSpPr>
            <a:spLocks noGrp="1"/>
          </p:cNvSpPr>
          <p:nvPr>
            <p:ph type="body" sz="quarter" idx="24"/>
          </p:nvPr>
        </p:nvSpPr>
        <p:spPr/>
        <p:txBody>
          <a:bodyPr/>
          <a:lstStyle/>
          <a:p>
            <a:r>
              <a:rPr lang="en-US" altLang="ja-JP" dirty="0"/>
              <a:t>Il y a la version libre</a:t>
            </a:r>
            <a:br>
              <a:rPr lang="en-US" altLang="ja-JP" dirty="0"/>
            </a:br>
            <a:r>
              <a:rPr lang="en-US" altLang="ja-JP" dirty="0"/>
              <a:t>et la version </a:t>
            </a:r>
            <a:r>
              <a:rPr lang="en-US" altLang="ja-JP" dirty="0" err="1"/>
              <a:t>payante</a:t>
            </a:r>
            <a:r>
              <a:rPr lang="en-US" altLang="ja-JP" dirty="0"/>
              <a:t> pour plus de 2 </a:t>
            </a:r>
            <a:r>
              <a:rPr lang="en-US" altLang="ja-JP" dirty="0" err="1"/>
              <a:t>projets</a:t>
            </a:r>
            <a:r>
              <a:rPr lang="en-US" altLang="ja-JP" dirty="0"/>
              <a:t> à </a:t>
            </a:r>
            <a:r>
              <a:rPr lang="en-US" altLang="ja-JP" dirty="0" err="1"/>
              <a:t>partir</a:t>
            </a:r>
            <a:r>
              <a:rPr lang="en-US" altLang="ja-JP" dirty="0"/>
              <a:t> de US$9/</a:t>
            </a:r>
            <a:r>
              <a:rPr lang="en-US" altLang="ja-JP" dirty="0" err="1"/>
              <a:t>mo</a:t>
            </a:r>
            <a:endParaRPr lang="ja-JP" altLang="en-US" dirty="0"/>
          </a:p>
        </p:txBody>
      </p:sp>
      <p:sp>
        <p:nvSpPr>
          <p:cNvPr id="18" name="テキスト プレースホルダー 17"/>
          <p:cNvSpPr>
            <a:spLocks noGrp="1"/>
          </p:cNvSpPr>
          <p:nvPr>
            <p:ph type="body" sz="quarter" idx="25"/>
          </p:nvPr>
        </p:nvSpPr>
        <p:spPr/>
        <p:txBody>
          <a:bodyPr/>
          <a:lstStyle/>
          <a:p>
            <a:r>
              <a:rPr lang="en-US" altLang="ja-JP" dirty="0"/>
              <a:t>Facile</a:t>
            </a:r>
            <a:endParaRPr kumimoji="1"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10</a:t>
            </a:fld>
            <a:endParaRPr lang="ja-JP" altLang="en-US"/>
          </a:p>
        </p:txBody>
      </p:sp>
    </p:spTree>
    <p:extLst>
      <p:ext uri="{BB962C8B-B14F-4D97-AF65-F5344CB8AC3E}">
        <p14:creationId xmlns:p14="http://schemas.microsoft.com/office/powerpoint/2010/main" val="1927806954"/>
      </p:ext>
    </p:extLst>
  </p:cSld>
  <p:clrMapOvr>
    <a:masterClrMapping/>
  </p:clrMapOvr>
  <p:transition spd="slow" advTm="6161">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fr-MA" dirty="0" err="1"/>
              <a:t>Justinmind</a:t>
            </a:r>
            <a:endParaRPr lang="ja-JP" altLang="en-US" dirty="0"/>
          </a:p>
        </p:txBody>
      </p:sp>
      <p:sp>
        <p:nvSpPr>
          <p:cNvPr id="10" name="テキスト プレースホルダー 9"/>
          <p:cNvSpPr>
            <a:spLocks noGrp="1"/>
          </p:cNvSpPr>
          <p:nvPr>
            <p:ph type="body" sz="quarter" idx="16"/>
          </p:nvPr>
        </p:nvSpPr>
        <p:spPr/>
        <p:txBody>
          <a:bodyPr/>
          <a:lstStyle/>
          <a:p>
            <a:r>
              <a:rPr lang="en-US" altLang="ja-JP" dirty="0"/>
              <a:t>Website: Justinmind.com</a:t>
            </a:r>
          </a:p>
        </p:txBody>
      </p:sp>
      <p:sp>
        <p:nvSpPr>
          <p:cNvPr id="9" name="テキスト プレースホルダー 8"/>
          <p:cNvSpPr>
            <a:spLocks noGrp="1"/>
          </p:cNvSpPr>
          <p:nvPr>
            <p:ph type="body" sz="quarter" idx="14"/>
          </p:nvPr>
        </p:nvSpPr>
        <p:spPr>
          <a:xfrm>
            <a:off x="2899793" y="7519764"/>
            <a:ext cx="12486825" cy="2903810"/>
          </a:xfrm>
        </p:spPr>
        <p:txBody>
          <a:bodyPr>
            <a:normAutofit/>
          </a:bodyPr>
          <a:lstStyle/>
          <a:p>
            <a:endParaRPr lang="fr-FR" altLang="ja-JP" dirty="0"/>
          </a:p>
          <a:p>
            <a:r>
              <a:rPr lang="fr-FR" altLang="ja-JP" dirty="0"/>
              <a:t>L'outil de prototypage </a:t>
            </a:r>
            <a:r>
              <a:rPr lang="fr-FR" altLang="ja-JP" dirty="0" err="1"/>
              <a:t>Justinmind</a:t>
            </a:r>
            <a:r>
              <a:rPr lang="fr-FR" altLang="ja-JP" dirty="0"/>
              <a:t> est un outil de création de prototypes d'applications Web et mobiles et de structures filaires haute fidélité pour sites Web. Il offre des fonctionnalités typiques des outils de création de diagrammes, telles que le placement par glisser-déposer, le redimensionnement, le formatage et l'exportation / importation de widgets.</a:t>
            </a:r>
            <a:endParaRPr kumimoji="1"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11</a:t>
            </a:fld>
            <a:endParaRPr lang="ja-JP" altLang="en-US"/>
          </a:p>
        </p:txBody>
      </p:sp>
      <p:pic>
        <p:nvPicPr>
          <p:cNvPr id="4" name="Picture Placeholder 3">
            <a:extLst>
              <a:ext uri="{FF2B5EF4-FFF2-40B4-BE49-F238E27FC236}">
                <a16:creationId xmlns:a16="http://schemas.microsoft.com/office/drawing/2014/main" id="{C1294D10-B309-4F05-80F2-DF31C266901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6" b="16"/>
          <a:stretch>
            <a:fillRect/>
          </a:stretch>
        </p:blipFill>
        <p:spPr>
          <a:xfrm>
            <a:off x="6632777" y="1023278"/>
            <a:ext cx="4916413" cy="4916413"/>
          </a:xfrm>
        </p:spPr>
      </p:pic>
    </p:spTree>
    <p:extLst>
      <p:ext uri="{BB962C8B-B14F-4D97-AF65-F5344CB8AC3E}">
        <p14:creationId xmlns:p14="http://schemas.microsoft.com/office/powerpoint/2010/main" val="1381627690"/>
      </p:ext>
    </p:extLst>
  </p:cSld>
  <p:clrMapOvr>
    <a:masterClrMapping/>
  </p:clrMapOvr>
  <p:transition spd="slow" advTm="5308">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lang="fr-MA" altLang="ja-JP" dirty="0"/>
              <a:t>POPULARIT</a:t>
            </a:r>
            <a:r>
              <a:rPr lang="fr-MA" b="1" dirty="0"/>
              <a:t>É</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PRIX</a:t>
            </a:r>
            <a:endParaRPr kumimoji="1" lang="ja-JP" altLang="en-US" dirty="0"/>
          </a:p>
        </p:txBody>
      </p:sp>
      <p:sp>
        <p:nvSpPr>
          <p:cNvPr id="15" name="テキスト プレースホルダー 14"/>
          <p:cNvSpPr>
            <a:spLocks noGrp="1"/>
          </p:cNvSpPr>
          <p:nvPr>
            <p:ph type="body" sz="quarter" idx="22"/>
          </p:nvPr>
        </p:nvSpPr>
        <p:spPr>
          <a:xfrm>
            <a:off x="12059530" y="6439644"/>
            <a:ext cx="4968552" cy="720080"/>
          </a:xfrm>
        </p:spPr>
        <p:txBody>
          <a:bodyPr/>
          <a:lstStyle/>
          <a:p>
            <a:r>
              <a:rPr kumimoji="1" lang="en-US" altLang="ja-JP" dirty="0"/>
              <a:t>NIVEAU DE DIFFICULT</a:t>
            </a:r>
            <a:r>
              <a:rPr lang="fr-MA" b="1" dirty="0"/>
              <a:t>É</a:t>
            </a:r>
            <a:endParaRPr kumimoji="1" lang="ja-JP" altLang="en-US" dirty="0"/>
          </a:p>
        </p:txBody>
      </p:sp>
      <p:sp>
        <p:nvSpPr>
          <p:cNvPr id="16" name="テキスト プレースホルダー 15"/>
          <p:cNvSpPr>
            <a:spLocks noGrp="1"/>
          </p:cNvSpPr>
          <p:nvPr>
            <p:ph type="body" sz="quarter" idx="23"/>
          </p:nvPr>
        </p:nvSpPr>
        <p:spPr/>
        <p:txBody>
          <a:bodyPr/>
          <a:lstStyle/>
          <a:p>
            <a:r>
              <a:rPr lang="fr-MA" altLang="ja-JP" dirty="0"/>
              <a:t>Logiciel Dépassé et très lent</a:t>
            </a:r>
            <a:endParaRPr lang="ja-JP" altLang="en-US" dirty="0"/>
          </a:p>
        </p:txBody>
      </p:sp>
      <p:sp>
        <p:nvSpPr>
          <p:cNvPr id="17" name="テキスト プレースホルダー 16"/>
          <p:cNvSpPr>
            <a:spLocks noGrp="1"/>
          </p:cNvSpPr>
          <p:nvPr>
            <p:ph type="body" sz="quarter" idx="24"/>
          </p:nvPr>
        </p:nvSpPr>
        <p:spPr/>
        <p:txBody>
          <a:bodyPr/>
          <a:lstStyle/>
          <a:p>
            <a:r>
              <a:rPr lang="en-US" altLang="ja-JP" dirty="0"/>
              <a:t>Il y a la version libre</a:t>
            </a:r>
            <a:br>
              <a:rPr lang="en-US" altLang="ja-JP" dirty="0"/>
            </a:br>
            <a:r>
              <a:rPr lang="en-US" altLang="ja-JP" dirty="0"/>
              <a:t>et la version </a:t>
            </a:r>
            <a:r>
              <a:rPr lang="en-US" altLang="ja-JP" dirty="0" err="1"/>
              <a:t>payante</a:t>
            </a:r>
            <a:r>
              <a:rPr lang="en-US" altLang="ja-JP" dirty="0"/>
              <a:t> à </a:t>
            </a:r>
            <a:r>
              <a:rPr lang="en-US" altLang="ja-JP" dirty="0" err="1"/>
              <a:t>partir</a:t>
            </a:r>
            <a:r>
              <a:rPr lang="en-US" altLang="ja-JP" dirty="0"/>
              <a:t> de US$19/</a:t>
            </a:r>
            <a:r>
              <a:rPr lang="en-US" altLang="ja-JP" dirty="0" err="1"/>
              <a:t>mo</a:t>
            </a:r>
            <a:endParaRPr lang="ja-JP" altLang="en-US" dirty="0"/>
          </a:p>
        </p:txBody>
      </p:sp>
      <p:sp>
        <p:nvSpPr>
          <p:cNvPr id="18" name="テキスト プレースホルダー 17"/>
          <p:cNvSpPr>
            <a:spLocks noGrp="1"/>
          </p:cNvSpPr>
          <p:nvPr>
            <p:ph type="body" sz="quarter" idx="25"/>
          </p:nvPr>
        </p:nvSpPr>
        <p:spPr/>
        <p:txBody>
          <a:bodyPr/>
          <a:lstStyle/>
          <a:p>
            <a:r>
              <a:rPr lang="en-US" altLang="ja-JP" dirty="0"/>
              <a:t>Facile</a:t>
            </a:r>
            <a:endParaRPr kumimoji="1"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12</a:t>
            </a:fld>
            <a:endParaRPr lang="ja-JP" altLang="en-US"/>
          </a:p>
        </p:txBody>
      </p:sp>
    </p:spTree>
    <p:extLst>
      <p:ext uri="{BB962C8B-B14F-4D97-AF65-F5344CB8AC3E}">
        <p14:creationId xmlns:p14="http://schemas.microsoft.com/office/powerpoint/2010/main" val="2663314880"/>
      </p:ext>
    </p:extLst>
  </p:cSld>
  <p:clrMapOvr>
    <a:masterClrMapping/>
  </p:clrMapOvr>
  <p:transition spd="slow" advTm="6161">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Adobe XD</a:t>
            </a:r>
            <a:endParaRPr lang="ja-JP" altLang="en-US" dirty="0"/>
          </a:p>
        </p:txBody>
      </p:sp>
      <p:sp>
        <p:nvSpPr>
          <p:cNvPr id="10" name="テキスト プレースホルダー 9"/>
          <p:cNvSpPr>
            <a:spLocks noGrp="1"/>
          </p:cNvSpPr>
          <p:nvPr>
            <p:ph type="body" sz="quarter" idx="16"/>
          </p:nvPr>
        </p:nvSpPr>
        <p:spPr/>
        <p:txBody>
          <a:bodyPr/>
          <a:lstStyle/>
          <a:p>
            <a:r>
              <a:rPr lang="en-US" altLang="ja-JP" dirty="0"/>
              <a:t>Website: Adobe.com/</a:t>
            </a:r>
            <a:r>
              <a:rPr lang="en-US" altLang="ja-JP" dirty="0" err="1"/>
              <a:t>xd</a:t>
            </a:r>
            <a:endParaRPr lang="en-US" altLang="ja-JP" dirty="0"/>
          </a:p>
        </p:txBody>
      </p:sp>
      <p:sp>
        <p:nvSpPr>
          <p:cNvPr id="9" name="テキスト プレースホルダー 8"/>
          <p:cNvSpPr>
            <a:spLocks noGrp="1"/>
          </p:cNvSpPr>
          <p:nvPr>
            <p:ph type="body" sz="quarter" idx="14"/>
          </p:nvPr>
        </p:nvSpPr>
        <p:spPr/>
        <p:txBody>
          <a:bodyPr>
            <a:normAutofit/>
          </a:bodyPr>
          <a:lstStyle/>
          <a:p>
            <a:r>
              <a:rPr lang="fr-FR" altLang="ja-JP" dirty="0"/>
              <a:t>Adobe XD est un outil de conception d'expérience utilisateur à base de vecteur pour applications Web et applications mobiles, développé et publié par Adobe Inc.</a:t>
            </a:r>
            <a:endParaRPr kumimoji="1"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13</a:t>
            </a:fld>
            <a:endParaRPr lang="ja-JP" altLang="en-US"/>
          </a:p>
        </p:txBody>
      </p:sp>
      <p:pic>
        <p:nvPicPr>
          <p:cNvPr id="4" name="Picture Placeholder 3">
            <a:extLst>
              <a:ext uri="{FF2B5EF4-FFF2-40B4-BE49-F238E27FC236}">
                <a16:creationId xmlns:a16="http://schemas.microsoft.com/office/drawing/2014/main" id="{2A0752BC-E00A-4654-9C6A-067C0C46BF5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6" b="16"/>
          <a:stretch>
            <a:fillRect/>
          </a:stretch>
        </p:blipFill>
        <p:spPr/>
      </p:pic>
    </p:spTree>
    <p:extLst>
      <p:ext uri="{BB962C8B-B14F-4D97-AF65-F5344CB8AC3E}">
        <p14:creationId xmlns:p14="http://schemas.microsoft.com/office/powerpoint/2010/main" val="407975312"/>
      </p:ext>
    </p:extLst>
  </p:cSld>
  <p:clrMapOvr>
    <a:masterClrMapping/>
  </p:clrMapOvr>
  <p:transition spd="slow" advTm="5308">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lang="fr-MA" altLang="ja-JP" dirty="0"/>
              <a:t>POPULARIT</a:t>
            </a:r>
            <a:r>
              <a:rPr lang="fr-MA" b="1" dirty="0"/>
              <a:t>É</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PRIX</a:t>
            </a:r>
            <a:endParaRPr kumimoji="1" lang="ja-JP" altLang="en-US" dirty="0"/>
          </a:p>
        </p:txBody>
      </p:sp>
      <p:sp>
        <p:nvSpPr>
          <p:cNvPr id="15" name="テキスト プレースホルダー 14"/>
          <p:cNvSpPr>
            <a:spLocks noGrp="1"/>
          </p:cNvSpPr>
          <p:nvPr>
            <p:ph type="body" sz="quarter" idx="22"/>
          </p:nvPr>
        </p:nvSpPr>
        <p:spPr>
          <a:xfrm>
            <a:off x="12059530" y="6439644"/>
            <a:ext cx="4968552" cy="720080"/>
          </a:xfrm>
        </p:spPr>
        <p:txBody>
          <a:bodyPr/>
          <a:lstStyle/>
          <a:p>
            <a:r>
              <a:rPr kumimoji="1" lang="en-US" altLang="ja-JP" dirty="0"/>
              <a:t>NIVEAU DE DIFFICULT</a:t>
            </a:r>
            <a:r>
              <a:rPr lang="fr-MA" b="1" dirty="0"/>
              <a:t>É</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err="1"/>
              <a:t>Logiciel</a:t>
            </a:r>
            <a:r>
              <a:rPr lang="en-US" altLang="ja-JP" dirty="0"/>
              <a:t> </a:t>
            </a:r>
            <a:r>
              <a:rPr lang="en-US" altLang="ja-JP" dirty="0" err="1"/>
              <a:t>trés</a:t>
            </a:r>
            <a:r>
              <a:rPr lang="en-US" altLang="ja-JP" dirty="0"/>
              <a:t> Populaire a cause de son </a:t>
            </a:r>
            <a:r>
              <a:rPr lang="en-US" altLang="ja-JP" dirty="0" err="1"/>
              <a:t>convivialité</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Libre à </a:t>
            </a:r>
            <a:r>
              <a:rPr kumimoji="1" lang="en-US" altLang="ja-JP" dirty="0" err="1"/>
              <a:t>utiliser</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err="1"/>
              <a:t>Niveau</a:t>
            </a:r>
            <a:r>
              <a:rPr kumimoji="1" lang="en-US" altLang="ja-JP" dirty="0"/>
              <a:t> de </a:t>
            </a:r>
            <a:r>
              <a:rPr kumimoji="1" lang="en-US" altLang="ja-JP" dirty="0" err="1"/>
              <a:t>difficulté</a:t>
            </a:r>
            <a:r>
              <a:rPr kumimoji="1" lang="en-US" altLang="ja-JP" dirty="0"/>
              <a:t> </a:t>
            </a:r>
            <a:r>
              <a:rPr kumimoji="1" lang="en-US" altLang="ja-JP" dirty="0" err="1"/>
              <a:t>Moyen</a:t>
            </a:r>
            <a:endParaRPr kumimoji="1"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14</a:t>
            </a:fld>
            <a:endParaRPr lang="ja-JP" altLang="en-US"/>
          </a:p>
        </p:txBody>
      </p:sp>
    </p:spTree>
    <p:extLst>
      <p:ext uri="{BB962C8B-B14F-4D97-AF65-F5344CB8AC3E}">
        <p14:creationId xmlns:p14="http://schemas.microsoft.com/office/powerpoint/2010/main" val="105318914"/>
      </p:ext>
    </p:extLst>
  </p:cSld>
  <p:clrMapOvr>
    <a:masterClrMapping/>
  </p:clrMapOvr>
  <p:transition spd="slow" advTm="6161">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a:xfrm>
            <a:off x="0" y="3990410"/>
            <a:ext cx="18286413" cy="1585999"/>
          </a:xfrm>
        </p:spPr>
        <p:txBody>
          <a:bodyPr/>
          <a:lstStyle/>
          <a:p>
            <a:r>
              <a:rPr kumimoji="1" lang="en-US" altLang="ja-JP" dirty="0"/>
              <a:t>MERCI POUR VOTRE ATTENTION!</a:t>
            </a:r>
            <a:endParaRPr kumimoji="1" lang="ja-JP" altLang="en-US" dirty="0"/>
          </a:p>
        </p:txBody>
      </p:sp>
      <p:sp>
        <p:nvSpPr>
          <p:cNvPr id="18" name="テキスト プレースホルダー 17"/>
          <p:cNvSpPr>
            <a:spLocks noGrp="1"/>
          </p:cNvSpPr>
          <p:nvPr>
            <p:ph type="body" sz="quarter" idx="10"/>
          </p:nvPr>
        </p:nvSpPr>
        <p:spPr/>
        <p:txBody>
          <a:bodyPr/>
          <a:lstStyle/>
          <a:p>
            <a:r>
              <a:rPr lang="en-US" altLang="ja-JP" dirty="0"/>
              <a:t>Des</a:t>
            </a:r>
            <a:r>
              <a:rPr kumimoji="1" lang="en-US" altLang="ja-JP" dirty="0"/>
              <a:t>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err="1"/>
              <a:t>Logiciels</a:t>
            </a:r>
            <a:r>
              <a:rPr kumimoji="1" lang="en-US" altLang="ja-JP" dirty="0"/>
              <a:t> </a:t>
            </a:r>
            <a:r>
              <a:rPr kumimoji="1" lang="en-US" altLang="ja-JP" dirty="0" err="1">
                <a:solidFill>
                  <a:schemeClr val="accent1"/>
                </a:solidFill>
                <a:latin typeface="Route 159 Bold" pitchFamily="50" charset="0"/>
              </a:rPr>
              <a:t>Utilisés</a:t>
            </a:r>
            <a:endParaRPr kumimoji="1" lang="ja-JP" altLang="en-US" dirty="0">
              <a:solidFill>
                <a:schemeClr val="accent1"/>
              </a:solidFill>
              <a:latin typeface="Route 159 Bold" pitchFamily="50" charset="0"/>
            </a:endParaRPr>
          </a:p>
        </p:txBody>
      </p:sp>
      <p:pic>
        <p:nvPicPr>
          <p:cNvPr id="38" name="図プレースホルダー 37"/>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l="144" r="144"/>
          <a:stretch>
            <a:fillRect/>
          </a:stretch>
        </p:blipFill>
        <p:spPr/>
      </p:pic>
      <p:sp>
        <p:nvSpPr>
          <p:cNvPr id="21" name="テキスト プレースホルダー 20"/>
          <p:cNvSpPr>
            <a:spLocks noGrp="1"/>
          </p:cNvSpPr>
          <p:nvPr>
            <p:ph type="body" sz="quarter" idx="21"/>
          </p:nvPr>
        </p:nvSpPr>
        <p:spPr/>
        <p:txBody>
          <a:bodyPr/>
          <a:lstStyle/>
          <a:p>
            <a:r>
              <a:rPr kumimoji="1" lang="en-US" altLang="ja-JP" dirty="0"/>
              <a:t>Adobe photoshop</a:t>
            </a:r>
            <a:endParaRPr kumimoji="1" lang="ja-JP" altLang="en-US" dirty="0"/>
          </a:p>
        </p:txBody>
      </p:sp>
      <p:pic>
        <p:nvPicPr>
          <p:cNvPr id="39" name="図プレースホルダー 38"/>
          <p:cNvPicPr>
            <a:picLocks noGrp="1" noChangeAspect="1"/>
          </p:cNvPicPr>
          <p:nvPr>
            <p:ph type="pic" sz="quarter" idx="25"/>
          </p:nvPr>
        </p:nvPicPr>
        <p:blipFill>
          <a:blip r:embed="rId4"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26"/>
          </p:nvPr>
        </p:nvSpPr>
        <p:spPr/>
        <p:txBody>
          <a:bodyPr/>
          <a:lstStyle/>
          <a:p>
            <a:r>
              <a:rPr kumimoji="1" lang="en-US" altLang="ja-JP" dirty="0"/>
              <a:t>Adobe illustrator</a:t>
            </a:r>
            <a:endParaRPr kumimoji="1" lang="ja-JP" altLang="en-US" dirty="0"/>
          </a:p>
        </p:txBody>
      </p:sp>
      <p:pic>
        <p:nvPicPr>
          <p:cNvPr id="40" name="図プレースホルダー 39"/>
          <p:cNvPicPr>
            <a:picLocks noGrp="1" noChangeAspect="1"/>
          </p:cNvPicPr>
          <p:nvPr>
            <p:ph type="pic" sz="quarter" idx="28"/>
          </p:nvPr>
        </p:nvPicPr>
        <p:blipFill>
          <a:blip r:embed="rId5"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9"/>
          </p:nvPr>
        </p:nvSpPr>
        <p:spPr/>
        <p:txBody>
          <a:bodyPr/>
          <a:lstStyle/>
          <a:p>
            <a:r>
              <a:rPr lang="en-US" altLang="ja-JP" dirty="0"/>
              <a:t>Wireframe.cc</a:t>
            </a:r>
            <a:endParaRPr kumimoji="1" lang="ja-JP" altLang="en-US" dirty="0"/>
          </a:p>
        </p:txBody>
      </p:sp>
      <p:pic>
        <p:nvPicPr>
          <p:cNvPr id="41" name="図プレースホルダー 40"/>
          <p:cNvPicPr>
            <a:picLocks noGrp="1" noChangeAspect="1"/>
          </p:cNvPicPr>
          <p:nvPr>
            <p:ph type="pic" sz="quarter" idx="31"/>
          </p:nvPr>
        </p:nvPicPr>
        <p:blipFill>
          <a:blip r:embed="rId6"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32"/>
          </p:nvPr>
        </p:nvSpPr>
        <p:spPr/>
        <p:txBody>
          <a:bodyPr/>
          <a:lstStyle/>
          <a:p>
            <a:r>
              <a:rPr lang="fr-MA" dirty="0" err="1"/>
              <a:t>Balsamiq</a:t>
            </a:r>
            <a:r>
              <a:rPr lang="fr-MA" dirty="0"/>
              <a:t> </a:t>
            </a:r>
            <a:r>
              <a:rPr lang="fr-MA" dirty="0" err="1"/>
              <a:t>Mockups</a:t>
            </a:r>
            <a:r>
              <a:rPr lang="fr-MA" dirty="0"/>
              <a:t> 3</a:t>
            </a:r>
            <a:endParaRPr kumimoji="1" lang="ja-JP" altLang="en-US" dirty="0"/>
          </a:p>
        </p:txBody>
      </p:sp>
      <p:pic>
        <p:nvPicPr>
          <p:cNvPr id="43" name="図プレースホルダー 42"/>
          <p:cNvPicPr>
            <a:picLocks noGrp="1" noChangeAspect="1"/>
          </p:cNvPicPr>
          <p:nvPr>
            <p:ph type="pic" sz="quarter" idx="34"/>
          </p:nvPr>
        </p:nvPicPr>
        <p:blipFill>
          <a:blip r:embed="rId7"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35"/>
          </p:nvPr>
        </p:nvSpPr>
        <p:spPr/>
        <p:txBody>
          <a:bodyPr/>
          <a:lstStyle/>
          <a:p>
            <a:r>
              <a:rPr lang="fr-MA" dirty="0" err="1"/>
              <a:t>Justinmind</a:t>
            </a:r>
            <a:endParaRPr kumimoji="1" lang="ja-JP" altLang="en-US" dirty="0"/>
          </a:p>
        </p:txBody>
      </p:sp>
      <p:pic>
        <p:nvPicPr>
          <p:cNvPr id="44" name="図プレースホルダー 43"/>
          <p:cNvPicPr>
            <a:picLocks noGrp="1" noChangeAspect="1"/>
          </p:cNvPicPr>
          <p:nvPr>
            <p:ph type="pic" sz="quarter" idx="37"/>
          </p:nvPr>
        </p:nvPicPr>
        <p:blipFill>
          <a:blip r:embed="rId8" cstate="print">
            <a:extLst>
              <a:ext uri="{28A0092B-C50C-407E-A947-70E740481C1C}">
                <a14:useLocalDpi xmlns:a14="http://schemas.microsoft.com/office/drawing/2010/main" val="0"/>
              </a:ext>
            </a:extLst>
          </a:blip>
          <a:srcRect l="16211" r="16211"/>
          <a:stretch>
            <a:fillRect/>
          </a:stretch>
        </p:blipFill>
        <p:spPr/>
      </p:pic>
      <p:sp>
        <p:nvSpPr>
          <p:cNvPr id="36" name="テキスト プレースホルダー 35"/>
          <p:cNvSpPr>
            <a:spLocks noGrp="1"/>
          </p:cNvSpPr>
          <p:nvPr>
            <p:ph type="body" sz="quarter" idx="38"/>
          </p:nvPr>
        </p:nvSpPr>
        <p:spPr/>
        <p:txBody>
          <a:bodyPr/>
          <a:lstStyle/>
          <a:p>
            <a:r>
              <a:rPr lang="en-US" altLang="ja-JP" dirty="0"/>
              <a:t>Adobe XD</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2</a:t>
            </a:fld>
            <a:endParaRPr lang="ja-JP" altLang="en-US"/>
          </a:p>
        </p:txBody>
      </p:sp>
    </p:spTree>
    <p:custDataLst>
      <p:tags r:id="rId1"/>
    </p:custDataLst>
    <p:extLst>
      <p:ext uri="{BB962C8B-B14F-4D97-AF65-F5344CB8AC3E}">
        <p14:creationId xmlns:p14="http://schemas.microsoft.com/office/powerpoint/2010/main" val="3913700080"/>
      </p:ext>
    </p:extLst>
  </p:cSld>
  <p:clrMapOvr>
    <a:masterClrMapping/>
  </p:clrMapOvr>
  <p:transition spd="slow" advTm="10724">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Adobe photoshop</a:t>
            </a:r>
            <a:endParaRPr lang="ja-JP" altLang="en-US" dirty="0"/>
          </a:p>
        </p:txBody>
      </p:sp>
      <p:sp>
        <p:nvSpPr>
          <p:cNvPr id="10" name="テキスト プレースホルダー 9"/>
          <p:cNvSpPr>
            <a:spLocks noGrp="1"/>
          </p:cNvSpPr>
          <p:nvPr>
            <p:ph type="body" sz="quarter" idx="16"/>
          </p:nvPr>
        </p:nvSpPr>
        <p:spPr/>
        <p:txBody>
          <a:bodyPr/>
          <a:lstStyle/>
          <a:p>
            <a:r>
              <a:rPr kumimoji="1" lang="en-US" altLang="ja-JP" dirty="0"/>
              <a:t>Website: Photoshop.com</a:t>
            </a:r>
            <a:endParaRPr lang="en-US" altLang="ja-JP" dirty="0"/>
          </a:p>
        </p:txBody>
      </p:sp>
      <p:sp>
        <p:nvSpPr>
          <p:cNvPr id="9" name="テキスト プレースホルダー 8"/>
          <p:cNvSpPr>
            <a:spLocks noGrp="1"/>
          </p:cNvSpPr>
          <p:nvPr>
            <p:ph type="body" sz="quarter" idx="14"/>
          </p:nvPr>
        </p:nvSpPr>
        <p:spPr/>
        <p:txBody>
          <a:bodyPr>
            <a:normAutofit/>
          </a:bodyPr>
          <a:lstStyle/>
          <a:p>
            <a:r>
              <a:rPr lang="fr-FR" altLang="ja-JP" dirty="0"/>
              <a:t>Photoshop est un logiciel de retouche, de traitement et de dessin assisté par ordinateur, lancé en 1990 sur </a:t>
            </a:r>
            <a:r>
              <a:rPr lang="fr-FR" altLang="ja-JP" dirty="0" err="1"/>
              <a:t>MacOS</a:t>
            </a:r>
            <a:r>
              <a:rPr lang="fr-FR" altLang="ja-JP" dirty="0"/>
              <a:t> puis en 1992 sur Windows.</a:t>
            </a:r>
            <a:endParaRPr kumimoji="1"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3</a:t>
            </a:fld>
            <a:endParaRPr lang="ja-JP" altLang="en-US"/>
          </a:p>
        </p:txBody>
      </p:sp>
      <p:pic>
        <p:nvPicPr>
          <p:cNvPr id="11" name="Picture Placeholder 10">
            <a:extLst>
              <a:ext uri="{FF2B5EF4-FFF2-40B4-BE49-F238E27FC236}">
                <a16:creationId xmlns:a16="http://schemas.microsoft.com/office/drawing/2014/main" id="{C524667B-E952-4CB5-9622-EAA817F75C1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6" b="16"/>
          <a:stretch>
            <a:fillRect/>
          </a:stretch>
        </p:blipFill>
        <p:spPr/>
      </p:pic>
    </p:spTree>
    <p:extLst>
      <p:ext uri="{BB962C8B-B14F-4D97-AF65-F5344CB8AC3E}">
        <p14:creationId xmlns:p14="http://schemas.microsoft.com/office/powerpoint/2010/main" val="2765537517"/>
      </p:ext>
    </p:extLst>
  </p:cSld>
  <p:clrMapOvr>
    <a:masterClrMapping/>
  </p:clrMapOvr>
  <p:transition spd="slow" advTm="5308">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lang="fr-MA" altLang="ja-JP" dirty="0"/>
              <a:t>POPULARIT</a:t>
            </a:r>
            <a:r>
              <a:rPr lang="fr-MA" b="1" dirty="0"/>
              <a:t>É</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PRIX</a:t>
            </a:r>
            <a:endParaRPr kumimoji="1" lang="ja-JP" altLang="en-US" dirty="0"/>
          </a:p>
        </p:txBody>
      </p:sp>
      <p:sp>
        <p:nvSpPr>
          <p:cNvPr id="15" name="テキスト プレースホルダー 14"/>
          <p:cNvSpPr>
            <a:spLocks noGrp="1"/>
          </p:cNvSpPr>
          <p:nvPr>
            <p:ph type="body" sz="quarter" idx="22"/>
          </p:nvPr>
        </p:nvSpPr>
        <p:spPr>
          <a:xfrm>
            <a:off x="12059530" y="6439644"/>
            <a:ext cx="4968552" cy="720080"/>
          </a:xfrm>
        </p:spPr>
        <p:txBody>
          <a:bodyPr/>
          <a:lstStyle/>
          <a:p>
            <a:r>
              <a:rPr kumimoji="1" lang="en-US" altLang="ja-JP" dirty="0"/>
              <a:t>NIVEAU DE DIFFICULT</a:t>
            </a:r>
            <a:r>
              <a:rPr lang="fr-MA" b="1" dirty="0"/>
              <a:t>É</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err="1"/>
              <a:t>Logiciel</a:t>
            </a:r>
            <a:r>
              <a:rPr lang="en-US" altLang="ja-JP" dirty="0"/>
              <a:t> </a:t>
            </a:r>
            <a:r>
              <a:rPr lang="en-US" altLang="ja-JP" dirty="0" err="1"/>
              <a:t>trés</a:t>
            </a:r>
            <a:r>
              <a:rPr lang="en-US" altLang="ja-JP" dirty="0"/>
              <a:t> </a:t>
            </a:r>
            <a:r>
              <a:rPr lang="en-US" altLang="ja-JP" dirty="0" err="1"/>
              <a:t>populaire</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Commence à US$20,99/</a:t>
            </a:r>
            <a:r>
              <a:rPr kumimoji="1" lang="en-US" altLang="ja-JP" dirty="0" err="1"/>
              <a:t>mo</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err="1"/>
              <a:t>Niveau</a:t>
            </a:r>
            <a:r>
              <a:rPr kumimoji="1" lang="en-US" altLang="ja-JP" dirty="0"/>
              <a:t> de </a:t>
            </a:r>
            <a:r>
              <a:rPr kumimoji="1" lang="en-US" altLang="ja-JP" dirty="0" err="1"/>
              <a:t>difficulté</a:t>
            </a:r>
            <a:r>
              <a:rPr kumimoji="1" lang="en-US" altLang="ja-JP" dirty="0"/>
              <a:t> </a:t>
            </a:r>
            <a:r>
              <a:rPr kumimoji="1" lang="en-US" altLang="ja-JP" dirty="0" err="1"/>
              <a:t>Moyen</a:t>
            </a:r>
            <a:endParaRPr kumimoji="1"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4</a:t>
            </a:fld>
            <a:endParaRPr lang="ja-JP" altLang="en-US"/>
          </a:p>
        </p:txBody>
      </p:sp>
    </p:spTree>
    <p:extLst>
      <p:ext uri="{BB962C8B-B14F-4D97-AF65-F5344CB8AC3E}">
        <p14:creationId xmlns:p14="http://schemas.microsoft.com/office/powerpoint/2010/main" val="1191090093"/>
      </p:ext>
    </p:extLst>
  </p:cSld>
  <p:clrMapOvr>
    <a:masterClrMapping/>
  </p:clrMapOvr>
  <p:transition spd="slow" advTm="6161">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Adobe illustrator</a:t>
            </a:r>
            <a:endParaRPr lang="ja-JP" altLang="en-US" dirty="0"/>
          </a:p>
        </p:txBody>
      </p:sp>
      <p:sp>
        <p:nvSpPr>
          <p:cNvPr id="10" name="テキスト プレースホルダー 9"/>
          <p:cNvSpPr>
            <a:spLocks noGrp="1"/>
          </p:cNvSpPr>
          <p:nvPr>
            <p:ph type="body" sz="quarter" idx="16"/>
          </p:nvPr>
        </p:nvSpPr>
        <p:spPr/>
        <p:txBody>
          <a:bodyPr/>
          <a:lstStyle/>
          <a:p>
            <a:r>
              <a:rPr lang="en-US" altLang="ja-JP" dirty="0"/>
              <a:t>Website: Adobe.com/illustrator</a:t>
            </a:r>
          </a:p>
        </p:txBody>
      </p:sp>
      <p:sp>
        <p:nvSpPr>
          <p:cNvPr id="9" name="テキスト プレースホルダー 8"/>
          <p:cNvSpPr>
            <a:spLocks noGrp="1"/>
          </p:cNvSpPr>
          <p:nvPr>
            <p:ph type="body" sz="quarter" idx="14"/>
          </p:nvPr>
        </p:nvSpPr>
        <p:spPr/>
        <p:txBody>
          <a:bodyPr>
            <a:normAutofit/>
          </a:bodyPr>
          <a:lstStyle/>
          <a:p>
            <a:r>
              <a:rPr lang="fr-FR" altLang="ja-JP" dirty="0"/>
              <a:t>Adobe Illustrator est un logiciel de création graphique vectorielle. Il fait partie de la gamme Adobe, peut être utilisé indépendamment ou en complément de Photoshop, et offre des outils de dessin vectoriel puissants.</a:t>
            </a:r>
            <a:endParaRPr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5</a:t>
            </a:fld>
            <a:endParaRPr lang="ja-JP" altLang="en-US"/>
          </a:p>
        </p:txBody>
      </p:sp>
      <p:pic>
        <p:nvPicPr>
          <p:cNvPr id="4" name="Picture Placeholder 3">
            <a:extLst>
              <a:ext uri="{FF2B5EF4-FFF2-40B4-BE49-F238E27FC236}">
                <a16:creationId xmlns:a16="http://schemas.microsoft.com/office/drawing/2014/main" id="{607C84DE-5967-432E-B01F-3FAA1CF859A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6" b="16"/>
          <a:stretch>
            <a:fillRect/>
          </a:stretch>
        </p:blipFill>
        <p:spPr/>
      </p:pic>
    </p:spTree>
    <p:extLst>
      <p:ext uri="{BB962C8B-B14F-4D97-AF65-F5344CB8AC3E}">
        <p14:creationId xmlns:p14="http://schemas.microsoft.com/office/powerpoint/2010/main" val="3008323897"/>
      </p:ext>
    </p:extLst>
  </p:cSld>
  <p:clrMapOvr>
    <a:masterClrMapping/>
  </p:clrMapOvr>
  <p:transition spd="slow" advTm="5308">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lang="fr-MA" altLang="ja-JP" dirty="0"/>
              <a:t>POPULARIT</a:t>
            </a:r>
            <a:r>
              <a:rPr lang="fr-MA" b="1" dirty="0"/>
              <a:t>É</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PRIX</a:t>
            </a:r>
            <a:endParaRPr kumimoji="1" lang="ja-JP" altLang="en-US" dirty="0"/>
          </a:p>
        </p:txBody>
      </p:sp>
      <p:sp>
        <p:nvSpPr>
          <p:cNvPr id="15" name="テキスト プレースホルダー 14"/>
          <p:cNvSpPr>
            <a:spLocks noGrp="1"/>
          </p:cNvSpPr>
          <p:nvPr>
            <p:ph type="body" sz="quarter" idx="22"/>
          </p:nvPr>
        </p:nvSpPr>
        <p:spPr>
          <a:xfrm>
            <a:off x="12059530" y="6439644"/>
            <a:ext cx="4968552" cy="720080"/>
          </a:xfrm>
        </p:spPr>
        <p:txBody>
          <a:bodyPr/>
          <a:lstStyle/>
          <a:p>
            <a:r>
              <a:rPr kumimoji="1" lang="en-US" altLang="ja-JP" dirty="0"/>
              <a:t>NIVEAU DE DIFFICULT</a:t>
            </a:r>
            <a:r>
              <a:rPr lang="fr-MA" b="1" dirty="0"/>
              <a:t>É</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err="1"/>
              <a:t>Logiciel</a:t>
            </a:r>
            <a:r>
              <a:rPr lang="en-US" altLang="ja-JP" dirty="0"/>
              <a:t> </a:t>
            </a:r>
            <a:r>
              <a:rPr lang="en-US" altLang="ja-JP" dirty="0" err="1"/>
              <a:t>trés</a:t>
            </a:r>
            <a:r>
              <a:rPr lang="en-US" altLang="ja-JP" dirty="0"/>
              <a:t> </a:t>
            </a:r>
            <a:r>
              <a:rPr lang="en-US" altLang="ja-JP" dirty="0" err="1"/>
              <a:t>populaire</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Commence à US$20,99/</a:t>
            </a:r>
            <a:r>
              <a:rPr kumimoji="1" lang="en-US" altLang="ja-JP" dirty="0" err="1"/>
              <a:t>mo</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err="1"/>
              <a:t>Niveau</a:t>
            </a:r>
            <a:r>
              <a:rPr kumimoji="1" lang="en-US" altLang="ja-JP" dirty="0"/>
              <a:t> de </a:t>
            </a:r>
            <a:r>
              <a:rPr kumimoji="1" lang="en-US" altLang="ja-JP" dirty="0" err="1"/>
              <a:t>difficulté</a:t>
            </a:r>
            <a:r>
              <a:rPr kumimoji="1" lang="en-US" altLang="ja-JP" dirty="0"/>
              <a:t> </a:t>
            </a:r>
            <a:r>
              <a:rPr kumimoji="1" lang="en-US" altLang="ja-JP" dirty="0" err="1"/>
              <a:t>Moyen</a:t>
            </a:r>
            <a:endParaRPr kumimoji="1"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6</a:t>
            </a:fld>
            <a:endParaRPr lang="ja-JP" altLang="en-US"/>
          </a:p>
        </p:txBody>
      </p:sp>
    </p:spTree>
    <p:extLst>
      <p:ext uri="{BB962C8B-B14F-4D97-AF65-F5344CB8AC3E}">
        <p14:creationId xmlns:p14="http://schemas.microsoft.com/office/powerpoint/2010/main" val="547331576"/>
      </p:ext>
    </p:extLst>
  </p:cSld>
  <p:clrMapOvr>
    <a:masterClrMapping/>
  </p:clrMapOvr>
  <p:transition spd="slow" advTm="6161">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Wireframe.cc</a:t>
            </a:r>
            <a:endParaRPr lang="ja-JP" altLang="en-US" dirty="0"/>
          </a:p>
        </p:txBody>
      </p:sp>
      <p:sp>
        <p:nvSpPr>
          <p:cNvPr id="10" name="テキスト プレースホルダー 9"/>
          <p:cNvSpPr>
            <a:spLocks noGrp="1"/>
          </p:cNvSpPr>
          <p:nvPr>
            <p:ph type="body" sz="quarter" idx="16"/>
          </p:nvPr>
        </p:nvSpPr>
        <p:spPr/>
        <p:txBody>
          <a:bodyPr/>
          <a:lstStyle/>
          <a:p>
            <a:r>
              <a:rPr lang="en-US" altLang="ja-JP" dirty="0"/>
              <a:t>Website: Wireframe.cc</a:t>
            </a:r>
          </a:p>
        </p:txBody>
      </p:sp>
      <p:sp>
        <p:nvSpPr>
          <p:cNvPr id="9" name="テキスト プレースホルダー 8"/>
          <p:cNvSpPr>
            <a:spLocks noGrp="1"/>
          </p:cNvSpPr>
          <p:nvPr>
            <p:ph type="body" sz="quarter" idx="14"/>
          </p:nvPr>
        </p:nvSpPr>
        <p:spPr/>
        <p:txBody>
          <a:bodyPr>
            <a:normAutofit/>
          </a:bodyPr>
          <a:lstStyle/>
          <a:p>
            <a:r>
              <a:rPr lang="fr-FR" altLang="ja-JP" dirty="0"/>
              <a:t>wireframe.cc est un outil en ligne qui offre un environnement de dessin simple qui vous permet de formuler vos idées rapidement et de manière très simple à utiliser.</a:t>
            </a:r>
            <a:endParaRPr kumimoji="1"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7</a:t>
            </a:fld>
            <a:endParaRPr lang="ja-JP" altLang="en-US"/>
          </a:p>
        </p:txBody>
      </p:sp>
      <p:pic>
        <p:nvPicPr>
          <p:cNvPr id="4" name="Picture Placeholder 3">
            <a:extLst>
              <a:ext uri="{FF2B5EF4-FFF2-40B4-BE49-F238E27FC236}">
                <a16:creationId xmlns:a16="http://schemas.microsoft.com/office/drawing/2014/main" id="{F77FA10F-FD09-4856-AE26-22AC7A992F8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771" r="27771"/>
          <a:stretch>
            <a:fillRect/>
          </a:stretch>
        </p:blipFill>
        <p:spPr>
          <a:xfrm>
            <a:off x="6874926" y="1181676"/>
            <a:ext cx="4536560" cy="4536560"/>
          </a:xfrm>
        </p:spPr>
      </p:pic>
    </p:spTree>
    <p:extLst>
      <p:ext uri="{BB962C8B-B14F-4D97-AF65-F5344CB8AC3E}">
        <p14:creationId xmlns:p14="http://schemas.microsoft.com/office/powerpoint/2010/main" val="426271472"/>
      </p:ext>
    </p:extLst>
  </p:cSld>
  <p:clrMapOvr>
    <a:masterClrMapping/>
  </p:clrMapOvr>
  <p:transition spd="slow" advTm="5308">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2"/>
          </p:nvPr>
        </p:nvSpPr>
        <p:spPr/>
      </p:sp>
      <p:sp>
        <p:nvSpPr>
          <p:cNvPr id="7" name="テキスト プレースホルダー 6"/>
          <p:cNvSpPr>
            <a:spLocks noGrp="1"/>
          </p:cNvSpPr>
          <p:nvPr>
            <p:ph type="body" sz="quarter" idx="13"/>
          </p:nvPr>
        </p:nvSpPr>
        <p:spPr/>
        <p:txBody>
          <a:bodyPr/>
          <a:lstStyle/>
          <a:p>
            <a:endParaRPr kumimoji="1" lang="ja-JP" altLang="en-US"/>
          </a:p>
        </p:txBody>
      </p:sp>
      <p:sp>
        <p:nvSpPr>
          <p:cNvPr id="8" name="テキスト プレースホルダー 7"/>
          <p:cNvSpPr>
            <a:spLocks noGrp="1"/>
          </p:cNvSpPr>
          <p:nvPr>
            <p:ph type="body" sz="quarter" idx="14"/>
          </p:nvPr>
        </p:nvSpPr>
        <p:spPr/>
        <p:txBody>
          <a:bodyPr/>
          <a:lstStyle/>
          <a:p>
            <a:endParaRPr kumimoji="1" lang="ja-JP" altLang="en-US"/>
          </a:p>
        </p:txBody>
      </p:sp>
      <p:sp>
        <p:nvSpPr>
          <p:cNvPr id="9" name="テキスト プレースホルダー 8"/>
          <p:cNvSpPr>
            <a:spLocks noGrp="1"/>
          </p:cNvSpPr>
          <p:nvPr>
            <p:ph type="body" sz="quarter" idx="15"/>
          </p:nvPr>
        </p:nvSpPr>
        <p:spPr/>
        <p:txBody>
          <a:bodyPr/>
          <a:lstStyle/>
          <a:p>
            <a:endParaRPr kumimoji="1" lang="ja-JP" altLang="en-US"/>
          </a:p>
        </p:txBody>
      </p:sp>
      <p:pic>
        <p:nvPicPr>
          <p:cNvPr id="36" name="図プレースホルダー 35"/>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37" name="図プレースホルダー 36"/>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92" b="92"/>
          <a:stretch>
            <a:fillRect/>
          </a:stretch>
        </p:blipFill>
        <p:spPr/>
      </p:pic>
      <p:sp>
        <p:nvSpPr>
          <p:cNvPr id="13" name="テキスト プレースホルダー 12"/>
          <p:cNvSpPr>
            <a:spLocks noGrp="1"/>
          </p:cNvSpPr>
          <p:nvPr>
            <p:ph type="body" sz="quarter" idx="20"/>
          </p:nvPr>
        </p:nvSpPr>
        <p:spPr/>
        <p:txBody>
          <a:bodyPr/>
          <a:lstStyle/>
          <a:p>
            <a:r>
              <a:rPr lang="fr-MA" altLang="ja-JP" dirty="0"/>
              <a:t>POPULARIT</a:t>
            </a:r>
            <a:r>
              <a:rPr lang="fr-MA" b="1" dirty="0"/>
              <a:t>É</a:t>
            </a:r>
            <a:endParaRPr kumimoji="1" lang="ja-JP" altLang="en-US" dirty="0"/>
          </a:p>
        </p:txBody>
      </p:sp>
      <p:sp>
        <p:nvSpPr>
          <p:cNvPr id="14" name="テキスト プレースホルダー 13"/>
          <p:cNvSpPr>
            <a:spLocks noGrp="1"/>
          </p:cNvSpPr>
          <p:nvPr>
            <p:ph type="body" sz="quarter" idx="21"/>
          </p:nvPr>
        </p:nvSpPr>
        <p:spPr/>
        <p:txBody>
          <a:bodyPr/>
          <a:lstStyle/>
          <a:p>
            <a:r>
              <a:rPr lang="en-US" altLang="ja-JP" dirty="0"/>
              <a:t>PRIX</a:t>
            </a:r>
            <a:endParaRPr kumimoji="1" lang="ja-JP" altLang="en-US" dirty="0"/>
          </a:p>
        </p:txBody>
      </p:sp>
      <p:sp>
        <p:nvSpPr>
          <p:cNvPr id="15" name="テキスト プレースホルダー 14"/>
          <p:cNvSpPr>
            <a:spLocks noGrp="1"/>
          </p:cNvSpPr>
          <p:nvPr>
            <p:ph type="body" sz="quarter" idx="22"/>
          </p:nvPr>
        </p:nvSpPr>
        <p:spPr>
          <a:xfrm>
            <a:off x="12059530" y="6439644"/>
            <a:ext cx="4968552" cy="720080"/>
          </a:xfrm>
        </p:spPr>
        <p:txBody>
          <a:bodyPr/>
          <a:lstStyle/>
          <a:p>
            <a:r>
              <a:rPr kumimoji="1" lang="en-US" altLang="ja-JP" dirty="0"/>
              <a:t>NIVEAU DE DIFFICULT</a:t>
            </a:r>
            <a:r>
              <a:rPr lang="fr-MA" b="1" dirty="0"/>
              <a:t>É</a:t>
            </a:r>
            <a:endParaRPr kumimoji="1" lang="ja-JP" altLang="en-US" dirty="0"/>
          </a:p>
        </p:txBody>
      </p:sp>
      <p:sp>
        <p:nvSpPr>
          <p:cNvPr id="16" name="テキスト プレースホルダー 15"/>
          <p:cNvSpPr>
            <a:spLocks noGrp="1"/>
          </p:cNvSpPr>
          <p:nvPr>
            <p:ph type="body" sz="quarter" idx="23"/>
          </p:nvPr>
        </p:nvSpPr>
        <p:spPr/>
        <p:txBody>
          <a:bodyPr/>
          <a:lstStyle/>
          <a:p>
            <a:r>
              <a:rPr lang="en-US" altLang="ja-JP" dirty="0" err="1"/>
              <a:t>Logiciel</a:t>
            </a:r>
            <a:r>
              <a:rPr lang="en-US" altLang="ja-JP" dirty="0"/>
              <a:t> </a:t>
            </a:r>
            <a:r>
              <a:rPr lang="en-US" altLang="ja-JP" dirty="0" err="1"/>
              <a:t>populaire</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Il y a la version libre</a:t>
            </a:r>
            <a:br>
              <a:rPr kumimoji="1" lang="en-US" altLang="ja-JP" dirty="0"/>
            </a:br>
            <a:r>
              <a:rPr kumimoji="1" lang="en-US" altLang="ja-JP" dirty="0"/>
              <a:t>et la version </a:t>
            </a:r>
            <a:r>
              <a:rPr kumimoji="1" lang="en-US" altLang="ja-JP" dirty="0" err="1"/>
              <a:t>payante</a:t>
            </a:r>
            <a:r>
              <a:rPr kumimoji="1" lang="en-US" altLang="ja-JP" dirty="0"/>
              <a:t> à </a:t>
            </a:r>
            <a:r>
              <a:rPr kumimoji="1" lang="en-US" altLang="ja-JP" dirty="0" err="1"/>
              <a:t>partir</a:t>
            </a:r>
            <a:r>
              <a:rPr kumimoji="1" lang="en-US" altLang="ja-JP" dirty="0"/>
              <a:t> de US$16/</a:t>
            </a:r>
            <a:r>
              <a:rPr kumimoji="1" lang="en-US" altLang="ja-JP" dirty="0" err="1"/>
              <a:t>mo</a:t>
            </a:r>
            <a:endParaRPr kumimoji="1" lang="ja-JP" altLang="en-US" dirty="0"/>
          </a:p>
        </p:txBody>
      </p:sp>
      <p:sp>
        <p:nvSpPr>
          <p:cNvPr id="18" name="テキスト プレースホルダー 17"/>
          <p:cNvSpPr>
            <a:spLocks noGrp="1"/>
          </p:cNvSpPr>
          <p:nvPr>
            <p:ph type="body" sz="quarter" idx="25"/>
          </p:nvPr>
        </p:nvSpPr>
        <p:spPr/>
        <p:txBody>
          <a:bodyPr/>
          <a:lstStyle/>
          <a:p>
            <a:r>
              <a:rPr lang="en-US" altLang="ja-JP" dirty="0"/>
              <a:t>Facile</a:t>
            </a:r>
            <a:endParaRPr kumimoji="1"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8</a:t>
            </a:fld>
            <a:endParaRPr lang="ja-JP" altLang="en-US"/>
          </a:p>
        </p:txBody>
      </p:sp>
    </p:spTree>
    <p:extLst>
      <p:ext uri="{BB962C8B-B14F-4D97-AF65-F5344CB8AC3E}">
        <p14:creationId xmlns:p14="http://schemas.microsoft.com/office/powerpoint/2010/main" val="1790376115"/>
      </p:ext>
    </p:extLst>
  </p:cSld>
  <p:clrMapOvr>
    <a:masterClrMapping/>
  </p:clrMapOvr>
  <p:transition spd="slow" advTm="6161">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fr-MA" dirty="0" err="1"/>
              <a:t>Balsamiq</a:t>
            </a:r>
            <a:r>
              <a:rPr lang="fr-MA" dirty="0"/>
              <a:t> </a:t>
            </a:r>
            <a:r>
              <a:rPr lang="fr-MA" dirty="0" err="1"/>
              <a:t>Mockups</a:t>
            </a:r>
            <a:r>
              <a:rPr lang="fr-MA" dirty="0"/>
              <a:t> 3</a:t>
            </a:r>
            <a:endParaRPr lang="ja-JP" altLang="en-US" dirty="0"/>
          </a:p>
        </p:txBody>
      </p:sp>
      <p:sp>
        <p:nvSpPr>
          <p:cNvPr id="10" name="テキスト プレースホルダー 9"/>
          <p:cNvSpPr>
            <a:spLocks noGrp="1"/>
          </p:cNvSpPr>
          <p:nvPr>
            <p:ph type="body" sz="quarter" idx="16"/>
          </p:nvPr>
        </p:nvSpPr>
        <p:spPr/>
        <p:txBody>
          <a:bodyPr/>
          <a:lstStyle/>
          <a:p>
            <a:r>
              <a:rPr lang="en-US" altLang="ja-JP" dirty="0"/>
              <a:t>Website: Balsamiq.com</a:t>
            </a:r>
          </a:p>
        </p:txBody>
      </p:sp>
      <p:sp>
        <p:nvSpPr>
          <p:cNvPr id="9" name="テキスト プレースホルダー 8"/>
          <p:cNvSpPr>
            <a:spLocks noGrp="1"/>
          </p:cNvSpPr>
          <p:nvPr>
            <p:ph type="body" sz="quarter" idx="14"/>
          </p:nvPr>
        </p:nvSpPr>
        <p:spPr/>
        <p:txBody>
          <a:bodyPr>
            <a:normAutofit/>
          </a:bodyPr>
          <a:lstStyle/>
          <a:p>
            <a:r>
              <a:rPr lang="fr-FR" altLang="ja-JP" dirty="0" err="1"/>
              <a:t>Balsamiq</a:t>
            </a:r>
            <a:r>
              <a:rPr lang="fr-FR" altLang="ja-JP" dirty="0"/>
              <a:t> Wireframes est un outil de création d'images filaires d'interface utilisateur basse fidélité rapide qui reproduit l'expérience de l'esquisse sur un bloc-notes ou un tableau blanc, mais à l'aide d'un ordinateur.</a:t>
            </a:r>
            <a:endParaRPr kumimoji="1"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9</a:t>
            </a:fld>
            <a:endParaRPr lang="ja-JP" altLang="en-US"/>
          </a:p>
        </p:txBody>
      </p:sp>
      <p:pic>
        <p:nvPicPr>
          <p:cNvPr id="4" name="Picture Placeholder 3">
            <a:extLst>
              <a:ext uri="{FF2B5EF4-FFF2-40B4-BE49-F238E27FC236}">
                <a16:creationId xmlns:a16="http://schemas.microsoft.com/office/drawing/2014/main" id="{78C905E9-7BD5-498B-A6CC-8AED8E581AD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7535" t="-26977" r="-6574" b="-25119"/>
          <a:stretch/>
        </p:blipFill>
        <p:spPr>
          <a:xfrm>
            <a:off x="6664309" y="1039044"/>
            <a:ext cx="4916413" cy="4916413"/>
          </a:xfrm>
        </p:spPr>
      </p:pic>
    </p:spTree>
    <p:extLst>
      <p:ext uri="{BB962C8B-B14F-4D97-AF65-F5344CB8AC3E}">
        <p14:creationId xmlns:p14="http://schemas.microsoft.com/office/powerpoint/2010/main" val="3938173393"/>
      </p:ext>
    </p:extLst>
  </p:cSld>
  <p:clrMapOvr>
    <a:masterClrMapping/>
  </p:clrMapOvr>
  <p:transition spd="slow" advTm="5308">
    <p:cover/>
  </p:transition>
</p:sld>
</file>

<file path=ppt/tags/tag1.xml><?xml version="1.0" encoding="utf-8"?>
<p:tagLst xmlns:a="http://schemas.openxmlformats.org/drawingml/2006/main" xmlns:r="http://schemas.openxmlformats.org/officeDocument/2006/relationships" xmlns:p="http://schemas.openxmlformats.org/presentationml/2006/main">
  <p:tag name="TIMING" val="|4"/>
</p:tagLst>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16037</TotalTime>
  <Words>405</Words>
  <Application>Microsoft Office PowerPoint</Application>
  <PresentationFormat>Custom</PresentationFormat>
  <Paragraphs>79</Paragraphs>
  <Slides>15</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vt:i4>
      </vt:variant>
    </vt:vector>
  </HeadingPairs>
  <TitlesOfParts>
    <vt:vector size="28" baseType="lpstr">
      <vt:lpstr>Arial</vt:lpstr>
      <vt:lpstr>Calibri</vt:lpstr>
      <vt:lpstr>Open Sans</vt:lpstr>
      <vt:lpstr>Open Sans Light</vt:lpstr>
      <vt:lpstr>Open Sans SemiBold</vt:lpstr>
      <vt:lpstr>Route 159 Bold</vt:lpstr>
      <vt:lpstr>Route 159 Light</vt:lpstr>
      <vt:lpstr>Route 159 SemiBold</vt:lpstr>
      <vt:lpstr>Route 159 UltraLight</vt:lpstr>
      <vt:lpstr>Wingdings</vt:lpstr>
      <vt:lpstr>Vega - Header</vt:lpstr>
      <vt:lpstr>Vega - Footer Only</vt:lpstr>
      <vt:lpstr>Vega - Free</vt:lpstr>
      <vt:lpstr>WIREFRAME</vt:lpstr>
      <vt:lpstr>Logiciels Utilisés</vt:lpstr>
      <vt:lpstr>Adobe photoshop</vt:lpstr>
      <vt:lpstr>PowerPoint Presentation</vt:lpstr>
      <vt:lpstr>Adobe illustrator</vt:lpstr>
      <vt:lpstr>PowerPoint Presentation</vt:lpstr>
      <vt:lpstr>Wireframe.cc</vt:lpstr>
      <vt:lpstr>PowerPoint Presentation</vt:lpstr>
      <vt:lpstr>Balsamiq Mockups 3</vt:lpstr>
      <vt:lpstr>PowerPoint Presentation</vt:lpstr>
      <vt:lpstr>Justinmind</vt:lpstr>
      <vt:lpstr>PowerPoint Presentation</vt:lpstr>
      <vt:lpstr>Adobe XD</vt:lpstr>
      <vt:lpstr>PowerPoint Presentation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Benziti</cp:lastModifiedBy>
  <cp:revision>358</cp:revision>
  <dcterms:created xsi:type="dcterms:W3CDTF">2015-09-05T11:42:45Z</dcterms:created>
  <dcterms:modified xsi:type="dcterms:W3CDTF">2019-12-01T22:54:43Z</dcterms:modified>
</cp:coreProperties>
</file>