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44" r:id="rId5"/>
    <p:sldId id="445" r:id="rId6"/>
    <p:sldId id="446" r:id="rId7"/>
    <p:sldId id="448" r:id="rId8"/>
    <p:sldId id="447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A4A4A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04"/>
  </p:normalViewPr>
  <p:slideViewPr>
    <p:cSldViewPr>
      <p:cViewPr>
        <p:scale>
          <a:sx n="63" d="100"/>
          <a:sy n="63" d="100"/>
        </p:scale>
        <p:origin x="804" y="248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8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taurant-preauxclercs.zenchef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3200" cap="all" dirty="0">
                <a:solidFill>
                  <a:schemeClr val="bg1"/>
                </a:solidFill>
                <a:latin typeface="DIN Alternate"/>
                <a:hlinkClick r:id="rId3"/>
              </a:rPr>
              <a:t>LE PRÉ AUX CLERCS</a:t>
            </a:r>
            <a:r>
              <a:rPr lang="fr-MA" sz="3200" cap="all" dirty="0">
                <a:solidFill>
                  <a:schemeClr val="bg1"/>
                </a:solidFill>
                <a:latin typeface="DIN Alternate"/>
              </a:rPr>
              <a:t> </a:t>
            </a:r>
            <a:r>
              <a:rPr lang="en-US" sz="3200" cap="all" dirty="0" err="1">
                <a:solidFill>
                  <a:srgbClr val="FFFFFF"/>
                </a:solidFill>
                <a:latin typeface="DIN Alternate" charset="0"/>
              </a:rPr>
              <a:t>RESTAURANt</a:t>
            </a:r>
            <a:r>
              <a:rPr lang="en-US" sz="3200" dirty="0">
                <a:solidFill>
                  <a:srgbClr val="FFFFFF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fr-FR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captures d'écran de notre travail d'Adobe XD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8A9A4-5447-463A-A521-B49A166F16E6}"/>
              </a:ext>
            </a:extLst>
          </p:cNvPr>
          <p:cNvGrpSpPr/>
          <p:nvPr/>
        </p:nvGrpSpPr>
        <p:grpSpPr>
          <a:xfrm>
            <a:off x="182781" y="675356"/>
            <a:ext cx="3027843" cy="6090627"/>
            <a:chOff x="182436" y="581531"/>
            <a:chExt cx="2774631" cy="5966577"/>
          </a:xfrm>
        </p:grpSpPr>
        <p:sp>
          <p:nvSpPr>
            <p:cNvPr id="29" name="Rounded Rectangl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82436" y="581531"/>
              <a:ext cx="2774631" cy="5966577"/>
            </a:xfrm>
            <a:prstGeom prst="roundRect">
              <a:avLst>
                <a:gd name="adj" fmla="val 3166"/>
              </a:avLst>
            </a:prstGeom>
            <a:solidFill>
              <a:srgbClr val="FFFFFF"/>
            </a:solidFill>
            <a:ln w="28575" cap="flat" cmpd="sng" algn="ctr">
              <a:solidFill>
                <a:srgbClr val="BEBEB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738" y="666390"/>
              <a:ext cx="2706232" cy="5796868"/>
            </a:xfrm>
            <a:prstGeom prst="rect">
              <a:avLst/>
            </a:prstGeom>
            <a:noFill/>
          </p:spPr>
          <p:txBody>
            <a:bodyPr wrap="square" rIns="9144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fr-FR" b="1" dirty="0">
                  <a:solidFill>
                    <a:srgbClr val="535353"/>
                  </a:solidFill>
                  <a:latin typeface="Arial" charset="0"/>
                  <a:ea typeface="Arial" charset="0"/>
                  <a:cs typeface="Arial" charset="0"/>
                </a:rPr>
                <a:t>Comment ce travail a été conçu et organisé?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nous avons discuté du site Web que nous allons utiliser pour notre maquettage et mockup, et à la fin nous avons choisi </a:t>
              </a: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  <a:hlinkClick r:id="rId3"/>
                </a:rPr>
                <a:t>LE PRÉ AUX CLERCS</a:t>
              </a: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nous divisons le travail entre 3 d'entre nous, et chacun d'entre nous dans un premier temps, nous avons fait la maquette manuellement sur papier.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fr-F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La dernière étape a été de nous mettre d'accord sur l'utilisation du logiciel approprié pour que notre travail soit plus réaliste et interactif, et le choix revient à Adobe XD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1F9634-35C7-4D9B-9A65-0DE9FA2353E7}"/>
              </a:ext>
            </a:extLst>
          </p:cNvPr>
          <p:cNvGrpSpPr/>
          <p:nvPr/>
        </p:nvGrpSpPr>
        <p:grpSpPr>
          <a:xfrm>
            <a:off x="3377011" y="651316"/>
            <a:ext cx="2774631" cy="6126244"/>
            <a:chOff x="228541" y="627931"/>
            <a:chExt cx="2774631" cy="6153869"/>
          </a:xfrm>
        </p:grpSpPr>
        <p:grpSp>
          <p:nvGrpSpPr>
            <p:cNvPr id="42" name="Group 41" descr="Group box group."/>
            <p:cNvGrpSpPr/>
            <p:nvPr/>
          </p:nvGrpSpPr>
          <p:grpSpPr>
            <a:xfrm>
              <a:off x="228541" y="627931"/>
              <a:ext cx="2774631" cy="6153869"/>
              <a:chOff x="228541" y="627931"/>
              <a:chExt cx="2774631" cy="6001469"/>
            </a:xfrm>
          </p:grpSpPr>
          <p:sp>
            <p:nvSpPr>
              <p:cNvPr id="44" name="Rounded Rectangle 4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228541" y="662823"/>
                <a:ext cx="2774631" cy="5966577"/>
              </a:xfrm>
              <a:prstGeom prst="roundRect">
                <a:avLst>
                  <a:gd name="adj" fmla="val 3166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BEBE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5987" y="627931"/>
                <a:ext cx="26576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Page d’accueil</a:t>
                </a:r>
              </a:p>
              <a:p>
                <a:pPr algn="ctr"/>
                <a:r>
                  <a:rPr lang="en-US" sz="1600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Fait par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Anas Benziti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38EC89-8AAA-4E94-803A-B2CCF171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034" y="1371600"/>
              <a:ext cx="2705178" cy="53716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E883D3-FD65-4600-A554-3B6B214B75DB}"/>
              </a:ext>
            </a:extLst>
          </p:cNvPr>
          <p:cNvGrpSpPr/>
          <p:nvPr/>
        </p:nvGrpSpPr>
        <p:grpSpPr>
          <a:xfrm>
            <a:off x="6312238" y="644453"/>
            <a:ext cx="2774631" cy="6133107"/>
            <a:chOff x="3200199" y="627931"/>
            <a:chExt cx="2774631" cy="6153869"/>
          </a:xfrm>
        </p:grpSpPr>
        <p:grpSp>
          <p:nvGrpSpPr>
            <p:cNvPr id="10" name="Group 9" descr="Scale tips and tricks"/>
            <p:cNvGrpSpPr/>
            <p:nvPr/>
          </p:nvGrpSpPr>
          <p:grpSpPr>
            <a:xfrm>
              <a:off x="3200199" y="627931"/>
              <a:ext cx="2774631" cy="6153869"/>
              <a:chOff x="3200199" y="627931"/>
              <a:chExt cx="2774631" cy="6001469"/>
            </a:xfrm>
          </p:grpSpPr>
          <p:sp>
            <p:nvSpPr>
              <p:cNvPr id="14" name="Rounded 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3200199" y="662823"/>
                <a:ext cx="2774631" cy="5966577"/>
              </a:xfrm>
              <a:prstGeom prst="roundRect">
                <a:avLst>
                  <a:gd name="adj" fmla="val 3166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BEBE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29276" y="627931"/>
                <a:ext cx="2616919" cy="66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</a:pPr>
                <a:r>
                  <a:rPr lang="en-US" b="1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Page de menu</a:t>
                </a:r>
              </a:p>
              <a:p>
                <a:pPr algn="ctr"/>
                <a:r>
                  <a:rPr lang="en-US" sz="1400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Fait par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Youssef Abada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76384" y="3979190"/>
                <a:ext cx="25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endParaRPr lang="en-US" sz="1200" dirty="0">
                  <a:solidFill>
                    <a:srgbClr val="53535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37E312-4475-4EF8-8FA0-33AB83043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8969" y="1371600"/>
              <a:ext cx="2703043" cy="53894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327C69-0267-46E3-81D7-9A07314D500D}"/>
              </a:ext>
            </a:extLst>
          </p:cNvPr>
          <p:cNvGrpSpPr/>
          <p:nvPr/>
        </p:nvGrpSpPr>
        <p:grpSpPr>
          <a:xfrm>
            <a:off x="9233044" y="653113"/>
            <a:ext cx="2774631" cy="6124447"/>
            <a:chOff x="6171854" y="627931"/>
            <a:chExt cx="2774631" cy="6153869"/>
          </a:xfrm>
        </p:grpSpPr>
        <p:grpSp>
          <p:nvGrpSpPr>
            <p:cNvPr id="38" name="Group 37" descr="Color tips and tricks"/>
            <p:cNvGrpSpPr/>
            <p:nvPr/>
          </p:nvGrpSpPr>
          <p:grpSpPr>
            <a:xfrm>
              <a:off x="6171854" y="627931"/>
              <a:ext cx="2774631" cy="6153869"/>
              <a:chOff x="6173462" y="526331"/>
              <a:chExt cx="2775354" cy="6001469"/>
            </a:xfrm>
          </p:grpSpPr>
          <p:sp>
            <p:nvSpPr>
              <p:cNvPr id="22" name="Rounded Rectangle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6173462" y="561223"/>
                <a:ext cx="2775354" cy="5966577"/>
              </a:xfrm>
              <a:prstGeom prst="roundRect">
                <a:avLst>
                  <a:gd name="adj" fmla="val 3166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BEBEB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96730" y="526331"/>
                <a:ext cx="2617601" cy="690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Page de contact</a:t>
                </a:r>
              </a:p>
              <a:p>
                <a:pPr algn="ctr"/>
                <a:r>
                  <a:rPr lang="en-US" sz="1600" dirty="0">
                    <a:solidFill>
                      <a:srgbClr val="535353"/>
                    </a:solidFill>
                    <a:latin typeface="Arial" charset="0"/>
                    <a:ea typeface="Arial" charset="0"/>
                    <a:cs typeface="Arial" charset="0"/>
                  </a:rPr>
                  <a:t>Fait par </a:t>
                </a:r>
                <a:r>
                  <a:rPr lang="fr-MA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Abderrazzak Elghyati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E1C6BE-48A3-4DA4-83C6-2B333F1E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9303" y="1371600"/>
              <a:ext cx="2673070" cy="3886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3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cap="all" dirty="0">
                <a:solidFill>
                  <a:schemeClr val="bg1"/>
                </a:solidFill>
                <a:latin typeface="DIN Alternate"/>
              </a:rPr>
              <a:t>schéma de passage entre les pages 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(pour le desktop)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9A73E-50BB-4F48-8B32-1B859357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" y="581462"/>
            <a:ext cx="12136455" cy="61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/>
              </a:rPr>
              <a:t>schéma de passage entre les pages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(pour le desktop avec Adobe XD)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2767-F495-45F4-97ED-1B9743C7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06" y="530208"/>
            <a:ext cx="9143411" cy="63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9000">
                <a:srgbClr val="404040"/>
              </a:gs>
              <a:gs pos="100000">
                <a:srgbClr val="53535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cap="all" dirty="0">
                <a:solidFill>
                  <a:schemeClr val="bg1"/>
                </a:solidFill>
                <a:latin typeface="DIN Alternate"/>
              </a:rPr>
              <a:t>schéma de passage entre les pages </a:t>
            </a:r>
            <a:r>
              <a:rPr lang="en-US" dirty="0">
                <a:solidFill>
                  <a:srgbClr val="A3A3A3"/>
                </a:solidFill>
                <a:latin typeface="DIN Alternate" charset="0"/>
                <a:ea typeface="DIN Alternate" charset="0"/>
                <a:cs typeface="DIN Alternate" charset="0"/>
              </a:rPr>
              <a:t>(pour le mobile)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9EA0-B4A3-408D-BECE-7E574EB7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3" y="533400"/>
            <a:ext cx="10124917" cy="6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3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Alternate" charset="0"/>
                <a:ea typeface="DIN Alternate" charset="0"/>
                <a:cs typeface="DIN Alternate" charset="0"/>
              </a:rPr>
              <a:t>Tips &amp;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E4E4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4612" y="0"/>
            <a:ext cx="11911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DIN Alternate"/>
              </a:rPr>
              <a:t>schéma de passage entre les pages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(pour le mobile avec Adobe XD)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75E1C-E387-408A-A22F-E569139B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86" y="584775"/>
            <a:ext cx="8985712" cy="61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PowerPoint Graphics Sampler_RVA_v3.potx" id="{81A42FD6-4326-4835-93D5-04241D78DF76}" vid="{C2821E24-821F-4516-BD19-A78AEEFAC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19635-2778-46C8-9F18-3E867DB6E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A3449-C5F3-41E3-9538-E2116885CD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62C7A2-59F4-4B58-B212-ECED6134D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Graphics Sampler</Template>
  <TotalTime>0</TotalTime>
  <Words>224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DIN Alternate</vt:lpstr>
      <vt:lpstr>Times</vt:lpstr>
      <vt:lpstr>Office Theme</vt:lpstr>
      <vt:lpstr>Tips &amp; Tricks (PC and Mac)</vt:lpstr>
      <vt:lpstr>Tips &amp; Tricks (PC and Mac)</vt:lpstr>
      <vt:lpstr>Tips &amp; Tricks (PC and Mac)</vt:lpstr>
      <vt:lpstr>Tips &amp; Tricks (PC and Mac)</vt:lpstr>
      <vt:lpstr>Tips &amp; Tricks (PC and Mac)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2019-12-01T16:37:06Z</dcterms:created>
  <dcterms:modified xsi:type="dcterms:W3CDTF">2019-12-01T20:37:22Z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