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72a8698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72a8698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72a8698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72a8698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72a869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72a869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72a869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72a869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72a8698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72a869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72a869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72a869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72a869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72a869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72a869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72a869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72a869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72a869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72a8698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72a8698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72a8698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72a8698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72a8698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72a8698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72a8698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72a8698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Relationship Id="rId4" Type="http://schemas.openxmlformats.org/officeDocument/2006/relationships/hyperlink" Target="https://steemitimages.com/p/o1AJ9qDyyJNSpZWhUgGYc3MngFqoAN5RnrGT3MTSgvHPvMdtR?format=match&amp;mode=f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 «Лабіринт» на платформі Unity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1774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Виконав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ст. гр. КНТз-127сп								Кряжков Д.О.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розробленні алгоритми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71900" y="1919075"/>
            <a:ext cx="82221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Під час розробки було реалізовано наступні алгоритми: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2627075"/>
            <a:ext cx="41001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Контроль стану сцен.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Контроль камери та створення трекінг камери для гравця.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Переміщення персонажу.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Обробка триггерів.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Алгоритм таймеру та приєднання його до GUI.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Генерація сітки для подальшої обробки алгоритмом.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0" y="2627075"/>
            <a:ext cx="41001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Алгоритм видалення стінок для генерації лабіринту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Видалення зламаних стінок.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Розміщення виходу.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Поміщення лабіринту на сцену.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Створення шляху-підказки та його рендер.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елементи інтерфейсу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6103325" y="2064288"/>
            <a:ext cx="263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Canvas.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Panel.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елементи Button.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7675"/>
            <a:ext cx="5599224" cy="31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елементи інтерфейсу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5986100" y="1919075"/>
            <a:ext cx="27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Canvas.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Sprite.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елементи 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0" y="1947475"/>
            <a:ext cx="5216751" cy="29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Можливості </a:t>
            </a:r>
            <a:r>
              <a:rPr lang="ru"/>
              <a:t>масштабування</a:t>
            </a:r>
            <a:r>
              <a:rPr lang="ru"/>
              <a:t> проекту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Додавання AI до ігрового процесу.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Оновлення існуючих спрайтів та створення анімацій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Додавання звукових ефектів та музики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Імплементація різних режимів гри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Створення сюжетної гілки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Можливість додати партікл-ефекти.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43550" y="1823850"/>
            <a:ext cx="4042800" cy="7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Висновки</a:t>
            </a:r>
            <a:endParaRPr/>
          </a:p>
        </p:txBody>
      </p:sp>
      <p:sp>
        <p:nvSpPr>
          <p:cNvPr id="157" name="Google Shape;15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У ході розробки курсового проекту були вирішені наступні задачі: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виконано огляд сучасних програмних засобів.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проаналізовані існуючі рішення та алгоритми побудови лабіринтів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розглянуті особливості мови С# та можливості рушія гри Unity.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була розроблена гра «Лабіринт» з процедурною генерацією лабіринтів, основними меню та мінімальним ігровим процесом.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завдання роботи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Створити ігровий продукт, основною задачею якого повинна бути генерація рівнів-лабіринтів.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У грі повинні бути присутні такі елементи: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Головне меню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Меню кінця гри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Процедурна генерація лабіринту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Підказка гравцю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Мінімальний ігровий процес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423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Mazes &amp; More: класична мобільна головоломка з використовуванням лабіринтів.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496" y="1919075"/>
            <a:ext cx="1734225" cy="309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775" y="1919838"/>
            <a:ext cx="1734225" cy="309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536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Flow Free: мобільна гра-головоломка з механікою яка схожа на проходження лабіринту.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Основну ідея яку транслює дана гра - це схожість механікою на гру-лабіринт, але вам потрібно скоріш його саморуч побудувати.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У грі присутні різні режими с таймером або без. Також у грі є режим мультиплеера та кооперативний - які допоможуть з'ясувати хто самий кмітливий з ваших друзів або навіть з людей яких ви не знаете.</a:t>
            </a:r>
            <a:endParaRPr sz="14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125" y="1919075"/>
            <a:ext cx="1950550" cy="29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Рушій гри та мова програмування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75" y="2082300"/>
            <a:ext cx="2683125" cy="26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600" y="2515550"/>
            <a:ext cx="4999899" cy="181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фічі гри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Яскравий та стильний дизайн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Наявність основних меню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Процедурна генерація лабіринту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Відсутність повторних рівнів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Лише 60 секунд для того щоб вийти з лабіринту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Підказка гравцю, якщо той заплутав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</a:t>
            </a:r>
            <a:r>
              <a:rPr lang="ru"/>
              <a:t>проекту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375" y="1897475"/>
            <a:ext cx="3401150" cy="30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Класи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2292750"/>
            <a:ext cx="377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PlayerMovement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MenuControl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CameraController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HintRenderer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0" y="2292750"/>
            <a:ext cx="377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MazeGenerator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MazeGeneratorCell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MazeSpawner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600800" y="1821200"/>
            <a:ext cx="7810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У ході розробки курсового проекту було розроблено наступні класи: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8053" y="23580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процедурної генерації лабіринту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Recursive </a:t>
            </a:r>
            <a:r>
              <a:rPr lang="ru"/>
              <a:t>backtracker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78" y="4821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780700" y="3985850"/>
            <a:ext cx="4982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Посилання на зображення: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https://steemitimages.com/p/o1AJ9qDyyJNSpZWhUgGYc3MngFqoAN5RnrGT3MTSgvHPvMdtR?format=match&amp;mode=fit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