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59" r:id="rId4"/>
    <p:sldId id="260" r:id="rId5"/>
    <p:sldId id="263" r:id="rId6"/>
    <p:sldId id="26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938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7092-620A-4677-9FD2-DFD884F271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40771E8-7049-4E70-9B1A-5DB796906BBE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084E0300-201A-4992-B787-E3A08BB1461F}" type="parTrans" cxnId="{7B6A4652-15BF-49D9-94B3-E0F5A01F37E0}">
      <dgm:prSet/>
      <dgm:spPr/>
      <dgm:t>
        <a:bodyPr/>
        <a:lstStyle/>
        <a:p>
          <a:endParaRPr lang="en-US"/>
        </a:p>
      </dgm:t>
    </dgm:pt>
    <dgm:pt modelId="{6165CE8F-F995-4134-87CB-F3117CEB9019}" type="sibTrans" cxnId="{7B6A4652-15BF-49D9-94B3-E0F5A01F37E0}">
      <dgm:prSet/>
      <dgm:spPr/>
      <dgm:t>
        <a:bodyPr/>
        <a:lstStyle/>
        <a:p>
          <a:endParaRPr lang="en-US"/>
        </a:p>
      </dgm:t>
    </dgm:pt>
    <dgm:pt modelId="{4FA3AB2C-07C2-4E8C-8747-868B2A707D91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84FD43F5-A3DD-4913-9028-2B3E2FAED054}" type="parTrans" cxnId="{3A0DEDFB-A0F1-4E40-9F1A-7EDDC880275E}">
      <dgm:prSet/>
      <dgm:spPr/>
      <dgm:t>
        <a:bodyPr/>
        <a:lstStyle/>
        <a:p>
          <a:endParaRPr lang="en-US"/>
        </a:p>
      </dgm:t>
    </dgm:pt>
    <dgm:pt modelId="{99A03E11-6AB1-46BA-99B4-D6D2E7D62187}" type="sibTrans" cxnId="{3A0DEDFB-A0F1-4E40-9F1A-7EDDC880275E}">
      <dgm:prSet/>
      <dgm:spPr/>
      <dgm:t>
        <a:bodyPr/>
        <a:lstStyle/>
        <a:p>
          <a:endParaRPr lang="en-US"/>
        </a:p>
      </dgm:t>
    </dgm:pt>
    <dgm:pt modelId="{909F5246-7B0C-48D6-A916-A17DB7C522A0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313806F6-750F-4490-B298-C1BA32D0CD03}" type="parTrans" cxnId="{3267CE2B-F6F8-423A-AE13-BE0BDAE3652C}">
      <dgm:prSet/>
      <dgm:spPr/>
      <dgm:t>
        <a:bodyPr/>
        <a:lstStyle/>
        <a:p>
          <a:endParaRPr lang="en-US"/>
        </a:p>
      </dgm:t>
    </dgm:pt>
    <dgm:pt modelId="{06845F23-82CF-43D9-8B67-FED1BCE519D8}" type="sibTrans" cxnId="{3267CE2B-F6F8-423A-AE13-BE0BDAE3652C}">
      <dgm:prSet/>
      <dgm:spPr/>
      <dgm:t>
        <a:bodyPr/>
        <a:lstStyle/>
        <a:p>
          <a:endParaRPr lang="en-US"/>
        </a:p>
      </dgm:t>
    </dgm:pt>
    <dgm:pt modelId="{7CB2A0C8-CDAF-4209-941C-0B3304634DBD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E5C90A0D-B2AC-4C4A-B0F7-9D293C5580FC}" type="parTrans" cxnId="{1D0AD98D-510D-4317-A817-959848FB1D98}">
      <dgm:prSet/>
      <dgm:spPr/>
      <dgm:t>
        <a:bodyPr/>
        <a:lstStyle/>
        <a:p>
          <a:endParaRPr lang="en-US"/>
        </a:p>
      </dgm:t>
    </dgm:pt>
    <dgm:pt modelId="{622F4FE7-AF49-4CD4-8DED-A50DF865D1F9}" type="sibTrans" cxnId="{1D0AD98D-510D-4317-A817-959848FB1D98}">
      <dgm:prSet/>
      <dgm:spPr/>
      <dgm:t>
        <a:bodyPr/>
        <a:lstStyle/>
        <a:p>
          <a:endParaRPr lang="en-US"/>
        </a:p>
      </dgm:t>
    </dgm:pt>
    <dgm:pt modelId="{DC5BBB0B-242A-4B80-A583-BB8429CB591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9A31B9C4-154B-4172-9F76-18B6AEEF3CDE}" type="parTrans" cxnId="{BEA52435-4FFC-4FF2-A3A0-F4F49C646577}">
      <dgm:prSet/>
      <dgm:spPr/>
      <dgm:t>
        <a:bodyPr/>
        <a:lstStyle/>
        <a:p>
          <a:endParaRPr lang="en-US"/>
        </a:p>
      </dgm:t>
    </dgm:pt>
    <dgm:pt modelId="{E6A43F55-2382-4988-B0FA-99E757ECB754}" type="sibTrans" cxnId="{BEA52435-4FFC-4FF2-A3A0-F4F49C646577}">
      <dgm:prSet/>
      <dgm:spPr/>
      <dgm:t>
        <a:bodyPr/>
        <a:lstStyle/>
        <a:p>
          <a:endParaRPr lang="en-US"/>
        </a:p>
      </dgm:t>
    </dgm:pt>
    <dgm:pt modelId="{E1A8DE4B-2C33-4982-8686-AEECCEB41EEC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2EC1BF-693D-4EE3-98E5-2107F20193A5}" type="parTrans" cxnId="{6FADF149-6CA9-44F8-9CB1-055AF2197420}">
      <dgm:prSet/>
      <dgm:spPr/>
      <dgm:t>
        <a:bodyPr/>
        <a:lstStyle/>
        <a:p>
          <a:endParaRPr lang="en-US"/>
        </a:p>
      </dgm:t>
    </dgm:pt>
    <dgm:pt modelId="{FE127922-BDD7-436F-87DA-5AD7C583E894}" type="sibTrans" cxnId="{6FADF149-6CA9-44F8-9CB1-055AF2197420}">
      <dgm:prSet/>
      <dgm:spPr/>
      <dgm:t>
        <a:bodyPr/>
        <a:lstStyle/>
        <a:p>
          <a:endParaRPr lang="en-US"/>
        </a:p>
      </dgm:t>
    </dgm:pt>
    <dgm:pt modelId="{21694AD7-449B-47B7-926E-97BE6084D93D}">
      <dgm:prSet phldrT="[Text]" custT="1"/>
      <dgm:spPr>
        <a:noFill/>
      </dgm:spPr>
      <dgm:t>
        <a:bodyPr/>
        <a:lstStyle/>
        <a:p>
          <a:pPr algn="r"/>
          <a:endParaRPr lang="en-US" sz="4200" dirty="0">
            <a:solidFill>
              <a:schemeClr val="tx1"/>
            </a:solidFill>
          </a:endParaRPr>
        </a:p>
      </dgm:t>
    </dgm:pt>
    <dgm:pt modelId="{8558BDF5-3723-4751-B624-4C961AA6A8D4}" type="parTrans" cxnId="{1D677E69-E296-4C62-BCF0-353BA7A40859}">
      <dgm:prSet/>
      <dgm:spPr/>
      <dgm:t>
        <a:bodyPr/>
        <a:lstStyle/>
        <a:p>
          <a:endParaRPr lang="en-US"/>
        </a:p>
      </dgm:t>
    </dgm:pt>
    <dgm:pt modelId="{019B62FD-EB63-45C5-8FE0-09B789D47EC4}" type="sibTrans" cxnId="{1D677E69-E296-4C62-BCF0-353BA7A40859}">
      <dgm:prSet/>
      <dgm:spPr/>
      <dgm:t>
        <a:bodyPr/>
        <a:lstStyle/>
        <a:p>
          <a:endParaRPr lang="en-US"/>
        </a:p>
      </dgm:t>
    </dgm:pt>
    <dgm:pt modelId="{3E8FCF5F-3FF3-4356-A442-B7A3CC84A3C2}">
      <dgm:prSet phldrT="[Text]"/>
      <dgm:spPr/>
      <dgm:t>
        <a:bodyPr/>
        <a:lstStyle/>
        <a:p>
          <a:r>
            <a:rPr lang="en-US" dirty="0" smtClean="0"/>
            <a:t>Reinforcement </a:t>
          </a:r>
          <a:endParaRPr lang="en-US" dirty="0"/>
        </a:p>
      </dgm:t>
    </dgm:pt>
    <dgm:pt modelId="{77C0FE24-427C-457F-AB4E-60CF2E033FA0}" type="parTrans" cxnId="{773D36C5-5F73-475C-AE7A-4BED395ED84C}">
      <dgm:prSet/>
      <dgm:spPr/>
      <dgm:t>
        <a:bodyPr/>
        <a:lstStyle/>
        <a:p>
          <a:endParaRPr lang="en-US"/>
        </a:p>
      </dgm:t>
    </dgm:pt>
    <dgm:pt modelId="{729714DC-DBEC-4334-BA7C-518E2690DB06}" type="sibTrans" cxnId="{773D36C5-5F73-475C-AE7A-4BED395ED84C}">
      <dgm:prSet/>
      <dgm:spPr/>
      <dgm:t>
        <a:bodyPr/>
        <a:lstStyle/>
        <a:p>
          <a:endParaRPr lang="en-US"/>
        </a:p>
      </dgm:t>
    </dgm:pt>
    <dgm:pt modelId="{BBC4F355-4923-4B4D-8F2A-63FD533184E1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Mari/o : </a:t>
          </a:r>
          <a:r>
            <a:rPr lang="en-US" dirty="0" err="1" smtClean="0"/>
            <a:t>ai</a:t>
          </a:r>
          <a:r>
            <a:rPr lang="en-US" dirty="0" smtClean="0"/>
            <a:t> plays </a:t>
          </a:r>
          <a:r>
            <a:rPr lang="en-US" dirty="0" err="1" smtClean="0"/>
            <a:t>mario</a:t>
          </a:r>
          <a:endParaRPr lang="en-US" dirty="0"/>
        </a:p>
      </dgm:t>
    </dgm:pt>
    <dgm:pt modelId="{A4E767D4-E121-4782-946A-EB124A3D807D}" type="parTrans" cxnId="{C39E5532-98FD-45E0-82AD-F46799986D2A}">
      <dgm:prSet/>
      <dgm:spPr/>
      <dgm:t>
        <a:bodyPr/>
        <a:lstStyle/>
        <a:p>
          <a:endParaRPr lang="en-US"/>
        </a:p>
      </dgm:t>
    </dgm:pt>
    <dgm:pt modelId="{54FF7B61-20A5-40B1-AE8D-14DB51FFADD2}" type="sibTrans" cxnId="{C39E5532-98FD-45E0-82AD-F46799986D2A}">
      <dgm:prSet/>
      <dgm:spPr/>
      <dgm:t>
        <a:bodyPr/>
        <a:lstStyle/>
        <a:p>
          <a:endParaRPr lang="en-US"/>
        </a:p>
      </dgm:t>
    </dgm:pt>
    <dgm:pt modelId="{F1E84757-BDC3-43FB-8D9D-87DD67C4C0A2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00FED440-AB97-4CF7-8341-38A4FD0D3DEC}" type="parTrans" cxnId="{5AC8A771-8FA5-4239-8092-90A58544A53C}">
      <dgm:prSet/>
      <dgm:spPr/>
      <dgm:t>
        <a:bodyPr/>
        <a:lstStyle/>
        <a:p>
          <a:endParaRPr lang="en-US"/>
        </a:p>
      </dgm:t>
    </dgm:pt>
    <dgm:pt modelId="{AEF12B27-3DDB-4DB5-BCA6-6A532274ED52}" type="sibTrans" cxnId="{5AC8A771-8FA5-4239-8092-90A58544A53C}">
      <dgm:prSet/>
      <dgm:spPr/>
      <dgm:t>
        <a:bodyPr/>
        <a:lstStyle/>
        <a:p>
          <a:endParaRPr lang="en-US"/>
        </a:p>
      </dgm:t>
    </dgm:pt>
    <dgm:pt modelId="{59B549C0-A45D-4291-9908-6D2BD63FF74F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7CD5300A-80EA-48D5-81C3-08998B9607BA}" type="parTrans" cxnId="{C16D5F11-4615-41FA-82E8-C68841D5F773}">
      <dgm:prSet/>
      <dgm:spPr/>
      <dgm:t>
        <a:bodyPr/>
        <a:lstStyle/>
        <a:p>
          <a:endParaRPr lang="en-US"/>
        </a:p>
      </dgm:t>
    </dgm:pt>
    <dgm:pt modelId="{8EEFB697-D97F-42F5-B798-1E380D52AB77}" type="sibTrans" cxnId="{C16D5F11-4615-41FA-82E8-C68841D5F773}">
      <dgm:prSet/>
      <dgm:spPr/>
      <dgm:t>
        <a:bodyPr/>
        <a:lstStyle/>
        <a:p>
          <a:endParaRPr lang="en-US"/>
        </a:p>
      </dgm:t>
    </dgm:pt>
    <dgm:pt modelId="{3C1FC5EB-2207-44C1-80FD-514560429E98}">
      <dgm:prSet phldrT="[Text]"/>
      <dgm:spPr/>
      <dgm:t>
        <a:bodyPr/>
        <a:lstStyle/>
        <a:p>
          <a:r>
            <a:rPr lang="en-US" b="0" i="0" dirty="0" smtClean="0"/>
            <a:t>what is the price of house in a specific city?</a:t>
          </a:r>
          <a:endParaRPr lang="en-US" dirty="0"/>
        </a:p>
      </dgm:t>
    </dgm:pt>
    <dgm:pt modelId="{15688BB8-BB75-4F44-8CF8-0F8C95A08A5B}" type="parTrans" cxnId="{8D053951-5B79-43E9-990F-EAF20CA7609B}">
      <dgm:prSet/>
      <dgm:spPr/>
      <dgm:t>
        <a:bodyPr/>
        <a:lstStyle/>
        <a:p>
          <a:endParaRPr lang="en-US"/>
        </a:p>
      </dgm:t>
    </dgm:pt>
    <dgm:pt modelId="{0D5CB218-BA53-4A6A-B13C-A5E3D1B22980}" type="sibTrans" cxnId="{8D053951-5B79-43E9-990F-EAF20CA7609B}">
      <dgm:prSet/>
      <dgm:spPr/>
      <dgm:t>
        <a:bodyPr/>
        <a:lstStyle/>
        <a:p>
          <a:endParaRPr lang="en-US"/>
        </a:p>
      </dgm:t>
    </dgm:pt>
    <dgm:pt modelId="{EA6EB803-F49E-4CB6-B54E-0006ACA3FB8B}">
      <dgm:prSet phldrT="[Text]" custT="1"/>
      <dgm:spPr>
        <a:noFill/>
      </dgm:spPr>
      <dgm:t>
        <a:bodyPr/>
        <a:lstStyle/>
        <a:p>
          <a:pPr algn="r"/>
          <a:endParaRPr lang="en-US" sz="4200" dirty="0">
            <a:solidFill>
              <a:schemeClr val="tx1"/>
            </a:solidFill>
          </a:endParaRPr>
        </a:p>
      </dgm:t>
    </dgm:pt>
    <dgm:pt modelId="{99104CBF-0117-4C5D-A39B-ADF2B59D992D}" type="parTrans" cxnId="{4731A5FC-F742-4599-B43A-418281B0153F}">
      <dgm:prSet/>
      <dgm:spPr/>
      <dgm:t>
        <a:bodyPr/>
        <a:lstStyle/>
        <a:p>
          <a:endParaRPr lang="en-US"/>
        </a:p>
      </dgm:t>
    </dgm:pt>
    <dgm:pt modelId="{06C1F813-2931-4024-915D-F8B475312B1A}" type="sibTrans" cxnId="{4731A5FC-F742-4599-B43A-418281B0153F}">
      <dgm:prSet/>
      <dgm:spPr/>
      <dgm:t>
        <a:bodyPr/>
        <a:lstStyle/>
        <a:p>
          <a:endParaRPr lang="en-US"/>
        </a:p>
      </dgm:t>
    </dgm:pt>
    <dgm:pt modelId="{79D731BD-6610-482C-94CF-5C3306396D25}">
      <dgm:prSet phldrT="[Text]"/>
      <dgm:spPr/>
      <dgm:t>
        <a:bodyPr/>
        <a:lstStyle/>
        <a:p>
          <a:r>
            <a:rPr lang="en-US" b="0" i="0" dirty="0" smtClean="0"/>
            <a:t>this mail is spam or not?</a:t>
          </a:r>
          <a:endParaRPr lang="en-US" dirty="0"/>
        </a:p>
      </dgm:t>
    </dgm:pt>
    <dgm:pt modelId="{B2253ABF-0AF6-4FA9-B79C-5B592233B028}" type="parTrans" cxnId="{BE20817E-7661-4A2A-B63F-A54B7D3F4BB9}">
      <dgm:prSet/>
      <dgm:spPr/>
      <dgm:t>
        <a:bodyPr/>
        <a:lstStyle/>
        <a:p>
          <a:endParaRPr lang="en-US"/>
        </a:p>
      </dgm:t>
    </dgm:pt>
    <dgm:pt modelId="{EA9B3737-676C-4976-BE52-7B9AA9D64B27}" type="sibTrans" cxnId="{BE20817E-7661-4A2A-B63F-A54B7D3F4BB9}">
      <dgm:prSet/>
      <dgm:spPr/>
      <dgm:t>
        <a:bodyPr/>
        <a:lstStyle/>
        <a:p>
          <a:endParaRPr lang="en-US"/>
        </a:p>
      </dgm:t>
    </dgm:pt>
    <dgm:pt modelId="{34FF2158-9386-4069-8569-CB2520957346}">
      <dgm:prSet phldrT="[Text]"/>
      <dgm:spPr/>
      <dgm:t>
        <a:bodyPr/>
        <a:lstStyle/>
        <a:p>
          <a:r>
            <a:rPr lang="en-US" b="0" i="0" dirty="0" smtClean="0"/>
            <a:t>given news </a:t>
          </a:r>
          <a:r>
            <a:rPr lang="en-US" b="0" i="0" dirty="0" err="1" smtClean="0"/>
            <a:t>articles,cluster</a:t>
          </a:r>
          <a:r>
            <a:rPr lang="en-US" b="0" i="0" dirty="0" smtClean="0"/>
            <a:t> into different types of news</a:t>
          </a:r>
          <a:endParaRPr lang="en-US" dirty="0"/>
        </a:p>
      </dgm:t>
    </dgm:pt>
    <dgm:pt modelId="{CAFF86E9-4A8F-44B7-ACA7-111DDC193D3C}" type="parTrans" cxnId="{011552A7-AA8B-409D-83D2-976F1DB10C4C}">
      <dgm:prSet/>
      <dgm:spPr/>
      <dgm:t>
        <a:bodyPr/>
        <a:lstStyle/>
        <a:p>
          <a:endParaRPr lang="en-US"/>
        </a:p>
      </dgm:t>
    </dgm:pt>
    <dgm:pt modelId="{812CA1D2-22DA-4983-9CB9-AF30438192CC}" type="sibTrans" cxnId="{011552A7-AA8B-409D-83D2-976F1DB10C4C}">
      <dgm:prSet/>
      <dgm:spPr/>
      <dgm:t>
        <a:bodyPr/>
        <a:lstStyle/>
        <a:p>
          <a:endParaRPr lang="en-US"/>
        </a:p>
      </dgm:t>
    </dgm:pt>
    <dgm:pt modelId="{644D61B1-23B3-4599-BA41-CF84B1D1719A}" type="pres">
      <dgm:prSet presAssocID="{97E67092-620A-4677-9FD2-DFD884F271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D63F3-B449-4332-847D-C2A781D00F4C}" type="pres">
      <dgm:prSet presAssocID="{97E67092-620A-4677-9FD2-DFD884F27127}" presName="hierFlow" presStyleCnt="0"/>
      <dgm:spPr/>
    </dgm:pt>
    <dgm:pt modelId="{CA03525D-DE69-4782-857D-6A45D5C87BFF}" type="pres">
      <dgm:prSet presAssocID="{97E67092-620A-4677-9FD2-DFD884F27127}" presName="firstBuf" presStyleCnt="0"/>
      <dgm:spPr/>
    </dgm:pt>
    <dgm:pt modelId="{1A12493A-5428-46CD-87A1-F0A90A6BEFEF}" type="pres">
      <dgm:prSet presAssocID="{97E67092-620A-4677-9FD2-DFD884F271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7B156A-433F-415E-9DEC-FE4F57A35384}" type="pres">
      <dgm:prSet presAssocID="{D40771E8-7049-4E70-9B1A-5DB796906BBE}" presName="Name14" presStyleCnt="0"/>
      <dgm:spPr/>
    </dgm:pt>
    <dgm:pt modelId="{84F7DB69-8759-4517-8BE4-D6FD97CDF406}" type="pres">
      <dgm:prSet presAssocID="{D40771E8-7049-4E70-9B1A-5DB796906BB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68101-E193-41AD-A66F-18C763737BD2}" type="pres">
      <dgm:prSet presAssocID="{D40771E8-7049-4E70-9B1A-5DB796906BBE}" presName="hierChild2" presStyleCnt="0"/>
      <dgm:spPr/>
    </dgm:pt>
    <dgm:pt modelId="{3042E632-CEDB-4812-BBF2-124142122934}" type="pres">
      <dgm:prSet presAssocID="{84FD43F5-A3DD-4913-9028-2B3E2FAED054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C4A762D-736C-4532-9067-A281E038C7D2}" type="pres">
      <dgm:prSet presAssocID="{4FA3AB2C-07C2-4E8C-8747-868B2A707D91}" presName="Name21" presStyleCnt="0"/>
      <dgm:spPr/>
    </dgm:pt>
    <dgm:pt modelId="{04459FEF-E97B-43AC-811F-AFC2E618975C}" type="pres">
      <dgm:prSet presAssocID="{4FA3AB2C-07C2-4E8C-8747-868B2A707D91}" presName="level2Shape" presStyleLbl="node2" presStyleIdx="0" presStyleCnt="3"/>
      <dgm:spPr/>
      <dgm:t>
        <a:bodyPr/>
        <a:lstStyle/>
        <a:p>
          <a:endParaRPr lang="en-US"/>
        </a:p>
      </dgm:t>
    </dgm:pt>
    <dgm:pt modelId="{4CA22B57-1527-415E-A64F-0CFF3719F7C3}" type="pres">
      <dgm:prSet presAssocID="{4FA3AB2C-07C2-4E8C-8747-868B2A707D91}" presName="hierChild3" presStyleCnt="0"/>
      <dgm:spPr/>
    </dgm:pt>
    <dgm:pt modelId="{7410EC9D-7195-455B-B44F-8D61BD6895F2}" type="pres">
      <dgm:prSet presAssocID="{00FED440-AB97-4CF7-8341-38A4FD0D3DEC}" presName="Name19" presStyleLbl="parChTrans1D3" presStyleIdx="0" presStyleCnt="4"/>
      <dgm:spPr/>
      <dgm:t>
        <a:bodyPr/>
        <a:lstStyle/>
        <a:p>
          <a:endParaRPr lang="en-US"/>
        </a:p>
      </dgm:t>
    </dgm:pt>
    <dgm:pt modelId="{D278459E-CD43-4A8D-AB2A-7F0974F93FE6}" type="pres">
      <dgm:prSet presAssocID="{F1E84757-BDC3-43FB-8D9D-87DD67C4C0A2}" presName="Name21" presStyleCnt="0"/>
      <dgm:spPr/>
    </dgm:pt>
    <dgm:pt modelId="{30B9C220-34C9-413F-A088-C7CAA486E6FF}" type="pres">
      <dgm:prSet presAssocID="{F1E84757-BDC3-43FB-8D9D-87DD67C4C0A2}" presName="level2Shape" presStyleLbl="node3" presStyleIdx="0" presStyleCnt="4"/>
      <dgm:spPr/>
      <dgm:t>
        <a:bodyPr/>
        <a:lstStyle/>
        <a:p>
          <a:endParaRPr lang="en-US"/>
        </a:p>
      </dgm:t>
    </dgm:pt>
    <dgm:pt modelId="{B6B83B4A-4629-4F37-B2FF-DD0D4123F2AF}" type="pres">
      <dgm:prSet presAssocID="{F1E84757-BDC3-43FB-8D9D-87DD67C4C0A2}" presName="hierChild3" presStyleCnt="0"/>
      <dgm:spPr/>
    </dgm:pt>
    <dgm:pt modelId="{2264B22B-72CD-4700-9492-894F142BC992}" type="pres">
      <dgm:prSet presAssocID="{15688BB8-BB75-4F44-8CF8-0F8C95A08A5B}" presName="Name19" presStyleLbl="parChTrans1D4" presStyleIdx="0" presStyleCnt="3"/>
      <dgm:spPr/>
      <dgm:t>
        <a:bodyPr/>
        <a:lstStyle/>
        <a:p>
          <a:endParaRPr lang="en-US"/>
        </a:p>
      </dgm:t>
    </dgm:pt>
    <dgm:pt modelId="{656C6CF2-03E2-403F-BFE4-6DB4D5382D12}" type="pres">
      <dgm:prSet presAssocID="{3C1FC5EB-2207-44C1-80FD-514560429E98}" presName="Name21" presStyleCnt="0"/>
      <dgm:spPr/>
    </dgm:pt>
    <dgm:pt modelId="{13E0DC6A-13C0-40CD-8C4C-C2110CC28E51}" type="pres">
      <dgm:prSet presAssocID="{3C1FC5EB-2207-44C1-80FD-514560429E98}" presName="level2Shape" presStyleLbl="node4" presStyleIdx="0" presStyleCnt="3"/>
      <dgm:spPr/>
      <dgm:t>
        <a:bodyPr/>
        <a:lstStyle/>
        <a:p>
          <a:endParaRPr lang="en-US"/>
        </a:p>
      </dgm:t>
    </dgm:pt>
    <dgm:pt modelId="{174F9C51-FF5A-4F21-A1A1-666ABD4AA077}" type="pres">
      <dgm:prSet presAssocID="{3C1FC5EB-2207-44C1-80FD-514560429E98}" presName="hierChild3" presStyleCnt="0"/>
      <dgm:spPr/>
    </dgm:pt>
    <dgm:pt modelId="{BD706D2D-1456-4AA3-BABC-0CBBD11CDDFF}" type="pres">
      <dgm:prSet presAssocID="{7CD5300A-80EA-48D5-81C3-08998B9607BA}" presName="Name19" presStyleLbl="parChTrans1D3" presStyleIdx="1" presStyleCnt="4"/>
      <dgm:spPr/>
      <dgm:t>
        <a:bodyPr/>
        <a:lstStyle/>
        <a:p>
          <a:endParaRPr lang="en-US"/>
        </a:p>
      </dgm:t>
    </dgm:pt>
    <dgm:pt modelId="{99560921-480F-43D5-830B-12C470FFB44D}" type="pres">
      <dgm:prSet presAssocID="{59B549C0-A45D-4291-9908-6D2BD63FF74F}" presName="Name21" presStyleCnt="0"/>
      <dgm:spPr/>
    </dgm:pt>
    <dgm:pt modelId="{B84CBE6A-646E-40A0-8EF2-A3B10801E33F}" type="pres">
      <dgm:prSet presAssocID="{59B549C0-A45D-4291-9908-6D2BD63FF74F}" presName="level2Shape" presStyleLbl="node3" presStyleIdx="1" presStyleCnt="4"/>
      <dgm:spPr/>
      <dgm:t>
        <a:bodyPr/>
        <a:lstStyle/>
        <a:p>
          <a:endParaRPr lang="en-US"/>
        </a:p>
      </dgm:t>
    </dgm:pt>
    <dgm:pt modelId="{121D1351-2E19-40F6-BEF8-14ACBF44E702}" type="pres">
      <dgm:prSet presAssocID="{59B549C0-A45D-4291-9908-6D2BD63FF74F}" presName="hierChild3" presStyleCnt="0"/>
      <dgm:spPr/>
    </dgm:pt>
    <dgm:pt modelId="{33C28054-2274-4A15-936D-7D519A05A83D}" type="pres">
      <dgm:prSet presAssocID="{B2253ABF-0AF6-4FA9-B79C-5B592233B028}" presName="Name19" presStyleLbl="parChTrans1D4" presStyleIdx="1" presStyleCnt="3"/>
      <dgm:spPr/>
      <dgm:t>
        <a:bodyPr/>
        <a:lstStyle/>
        <a:p>
          <a:endParaRPr lang="en-US"/>
        </a:p>
      </dgm:t>
    </dgm:pt>
    <dgm:pt modelId="{527EF387-30D0-4480-9C8F-742CA4BB0C7A}" type="pres">
      <dgm:prSet presAssocID="{79D731BD-6610-482C-94CF-5C3306396D25}" presName="Name21" presStyleCnt="0"/>
      <dgm:spPr/>
    </dgm:pt>
    <dgm:pt modelId="{24112D82-449D-4072-8405-863F56C28716}" type="pres">
      <dgm:prSet presAssocID="{79D731BD-6610-482C-94CF-5C3306396D25}" presName="level2Shape" presStyleLbl="node4" presStyleIdx="1" presStyleCnt="3"/>
      <dgm:spPr/>
      <dgm:t>
        <a:bodyPr/>
        <a:lstStyle/>
        <a:p>
          <a:endParaRPr lang="en-US"/>
        </a:p>
      </dgm:t>
    </dgm:pt>
    <dgm:pt modelId="{D9121CC7-A579-4120-8A5D-B5EF5138CD89}" type="pres">
      <dgm:prSet presAssocID="{79D731BD-6610-482C-94CF-5C3306396D25}" presName="hierChild3" presStyleCnt="0"/>
      <dgm:spPr/>
    </dgm:pt>
    <dgm:pt modelId="{C1BBA7A1-4FC0-450C-A93F-4C12A382F531}" type="pres">
      <dgm:prSet presAssocID="{313806F6-750F-4490-B298-C1BA32D0CD0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DC80DC17-DEAB-4460-AC7A-1B7AAC2CEFAD}" type="pres">
      <dgm:prSet presAssocID="{909F5246-7B0C-48D6-A916-A17DB7C522A0}" presName="Name21" presStyleCnt="0"/>
      <dgm:spPr/>
    </dgm:pt>
    <dgm:pt modelId="{8F2D32B6-F58F-49E2-ADD1-4AC364FC80D3}" type="pres">
      <dgm:prSet presAssocID="{909F5246-7B0C-48D6-A916-A17DB7C522A0}" presName="level2Shape" presStyleLbl="node2" presStyleIdx="1" presStyleCnt="3"/>
      <dgm:spPr/>
      <dgm:t>
        <a:bodyPr/>
        <a:lstStyle/>
        <a:p>
          <a:endParaRPr lang="en-US"/>
        </a:p>
      </dgm:t>
    </dgm:pt>
    <dgm:pt modelId="{6AC5097C-E516-486A-B5B8-1DCDFBF21A9D}" type="pres">
      <dgm:prSet presAssocID="{909F5246-7B0C-48D6-A916-A17DB7C522A0}" presName="hierChild3" presStyleCnt="0"/>
      <dgm:spPr/>
    </dgm:pt>
    <dgm:pt modelId="{873B03F2-43FD-44A6-A726-58AC91FEEE83}" type="pres">
      <dgm:prSet presAssocID="{E5C90A0D-B2AC-4C4A-B0F7-9D293C5580F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976E7A85-2D0C-4E13-8E24-7204A9655EB4}" type="pres">
      <dgm:prSet presAssocID="{7CB2A0C8-CDAF-4209-941C-0B3304634DBD}" presName="Name21" presStyleCnt="0"/>
      <dgm:spPr/>
    </dgm:pt>
    <dgm:pt modelId="{F1BCCE60-2FCC-4BC6-BA5E-9A919D2C97C8}" type="pres">
      <dgm:prSet presAssocID="{7CB2A0C8-CDAF-4209-941C-0B3304634DBD}" presName="level2Shape" presStyleLbl="node3" presStyleIdx="2" presStyleCnt="4"/>
      <dgm:spPr/>
      <dgm:t>
        <a:bodyPr/>
        <a:lstStyle/>
        <a:p>
          <a:endParaRPr lang="en-US"/>
        </a:p>
      </dgm:t>
    </dgm:pt>
    <dgm:pt modelId="{753FCFFF-9800-4A44-B734-1FECF6CD75BC}" type="pres">
      <dgm:prSet presAssocID="{7CB2A0C8-CDAF-4209-941C-0B3304634DBD}" presName="hierChild3" presStyleCnt="0"/>
      <dgm:spPr/>
    </dgm:pt>
    <dgm:pt modelId="{E4BD6A74-3829-4B30-904A-4FAB580D87B8}" type="pres">
      <dgm:prSet presAssocID="{CAFF86E9-4A8F-44B7-ACA7-111DDC193D3C}" presName="Name19" presStyleLbl="parChTrans1D4" presStyleIdx="2" presStyleCnt="3"/>
      <dgm:spPr/>
      <dgm:t>
        <a:bodyPr/>
        <a:lstStyle/>
        <a:p>
          <a:endParaRPr lang="en-US"/>
        </a:p>
      </dgm:t>
    </dgm:pt>
    <dgm:pt modelId="{DD4D06DD-5333-4527-9C1F-54327DD5E48A}" type="pres">
      <dgm:prSet presAssocID="{34FF2158-9386-4069-8569-CB2520957346}" presName="Name21" presStyleCnt="0"/>
      <dgm:spPr/>
    </dgm:pt>
    <dgm:pt modelId="{C7656FA3-1D5C-4EE6-8655-8C51F975C44C}" type="pres">
      <dgm:prSet presAssocID="{34FF2158-9386-4069-8569-CB2520957346}" presName="level2Shape" presStyleLbl="node4" presStyleIdx="2" presStyleCnt="3"/>
      <dgm:spPr/>
      <dgm:t>
        <a:bodyPr/>
        <a:lstStyle/>
        <a:p>
          <a:endParaRPr lang="en-US"/>
        </a:p>
      </dgm:t>
    </dgm:pt>
    <dgm:pt modelId="{B15CD202-1CC1-4B48-9965-8D8AF1A8DF1A}" type="pres">
      <dgm:prSet presAssocID="{34FF2158-9386-4069-8569-CB2520957346}" presName="hierChild3" presStyleCnt="0"/>
      <dgm:spPr/>
    </dgm:pt>
    <dgm:pt modelId="{240E5175-2411-410E-B85D-328E9A77FC05}" type="pres">
      <dgm:prSet presAssocID="{77C0FE24-427C-457F-AB4E-60CF2E033FA0}" presName="Name19" presStyleLbl="parChTrans1D2" presStyleIdx="2" presStyleCnt="3"/>
      <dgm:spPr/>
      <dgm:t>
        <a:bodyPr/>
        <a:lstStyle/>
        <a:p>
          <a:endParaRPr lang="en-US"/>
        </a:p>
      </dgm:t>
    </dgm:pt>
    <dgm:pt modelId="{0DE07FFD-4DFA-428C-80A6-C870CE7C85AD}" type="pres">
      <dgm:prSet presAssocID="{3E8FCF5F-3FF3-4356-A442-B7A3CC84A3C2}" presName="Name21" presStyleCnt="0"/>
      <dgm:spPr/>
    </dgm:pt>
    <dgm:pt modelId="{13E9B45E-1060-4957-9843-CADD448C8505}" type="pres">
      <dgm:prSet presAssocID="{3E8FCF5F-3FF3-4356-A442-B7A3CC84A3C2}" presName="level2Shape" presStyleLbl="node2" presStyleIdx="2" presStyleCnt="3"/>
      <dgm:spPr/>
      <dgm:t>
        <a:bodyPr/>
        <a:lstStyle/>
        <a:p>
          <a:endParaRPr lang="en-US"/>
        </a:p>
      </dgm:t>
    </dgm:pt>
    <dgm:pt modelId="{72C88C19-034E-41E1-B9E3-19AD904321F5}" type="pres">
      <dgm:prSet presAssocID="{3E8FCF5F-3FF3-4356-A442-B7A3CC84A3C2}" presName="hierChild3" presStyleCnt="0"/>
      <dgm:spPr/>
    </dgm:pt>
    <dgm:pt modelId="{7E6DA000-7FA5-4547-8BB0-50F5A6F6B681}" type="pres">
      <dgm:prSet presAssocID="{A4E767D4-E121-4782-946A-EB124A3D807D}" presName="Name19" presStyleLbl="parChTrans1D3" presStyleIdx="3" presStyleCnt="4"/>
      <dgm:spPr/>
      <dgm:t>
        <a:bodyPr/>
        <a:lstStyle/>
        <a:p>
          <a:endParaRPr lang="en-US"/>
        </a:p>
      </dgm:t>
    </dgm:pt>
    <dgm:pt modelId="{B8326178-15B7-4BCC-9F5A-8AB9662BE922}" type="pres">
      <dgm:prSet presAssocID="{BBC4F355-4923-4B4D-8F2A-63FD533184E1}" presName="Name21" presStyleCnt="0"/>
      <dgm:spPr/>
    </dgm:pt>
    <dgm:pt modelId="{413F950A-ECAA-44AD-A17E-E5AC2F04DEC4}" type="pres">
      <dgm:prSet presAssocID="{BBC4F355-4923-4B4D-8F2A-63FD533184E1}" presName="level2Shape" presStyleLbl="node3" presStyleIdx="3" presStyleCnt="4" custLinFactY="40659" custLinFactNeighborX="845" custLinFactNeighborY="100000"/>
      <dgm:spPr/>
      <dgm:t>
        <a:bodyPr/>
        <a:lstStyle/>
        <a:p>
          <a:endParaRPr lang="en-US"/>
        </a:p>
      </dgm:t>
    </dgm:pt>
    <dgm:pt modelId="{FE015AFA-4FBE-43F2-8491-9B349DE717C3}" type="pres">
      <dgm:prSet presAssocID="{BBC4F355-4923-4B4D-8F2A-63FD533184E1}" presName="hierChild3" presStyleCnt="0"/>
      <dgm:spPr/>
    </dgm:pt>
    <dgm:pt modelId="{775AE850-1BC5-483F-A91C-B5E9B4D4A1DE}" type="pres">
      <dgm:prSet presAssocID="{97E67092-620A-4677-9FD2-DFD884F27127}" presName="bgShapesFlow" presStyleCnt="0"/>
      <dgm:spPr/>
    </dgm:pt>
    <dgm:pt modelId="{B62ED7DE-6BCD-407C-B9AD-0344098029CC}" type="pres">
      <dgm:prSet presAssocID="{DC5BBB0B-242A-4B80-A583-BB8429CB5911}" presName="rectComp" presStyleCnt="0"/>
      <dgm:spPr/>
    </dgm:pt>
    <dgm:pt modelId="{9A1DB9C3-0530-4D2A-B574-016829220807}" type="pres">
      <dgm:prSet presAssocID="{DC5BBB0B-242A-4B80-A583-BB8429CB5911}" presName="bgRect" presStyleLbl="bgShp" presStyleIdx="0" presStyleCnt="4"/>
      <dgm:spPr/>
      <dgm:t>
        <a:bodyPr/>
        <a:lstStyle/>
        <a:p>
          <a:endParaRPr lang="en-US"/>
        </a:p>
      </dgm:t>
    </dgm:pt>
    <dgm:pt modelId="{9E821412-053E-4039-AE39-CE48D2380A7E}" type="pres">
      <dgm:prSet presAssocID="{DC5BBB0B-242A-4B80-A583-BB8429CB5911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331A8-AC67-437D-856F-EC075FE140BA}" type="pres">
      <dgm:prSet presAssocID="{DC5BBB0B-242A-4B80-A583-BB8429CB5911}" presName="spComp" presStyleCnt="0"/>
      <dgm:spPr/>
    </dgm:pt>
    <dgm:pt modelId="{FCCB7CE4-143C-4A4F-8394-5B36D344BBA1}" type="pres">
      <dgm:prSet presAssocID="{DC5BBB0B-242A-4B80-A583-BB8429CB5911}" presName="vSp" presStyleCnt="0"/>
      <dgm:spPr/>
    </dgm:pt>
    <dgm:pt modelId="{7F906D1D-1D2D-44EF-BBCD-29B9B1BE17B5}" type="pres">
      <dgm:prSet presAssocID="{E1A8DE4B-2C33-4982-8686-AEECCEB41EEC}" presName="rectComp" presStyleCnt="0"/>
      <dgm:spPr/>
    </dgm:pt>
    <dgm:pt modelId="{CCB17BA3-7F55-46AB-9261-B15EADEB3708}" type="pres">
      <dgm:prSet presAssocID="{E1A8DE4B-2C33-4982-8686-AEECCEB41EEC}" presName="bgRect" presStyleLbl="bgShp" presStyleIdx="1" presStyleCnt="4"/>
      <dgm:spPr/>
      <dgm:t>
        <a:bodyPr/>
        <a:lstStyle/>
        <a:p>
          <a:endParaRPr lang="en-US"/>
        </a:p>
      </dgm:t>
    </dgm:pt>
    <dgm:pt modelId="{D2C4CC30-348A-44A6-9F84-3012825798E7}" type="pres">
      <dgm:prSet presAssocID="{E1A8DE4B-2C33-4982-8686-AEECCEB41EEC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0F81E-6F46-44A9-BCD3-4ADA8BE0B715}" type="pres">
      <dgm:prSet presAssocID="{E1A8DE4B-2C33-4982-8686-AEECCEB41EEC}" presName="spComp" presStyleCnt="0"/>
      <dgm:spPr/>
    </dgm:pt>
    <dgm:pt modelId="{9BBA4EDB-574F-4B69-85F1-958207FCE7D3}" type="pres">
      <dgm:prSet presAssocID="{E1A8DE4B-2C33-4982-8686-AEECCEB41EEC}" presName="vSp" presStyleCnt="0"/>
      <dgm:spPr/>
    </dgm:pt>
    <dgm:pt modelId="{018A2489-08C0-455F-9357-DC55B5557659}" type="pres">
      <dgm:prSet presAssocID="{EA6EB803-F49E-4CB6-B54E-0006ACA3FB8B}" presName="rectComp" presStyleCnt="0"/>
      <dgm:spPr/>
    </dgm:pt>
    <dgm:pt modelId="{AD564169-038D-42DC-B12B-3F92B067A9B3}" type="pres">
      <dgm:prSet presAssocID="{EA6EB803-F49E-4CB6-B54E-0006ACA3FB8B}" presName="bgRect" presStyleLbl="bgShp" presStyleIdx="2" presStyleCnt="4"/>
      <dgm:spPr/>
      <dgm:t>
        <a:bodyPr/>
        <a:lstStyle/>
        <a:p>
          <a:endParaRPr lang="en-US"/>
        </a:p>
      </dgm:t>
    </dgm:pt>
    <dgm:pt modelId="{346954F2-1918-42B1-B369-FD0D91B3171C}" type="pres">
      <dgm:prSet presAssocID="{EA6EB803-F49E-4CB6-B54E-0006ACA3FB8B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4F2E5-AAE5-4F91-90DC-4927F7FA99C2}" type="pres">
      <dgm:prSet presAssocID="{EA6EB803-F49E-4CB6-B54E-0006ACA3FB8B}" presName="spComp" presStyleCnt="0"/>
      <dgm:spPr/>
    </dgm:pt>
    <dgm:pt modelId="{2464E397-304D-4458-89E4-BE249F722856}" type="pres">
      <dgm:prSet presAssocID="{EA6EB803-F49E-4CB6-B54E-0006ACA3FB8B}" presName="vSp" presStyleCnt="0"/>
      <dgm:spPr/>
    </dgm:pt>
    <dgm:pt modelId="{DA01CDE7-E484-4911-9507-E46CEAF7C289}" type="pres">
      <dgm:prSet presAssocID="{21694AD7-449B-47B7-926E-97BE6084D93D}" presName="rectComp" presStyleCnt="0"/>
      <dgm:spPr/>
    </dgm:pt>
    <dgm:pt modelId="{0CCD1175-06ED-4898-975C-A0C0186AE14F}" type="pres">
      <dgm:prSet presAssocID="{21694AD7-449B-47B7-926E-97BE6084D93D}" presName="bgRect" presStyleLbl="bgShp" presStyleIdx="3" presStyleCnt="4"/>
      <dgm:spPr/>
      <dgm:t>
        <a:bodyPr/>
        <a:lstStyle/>
        <a:p>
          <a:endParaRPr lang="en-US"/>
        </a:p>
      </dgm:t>
    </dgm:pt>
    <dgm:pt modelId="{52A18BA2-CD18-49D4-B653-F5F8BB9B24BE}" type="pres">
      <dgm:prSet presAssocID="{21694AD7-449B-47B7-926E-97BE6084D93D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7F07E-5906-48E1-B3A1-4D8FB539A1D2}" type="presOf" srcId="{DC5BBB0B-242A-4B80-A583-BB8429CB5911}" destId="{9E821412-053E-4039-AE39-CE48D2380A7E}" srcOrd="1" destOrd="0" presId="urn:microsoft.com/office/officeart/2005/8/layout/hierarchy6"/>
    <dgm:cxn modelId="{1D677E69-E296-4C62-BCF0-353BA7A40859}" srcId="{97E67092-620A-4677-9FD2-DFD884F27127}" destId="{21694AD7-449B-47B7-926E-97BE6084D93D}" srcOrd="4" destOrd="0" parTransId="{8558BDF5-3723-4751-B624-4C961AA6A8D4}" sibTransId="{019B62FD-EB63-45C5-8FE0-09B789D47EC4}"/>
    <dgm:cxn modelId="{1E7AE123-4211-4EC7-BD27-DD9D57D72AAB}" type="presOf" srcId="{DC5BBB0B-242A-4B80-A583-BB8429CB5911}" destId="{9A1DB9C3-0530-4D2A-B574-016829220807}" srcOrd="0" destOrd="0" presId="urn:microsoft.com/office/officeart/2005/8/layout/hierarchy6"/>
    <dgm:cxn modelId="{C16D5F11-4615-41FA-82E8-C68841D5F773}" srcId="{4FA3AB2C-07C2-4E8C-8747-868B2A707D91}" destId="{59B549C0-A45D-4291-9908-6D2BD63FF74F}" srcOrd="1" destOrd="0" parTransId="{7CD5300A-80EA-48D5-81C3-08998B9607BA}" sibTransId="{8EEFB697-D97F-42F5-B798-1E380D52AB77}"/>
    <dgm:cxn modelId="{F8F70B25-7308-4539-B535-A42597EE1EFE}" type="presOf" srcId="{84FD43F5-A3DD-4913-9028-2B3E2FAED054}" destId="{3042E632-CEDB-4812-BBF2-124142122934}" srcOrd="0" destOrd="0" presId="urn:microsoft.com/office/officeart/2005/8/layout/hierarchy6"/>
    <dgm:cxn modelId="{AE5DCAD6-D3D5-4E01-9BA5-FDB974C78BB0}" type="presOf" srcId="{00FED440-AB97-4CF7-8341-38A4FD0D3DEC}" destId="{7410EC9D-7195-455B-B44F-8D61BD6895F2}" srcOrd="0" destOrd="0" presId="urn:microsoft.com/office/officeart/2005/8/layout/hierarchy6"/>
    <dgm:cxn modelId="{566B575C-5060-4947-9E59-F4F055A8C711}" type="presOf" srcId="{EA6EB803-F49E-4CB6-B54E-0006ACA3FB8B}" destId="{AD564169-038D-42DC-B12B-3F92B067A9B3}" srcOrd="0" destOrd="0" presId="urn:microsoft.com/office/officeart/2005/8/layout/hierarchy6"/>
    <dgm:cxn modelId="{E2E20538-C191-424E-B796-2A69FD5539F9}" type="presOf" srcId="{3C1FC5EB-2207-44C1-80FD-514560429E98}" destId="{13E0DC6A-13C0-40CD-8C4C-C2110CC28E51}" srcOrd="0" destOrd="0" presId="urn:microsoft.com/office/officeart/2005/8/layout/hierarchy6"/>
    <dgm:cxn modelId="{D697059F-F223-433C-90C7-F6085F25AF61}" type="presOf" srcId="{59B549C0-A45D-4291-9908-6D2BD63FF74F}" destId="{B84CBE6A-646E-40A0-8EF2-A3B10801E33F}" srcOrd="0" destOrd="0" presId="urn:microsoft.com/office/officeart/2005/8/layout/hierarchy6"/>
    <dgm:cxn modelId="{773D36C5-5F73-475C-AE7A-4BED395ED84C}" srcId="{D40771E8-7049-4E70-9B1A-5DB796906BBE}" destId="{3E8FCF5F-3FF3-4356-A442-B7A3CC84A3C2}" srcOrd="2" destOrd="0" parTransId="{77C0FE24-427C-457F-AB4E-60CF2E033FA0}" sibTransId="{729714DC-DBEC-4334-BA7C-518E2690DB06}"/>
    <dgm:cxn modelId="{BA231834-A438-4166-8BDA-7A877C7D0C33}" type="presOf" srcId="{79D731BD-6610-482C-94CF-5C3306396D25}" destId="{24112D82-449D-4072-8405-863F56C28716}" srcOrd="0" destOrd="0" presId="urn:microsoft.com/office/officeart/2005/8/layout/hierarchy6"/>
    <dgm:cxn modelId="{C4DB0CCE-7452-4459-A59B-BE014D3CC927}" type="presOf" srcId="{CAFF86E9-4A8F-44B7-ACA7-111DDC193D3C}" destId="{E4BD6A74-3829-4B30-904A-4FAB580D87B8}" srcOrd="0" destOrd="0" presId="urn:microsoft.com/office/officeart/2005/8/layout/hierarchy6"/>
    <dgm:cxn modelId="{BE20817E-7661-4A2A-B63F-A54B7D3F4BB9}" srcId="{59B549C0-A45D-4291-9908-6D2BD63FF74F}" destId="{79D731BD-6610-482C-94CF-5C3306396D25}" srcOrd="0" destOrd="0" parTransId="{B2253ABF-0AF6-4FA9-B79C-5B592233B028}" sibTransId="{EA9B3737-676C-4976-BE52-7B9AA9D64B27}"/>
    <dgm:cxn modelId="{AEBA980E-F3B5-488C-A3D0-2CFE4ECBF6EA}" type="presOf" srcId="{E1A8DE4B-2C33-4982-8686-AEECCEB41EEC}" destId="{D2C4CC30-348A-44A6-9F84-3012825798E7}" srcOrd="1" destOrd="0" presId="urn:microsoft.com/office/officeart/2005/8/layout/hierarchy6"/>
    <dgm:cxn modelId="{2C5AFA9A-4408-4D93-A61E-AE47E4DBC2CE}" type="presOf" srcId="{4FA3AB2C-07C2-4E8C-8747-868B2A707D91}" destId="{04459FEF-E97B-43AC-811F-AFC2E618975C}" srcOrd="0" destOrd="0" presId="urn:microsoft.com/office/officeart/2005/8/layout/hierarchy6"/>
    <dgm:cxn modelId="{4A78E12C-46A1-4EE6-996F-8FDCBF679C1F}" type="presOf" srcId="{A4E767D4-E121-4782-946A-EB124A3D807D}" destId="{7E6DA000-7FA5-4547-8BB0-50F5A6F6B681}" srcOrd="0" destOrd="0" presId="urn:microsoft.com/office/officeart/2005/8/layout/hierarchy6"/>
    <dgm:cxn modelId="{1D0AD98D-510D-4317-A817-959848FB1D98}" srcId="{909F5246-7B0C-48D6-A916-A17DB7C522A0}" destId="{7CB2A0C8-CDAF-4209-941C-0B3304634DBD}" srcOrd="0" destOrd="0" parTransId="{E5C90A0D-B2AC-4C4A-B0F7-9D293C5580FC}" sibTransId="{622F4FE7-AF49-4CD4-8DED-A50DF865D1F9}"/>
    <dgm:cxn modelId="{DAFA7250-E89D-41EB-A048-09573BB0CBBB}" type="presOf" srcId="{21694AD7-449B-47B7-926E-97BE6084D93D}" destId="{0CCD1175-06ED-4898-975C-A0C0186AE14F}" srcOrd="0" destOrd="0" presId="urn:microsoft.com/office/officeart/2005/8/layout/hierarchy6"/>
    <dgm:cxn modelId="{3A0DEDFB-A0F1-4E40-9F1A-7EDDC880275E}" srcId="{D40771E8-7049-4E70-9B1A-5DB796906BBE}" destId="{4FA3AB2C-07C2-4E8C-8747-868B2A707D91}" srcOrd="0" destOrd="0" parTransId="{84FD43F5-A3DD-4913-9028-2B3E2FAED054}" sibTransId="{99A03E11-6AB1-46BA-99B4-D6D2E7D62187}"/>
    <dgm:cxn modelId="{AF303545-8940-4F1F-89CE-14DFA6452ECC}" type="presOf" srcId="{EA6EB803-F49E-4CB6-B54E-0006ACA3FB8B}" destId="{346954F2-1918-42B1-B369-FD0D91B3171C}" srcOrd="1" destOrd="0" presId="urn:microsoft.com/office/officeart/2005/8/layout/hierarchy6"/>
    <dgm:cxn modelId="{8D053951-5B79-43E9-990F-EAF20CA7609B}" srcId="{F1E84757-BDC3-43FB-8D9D-87DD67C4C0A2}" destId="{3C1FC5EB-2207-44C1-80FD-514560429E98}" srcOrd="0" destOrd="0" parTransId="{15688BB8-BB75-4F44-8CF8-0F8C95A08A5B}" sibTransId="{0D5CB218-BA53-4A6A-B13C-A5E3D1B22980}"/>
    <dgm:cxn modelId="{2A43BDFA-1800-4839-951C-79E643D2351B}" type="presOf" srcId="{77C0FE24-427C-457F-AB4E-60CF2E033FA0}" destId="{240E5175-2411-410E-B85D-328E9A77FC05}" srcOrd="0" destOrd="0" presId="urn:microsoft.com/office/officeart/2005/8/layout/hierarchy6"/>
    <dgm:cxn modelId="{3267CE2B-F6F8-423A-AE13-BE0BDAE3652C}" srcId="{D40771E8-7049-4E70-9B1A-5DB796906BBE}" destId="{909F5246-7B0C-48D6-A916-A17DB7C522A0}" srcOrd="1" destOrd="0" parTransId="{313806F6-750F-4490-B298-C1BA32D0CD03}" sibTransId="{06845F23-82CF-43D9-8B67-FED1BCE519D8}"/>
    <dgm:cxn modelId="{74D1045E-9F4D-4A2E-B60D-A2A8C387D96B}" type="presOf" srcId="{B2253ABF-0AF6-4FA9-B79C-5B592233B028}" destId="{33C28054-2274-4A15-936D-7D519A05A83D}" srcOrd="0" destOrd="0" presId="urn:microsoft.com/office/officeart/2005/8/layout/hierarchy6"/>
    <dgm:cxn modelId="{EB39C208-4A8C-436D-980F-FE306FBDAB9C}" type="presOf" srcId="{909F5246-7B0C-48D6-A916-A17DB7C522A0}" destId="{8F2D32B6-F58F-49E2-ADD1-4AC364FC80D3}" srcOrd="0" destOrd="0" presId="urn:microsoft.com/office/officeart/2005/8/layout/hierarchy6"/>
    <dgm:cxn modelId="{75B0AE4F-6A52-4BA0-B1D0-7B6FA3F821A2}" type="presOf" srcId="{BBC4F355-4923-4B4D-8F2A-63FD533184E1}" destId="{413F950A-ECAA-44AD-A17E-E5AC2F04DEC4}" srcOrd="0" destOrd="0" presId="urn:microsoft.com/office/officeart/2005/8/layout/hierarchy6"/>
    <dgm:cxn modelId="{6E6DF6A4-D2E9-4B32-AD10-0A61C8C582DB}" type="presOf" srcId="{15688BB8-BB75-4F44-8CF8-0F8C95A08A5B}" destId="{2264B22B-72CD-4700-9492-894F142BC992}" srcOrd="0" destOrd="0" presId="urn:microsoft.com/office/officeart/2005/8/layout/hierarchy6"/>
    <dgm:cxn modelId="{6A960861-54FD-4FE1-89F0-FE0924EECABF}" type="presOf" srcId="{7CD5300A-80EA-48D5-81C3-08998B9607BA}" destId="{BD706D2D-1456-4AA3-BABC-0CBBD11CDDFF}" srcOrd="0" destOrd="0" presId="urn:microsoft.com/office/officeart/2005/8/layout/hierarchy6"/>
    <dgm:cxn modelId="{AAB6A899-505C-4C2C-9A00-A0BBEBA191F4}" type="presOf" srcId="{21694AD7-449B-47B7-926E-97BE6084D93D}" destId="{52A18BA2-CD18-49D4-B653-F5F8BB9B24BE}" srcOrd="1" destOrd="0" presId="urn:microsoft.com/office/officeart/2005/8/layout/hierarchy6"/>
    <dgm:cxn modelId="{7B6A4652-15BF-49D9-94B3-E0F5A01F37E0}" srcId="{97E67092-620A-4677-9FD2-DFD884F27127}" destId="{D40771E8-7049-4E70-9B1A-5DB796906BBE}" srcOrd="0" destOrd="0" parTransId="{084E0300-201A-4992-B787-E3A08BB1461F}" sibTransId="{6165CE8F-F995-4134-87CB-F3117CEB9019}"/>
    <dgm:cxn modelId="{AA5F2FC7-FFE5-416A-9446-817D3CE00ECA}" type="presOf" srcId="{F1E84757-BDC3-43FB-8D9D-87DD67C4C0A2}" destId="{30B9C220-34C9-413F-A088-C7CAA486E6FF}" srcOrd="0" destOrd="0" presId="urn:microsoft.com/office/officeart/2005/8/layout/hierarchy6"/>
    <dgm:cxn modelId="{5AC8A771-8FA5-4239-8092-90A58544A53C}" srcId="{4FA3AB2C-07C2-4E8C-8747-868B2A707D91}" destId="{F1E84757-BDC3-43FB-8D9D-87DD67C4C0A2}" srcOrd="0" destOrd="0" parTransId="{00FED440-AB97-4CF7-8341-38A4FD0D3DEC}" sibTransId="{AEF12B27-3DDB-4DB5-BCA6-6A532274ED52}"/>
    <dgm:cxn modelId="{C39E5532-98FD-45E0-82AD-F46799986D2A}" srcId="{3E8FCF5F-3FF3-4356-A442-B7A3CC84A3C2}" destId="{BBC4F355-4923-4B4D-8F2A-63FD533184E1}" srcOrd="0" destOrd="0" parTransId="{A4E767D4-E121-4782-946A-EB124A3D807D}" sibTransId="{54FF7B61-20A5-40B1-AE8D-14DB51FFADD2}"/>
    <dgm:cxn modelId="{6FADF149-6CA9-44F8-9CB1-055AF2197420}" srcId="{97E67092-620A-4677-9FD2-DFD884F27127}" destId="{E1A8DE4B-2C33-4982-8686-AEECCEB41EEC}" srcOrd="2" destOrd="0" parTransId="{C92EC1BF-693D-4EE3-98E5-2107F20193A5}" sibTransId="{FE127922-BDD7-436F-87DA-5AD7C583E894}"/>
    <dgm:cxn modelId="{ECF91AAF-ECF0-4AE2-BA6C-54F198EFF2D9}" type="presOf" srcId="{D40771E8-7049-4E70-9B1A-5DB796906BBE}" destId="{84F7DB69-8759-4517-8BE4-D6FD97CDF406}" srcOrd="0" destOrd="0" presId="urn:microsoft.com/office/officeart/2005/8/layout/hierarchy6"/>
    <dgm:cxn modelId="{838E0069-957F-44AB-BF75-85E6FFC43BC8}" type="presOf" srcId="{E1A8DE4B-2C33-4982-8686-AEECCEB41EEC}" destId="{CCB17BA3-7F55-46AB-9261-B15EADEB3708}" srcOrd="0" destOrd="0" presId="urn:microsoft.com/office/officeart/2005/8/layout/hierarchy6"/>
    <dgm:cxn modelId="{4731A5FC-F742-4599-B43A-418281B0153F}" srcId="{97E67092-620A-4677-9FD2-DFD884F27127}" destId="{EA6EB803-F49E-4CB6-B54E-0006ACA3FB8B}" srcOrd="3" destOrd="0" parTransId="{99104CBF-0117-4C5D-A39B-ADF2B59D992D}" sibTransId="{06C1F813-2931-4024-915D-F8B475312B1A}"/>
    <dgm:cxn modelId="{011552A7-AA8B-409D-83D2-976F1DB10C4C}" srcId="{7CB2A0C8-CDAF-4209-941C-0B3304634DBD}" destId="{34FF2158-9386-4069-8569-CB2520957346}" srcOrd="0" destOrd="0" parTransId="{CAFF86E9-4A8F-44B7-ACA7-111DDC193D3C}" sibTransId="{812CA1D2-22DA-4983-9CB9-AF30438192CC}"/>
    <dgm:cxn modelId="{6A1AD03D-FDFB-4C55-8B0E-0D599FCDAE5F}" type="presOf" srcId="{97E67092-620A-4677-9FD2-DFD884F27127}" destId="{644D61B1-23B3-4599-BA41-CF84B1D1719A}" srcOrd="0" destOrd="0" presId="urn:microsoft.com/office/officeart/2005/8/layout/hierarchy6"/>
    <dgm:cxn modelId="{BEA52435-4FFC-4FF2-A3A0-F4F49C646577}" srcId="{97E67092-620A-4677-9FD2-DFD884F27127}" destId="{DC5BBB0B-242A-4B80-A583-BB8429CB5911}" srcOrd="1" destOrd="0" parTransId="{9A31B9C4-154B-4172-9F76-18B6AEEF3CDE}" sibTransId="{E6A43F55-2382-4988-B0FA-99E757ECB754}"/>
    <dgm:cxn modelId="{95305DC5-9B0A-4491-AF03-44291CB78F8A}" type="presOf" srcId="{313806F6-750F-4490-B298-C1BA32D0CD03}" destId="{C1BBA7A1-4FC0-450C-A93F-4C12A382F531}" srcOrd="0" destOrd="0" presId="urn:microsoft.com/office/officeart/2005/8/layout/hierarchy6"/>
    <dgm:cxn modelId="{3F412BE0-3A46-43C9-847F-F10C3DC58674}" type="presOf" srcId="{E5C90A0D-B2AC-4C4A-B0F7-9D293C5580FC}" destId="{873B03F2-43FD-44A6-A726-58AC91FEEE83}" srcOrd="0" destOrd="0" presId="urn:microsoft.com/office/officeart/2005/8/layout/hierarchy6"/>
    <dgm:cxn modelId="{56407A5E-9AF6-4498-99F7-8BCDB7C2BBE7}" type="presOf" srcId="{7CB2A0C8-CDAF-4209-941C-0B3304634DBD}" destId="{F1BCCE60-2FCC-4BC6-BA5E-9A919D2C97C8}" srcOrd="0" destOrd="0" presId="urn:microsoft.com/office/officeart/2005/8/layout/hierarchy6"/>
    <dgm:cxn modelId="{B448FC41-0F38-4E10-A061-70F1A4E5F696}" type="presOf" srcId="{3E8FCF5F-3FF3-4356-A442-B7A3CC84A3C2}" destId="{13E9B45E-1060-4957-9843-CADD448C8505}" srcOrd="0" destOrd="0" presId="urn:microsoft.com/office/officeart/2005/8/layout/hierarchy6"/>
    <dgm:cxn modelId="{91B27D9A-C6AE-4280-A158-B20F0325109A}" type="presOf" srcId="{34FF2158-9386-4069-8569-CB2520957346}" destId="{C7656FA3-1D5C-4EE6-8655-8C51F975C44C}" srcOrd="0" destOrd="0" presId="urn:microsoft.com/office/officeart/2005/8/layout/hierarchy6"/>
    <dgm:cxn modelId="{4C1FA732-FE76-45B9-99D7-915C9D106A48}" type="presParOf" srcId="{644D61B1-23B3-4599-BA41-CF84B1D1719A}" destId="{6A5D63F3-B449-4332-847D-C2A781D00F4C}" srcOrd="0" destOrd="0" presId="urn:microsoft.com/office/officeart/2005/8/layout/hierarchy6"/>
    <dgm:cxn modelId="{89787367-5A92-4C47-9E0E-079F20599854}" type="presParOf" srcId="{6A5D63F3-B449-4332-847D-C2A781D00F4C}" destId="{CA03525D-DE69-4782-857D-6A45D5C87BFF}" srcOrd="0" destOrd="0" presId="urn:microsoft.com/office/officeart/2005/8/layout/hierarchy6"/>
    <dgm:cxn modelId="{124080D1-A0E1-4F5A-822D-A26B592AF071}" type="presParOf" srcId="{6A5D63F3-B449-4332-847D-C2A781D00F4C}" destId="{1A12493A-5428-46CD-87A1-F0A90A6BEFEF}" srcOrd="1" destOrd="0" presId="urn:microsoft.com/office/officeart/2005/8/layout/hierarchy6"/>
    <dgm:cxn modelId="{44DC20E9-9C35-4BAD-B66E-D395503695D0}" type="presParOf" srcId="{1A12493A-5428-46CD-87A1-F0A90A6BEFEF}" destId="{107B156A-433F-415E-9DEC-FE4F57A35384}" srcOrd="0" destOrd="0" presId="urn:microsoft.com/office/officeart/2005/8/layout/hierarchy6"/>
    <dgm:cxn modelId="{A7622262-2B26-426F-84BF-B1F3563ADCEE}" type="presParOf" srcId="{107B156A-433F-415E-9DEC-FE4F57A35384}" destId="{84F7DB69-8759-4517-8BE4-D6FD97CDF406}" srcOrd="0" destOrd="0" presId="urn:microsoft.com/office/officeart/2005/8/layout/hierarchy6"/>
    <dgm:cxn modelId="{BB2B1D5A-DD37-48CB-AE80-DB1F91CB94A4}" type="presParOf" srcId="{107B156A-433F-415E-9DEC-FE4F57A35384}" destId="{BC468101-E193-41AD-A66F-18C763737BD2}" srcOrd="1" destOrd="0" presId="urn:microsoft.com/office/officeart/2005/8/layout/hierarchy6"/>
    <dgm:cxn modelId="{808F9825-6AD6-4DAD-84B9-D943A8FAE455}" type="presParOf" srcId="{BC468101-E193-41AD-A66F-18C763737BD2}" destId="{3042E632-CEDB-4812-BBF2-124142122934}" srcOrd="0" destOrd="0" presId="urn:microsoft.com/office/officeart/2005/8/layout/hierarchy6"/>
    <dgm:cxn modelId="{C5F56270-324A-466A-BCDC-51D7F36BBA1E}" type="presParOf" srcId="{BC468101-E193-41AD-A66F-18C763737BD2}" destId="{0C4A762D-736C-4532-9067-A281E038C7D2}" srcOrd="1" destOrd="0" presId="urn:microsoft.com/office/officeart/2005/8/layout/hierarchy6"/>
    <dgm:cxn modelId="{23BEBF25-76F6-4362-A163-E61C43DEDB6C}" type="presParOf" srcId="{0C4A762D-736C-4532-9067-A281E038C7D2}" destId="{04459FEF-E97B-43AC-811F-AFC2E618975C}" srcOrd="0" destOrd="0" presId="urn:microsoft.com/office/officeart/2005/8/layout/hierarchy6"/>
    <dgm:cxn modelId="{9FB2210C-1024-4126-AC2B-BD38FCD2E892}" type="presParOf" srcId="{0C4A762D-736C-4532-9067-A281E038C7D2}" destId="{4CA22B57-1527-415E-A64F-0CFF3719F7C3}" srcOrd="1" destOrd="0" presId="urn:microsoft.com/office/officeart/2005/8/layout/hierarchy6"/>
    <dgm:cxn modelId="{9BE9E0EE-7C56-468A-B047-E0ECFE5A7419}" type="presParOf" srcId="{4CA22B57-1527-415E-A64F-0CFF3719F7C3}" destId="{7410EC9D-7195-455B-B44F-8D61BD6895F2}" srcOrd="0" destOrd="0" presId="urn:microsoft.com/office/officeart/2005/8/layout/hierarchy6"/>
    <dgm:cxn modelId="{69BC55B4-0D08-4B31-86A5-E260C7122B00}" type="presParOf" srcId="{4CA22B57-1527-415E-A64F-0CFF3719F7C3}" destId="{D278459E-CD43-4A8D-AB2A-7F0974F93FE6}" srcOrd="1" destOrd="0" presId="urn:microsoft.com/office/officeart/2005/8/layout/hierarchy6"/>
    <dgm:cxn modelId="{5C9774BE-DE92-47D3-A9EB-2B0A13693469}" type="presParOf" srcId="{D278459E-CD43-4A8D-AB2A-7F0974F93FE6}" destId="{30B9C220-34C9-413F-A088-C7CAA486E6FF}" srcOrd="0" destOrd="0" presId="urn:microsoft.com/office/officeart/2005/8/layout/hierarchy6"/>
    <dgm:cxn modelId="{3F83AD1A-FBA1-4F58-9CDC-D5E66C2339BE}" type="presParOf" srcId="{D278459E-CD43-4A8D-AB2A-7F0974F93FE6}" destId="{B6B83B4A-4629-4F37-B2FF-DD0D4123F2AF}" srcOrd="1" destOrd="0" presId="urn:microsoft.com/office/officeart/2005/8/layout/hierarchy6"/>
    <dgm:cxn modelId="{D464480D-4F27-4FA5-A8A4-22D058B23019}" type="presParOf" srcId="{B6B83B4A-4629-4F37-B2FF-DD0D4123F2AF}" destId="{2264B22B-72CD-4700-9492-894F142BC992}" srcOrd="0" destOrd="0" presId="urn:microsoft.com/office/officeart/2005/8/layout/hierarchy6"/>
    <dgm:cxn modelId="{E47E1F5C-5263-4F1F-BF6F-CBB778E7D6AC}" type="presParOf" srcId="{B6B83B4A-4629-4F37-B2FF-DD0D4123F2AF}" destId="{656C6CF2-03E2-403F-BFE4-6DB4D5382D12}" srcOrd="1" destOrd="0" presId="urn:microsoft.com/office/officeart/2005/8/layout/hierarchy6"/>
    <dgm:cxn modelId="{FF26FF49-E9E7-4F57-A368-422D82CD2655}" type="presParOf" srcId="{656C6CF2-03E2-403F-BFE4-6DB4D5382D12}" destId="{13E0DC6A-13C0-40CD-8C4C-C2110CC28E51}" srcOrd="0" destOrd="0" presId="urn:microsoft.com/office/officeart/2005/8/layout/hierarchy6"/>
    <dgm:cxn modelId="{6FDCF565-A1C5-4BEE-AEF0-3CEC06F36811}" type="presParOf" srcId="{656C6CF2-03E2-403F-BFE4-6DB4D5382D12}" destId="{174F9C51-FF5A-4F21-A1A1-666ABD4AA077}" srcOrd="1" destOrd="0" presId="urn:microsoft.com/office/officeart/2005/8/layout/hierarchy6"/>
    <dgm:cxn modelId="{B6F6BDD6-C5AD-4F3D-A2E5-9D68E4716C9A}" type="presParOf" srcId="{4CA22B57-1527-415E-A64F-0CFF3719F7C3}" destId="{BD706D2D-1456-4AA3-BABC-0CBBD11CDDFF}" srcOrd="2" destOrd="0" presId="urn:microsoft.com/office/officeart/2005/8/layout/hierarchy6"/>
    <dgm:cxn modelId="{3F4FDA6D-8FA0-41FB-9B49-0D668E323CBE}" type="presParOf" srcId="{4CA22B57-1527-415E-A64F-0CFF3719F7C3}" destId="{99560921-480F-43D5-830B-12C470FFB44D}" srcOrd="3" destOrd="0" presId="urn:microsoft.com/office/officeart/2005/8/layout/hierarchy6"/>
    <dgm:cxn modelId="{C005F206-0E6B-49AF-B627-F0936482EF19}" type="presParOf" srcId="{99560921-480F-43D5-830B-12C470FFB44D}" destId="{B84CBE6A-646E-40A0-8EF2-A3B10801E33F}" srcOrd="0" destOrd="0" presId="urn:microsoft.com/office/officeart/2005/8/layout/hierarchy6"/>
    <dgm:cxn modelId="{174F9969-533F-40C5-8663-FCCEAB98554E}" type="presParOf" srcId="{99560921-480F-43D5-830B-12C470FFB44D}" destId="{121D1351-2E19-40F6-BEF8-14ACBF44E702}" srcOrd="1" destOrd="0" presId="urn:microsoft.com/office/officeart/2005/8/layout/hierarchy6"/>
    <dgm:cxn modelId="{9537AE5E-08F2-4AF9-A561-0D1222B4338F}" type="presParOf" srcId="{121D1351-2E19-40F6-BEF8-14ACBF44E702}" destId="{33C28054-2274-4A15-936D-7D519A05A83D}" srcOrd="0" destOrd="0" presId="urn:microsoft.com/office/officeart/2005/8/layout/hierarchy6"/>
    <dgm:cxn modelId="{D5D6E34A-216B-4AA5-8EFC-B079F3232128}" type="presParOf" srcId="{121D1351-2E19-40F6-BEF8-14ACBF44E702}" destId="{527EF387-30D0-4480-9C8F-742CA4BB0C7A}" srcOrd="1" destOrd="0" presId="urn:microsoft.com/office/officeart/2005/8/layout/hierarchy6"/>
    <dgm:cxn modelId="{BE3224FE-F78E-4AD8-A1E6-CBEE8DCE59EA}" type="presParOf" srcId="{527EF387-30D0-4480-9C8F-742CA4BB0C7A}" destId="{24112D82-449D-4072-8405-863F56C28716}" srcOrd="0" destOrd="0" presId="urn:microsoft.com/office/officeart/2005/8/layout/hierarchy6"/>
    <dgm:cxn modelId="{DD109235-21A3-49B0-8614-E2E219A1EFD9}" type="presParOf" srcId="{527EF387-30D0-4480-9C8F-742CA4BB0C7A}" destId="{D9121CC7-A579-4120-8A5D-B5EF5138CD89}" srcOrd="1" destOrd="0" presId="urn:microsoft.com/office/officeart/2005/8/layout/hierarchy6"/>
    <dgm:cxn modelId="{5204FA10-BA26-4AD7-82E3-B0C731DD66D8}" type="presParOf" srcId="{BC468101-E193-41AD-A66F-18C763737BD2}" destId="{C1BBA7A1-4FC0-450C-A93F-4C12A382F531}" srcOrd="2" destOrd="0" presId="urn:microsoft.com/office/officeart/2005/8/layout/hierarchy6"/>
    <dgm:cxn modelId="{17A38FD0-20AC-4569-A47C-7FD6C242D1E6}" type="presParOf" srcId="{BC468101-E193-41AD-A66F-18C763737BD2}" destId="{DC80DC17-DEAB-4460-AC7A-1B7AAC2CEFAD}" srcOrd="3" destOrd="0" presId="urn:microsoft.com/office/officeart/2005/8/layout/hierarchy6"/>
    <dgm:cxn modelId="{3301D798-59A6-4931-AAC5-8640E14F5431}" type="presParOf" srcId="{DC80DC17-DEAB-4460-AC7A-1B7AAC2CEFAD}" destId="{8F2D32B6-F58F-49E2-ADD1-4AC364FC80D3}" srcOrd="0" destOrd="0" presId="urn:microsoft.com/office/officeart/2005/8/layout/hierarchy6"/>
    <dgm:cxn modelId="{F7AD837F-06A7-4EE3-BE1A-9B8532EFEB53}" type="presParOf" srcId="{DC80DC17-DEAB-4460-AC7A-1B7AAC2CEFAD}" destId="{6AC5097C-E516-486A-B5B8-1DCDFBF21A9D}" srcOrd="1" destOrd="0" presId="urn:microsoft.com/office/officeart/2005/8/layout/hierarchy6"/>
    <dgm:cxn modelId="{B50D0A09-CC9D-4F4E-9E6B-CE8AFDB9BE6D}" type="presParOf" srcId="{6AC5097C-E516-486A-B5B8-1DCDFBF21A9D}" destId="{873B03F2-43FD-44A6-A726-58AC91FEEE83}" srcOrd="0" destOrd="0" presId="urn:microsoft.com/office/officeart/2005/8/layout/hierarchy6"/>
    <dgm:cxn modelId="{95F5F3E1-A004-4022-B36E-F9FC027918CD}" type="presParOf" srcId="{6AC5097C-E516-486A-B5B8-1DCDFBF21A9D}" destId="{976E7A85-2D0C-4E13-8E24-7204A9655EB4}" srcOrd="1" destOrd="0" presId="urn:microsoft.com/office/officeart/2005/8/layout/hierarchy6"/>
    <dgm:cxn modelId="{641D358B-3951-474D-812A-F5F2084DB466}" type="presParOf" srcId="{976E7A85-2D0C-4E13-8E24-7204A9655EB4}" destId="{F1BCCE60-2FCC-4BC6-BA5E-9A919D2C97C8}" srcOrd="0" destOrd="0" presId="urn:microsoft.com/office/officeart/2005/8/layout/hierarchy6"/>
    <dgm:cxn modelId="{DB01C707-49DD-492A-BD56-EBCA10AD8004}" type="presParOf" srcId="{976E7A85-2D0C-4E13-8E24-7204A9655EB4}" destId="{753FCFFF-9800-4A44-B734-1FECF6CD75BC}" srcOrd="1" destOrd="0" presId="urn:microsoft.com/office/officeart/2005/8/layout/hierarchy6"/>
    <dgm:cxn modelId="{591C6524-20F6-443D-8DC5-8C1B76CF51A6}" type="presParOf" srcId="{753FCFFF-9800-4A44-B734-1FECF6CD75BC}" destId="{E4BD6A74-3829-4B30-904A-4FAB580D87B8}" srcOrd="0" destOrd="0" presId="urn:microsoft.com/office/officeart/2005/8/layout/hierarchy6"/>
    <dgm:cxn modelId="{E856A504-A973-49C2-9DDF-10B9E2ACFC46}" type="presParOf" srcId="{753FCFFF-9800-4A44-B734-1FECF6CD75BC}" destId="{DD4D06DD-5333-4527-9C1F-54327DD5E48A}" srcOrd="1" destOrd="0" presId="urn:microsoft.com/office/officeart/2005/8/layout/hierarchy6"/>
    <dgm:cxn modelId="{ACC23E1A-AD3F-455A-B515-D24954D900BD}" type="presParOf" srcId="{DD4D06DD-5333-4527-9C1F-54327DD5E48A}" destId="{C7656FA3-1D5C-4EE6-8655-8C51F975C44C}" srcOrd="0" destOrd="0" presId="urn:microsoft.com/office/officeart/2005/8/layout/hierarchy6"/>
    <dgm:cxn modelId="{7AAD4927-8D01-4DFF-9EBF-C2EC16F0BAD3}" type="presParOf" srcId="{DD4D06DD-5333-4527-9C1F-54327DD5E48A}" destId="{B15CD202-1CC1-4B48-9965-8D8AF1A8DF1A}" srcOrd="1" destOrd="0" presId="urn:microsoft.com/office/officeart/2005/8/layout/hierarchy6"/>
    <dgm:cxn modelId="{687298A7-77AE-455E-9852-7D432B43B1EA}" type="presParOf" srcId="{BC468101-E193-41AD-A66F-18C763737BD2}" destId="{240E5175-2411-410E-B85D-328E9A77FC05}" srcOrd="4" destOrd="0" presId="urn:microsoft.com/office/officeart/2005/8/layout/hierarchy6"/>
    <dgm:cxn modelId="{24735F9C-DB94-441C-B074-646D1E969F8F}" type="presParOf" srcId="{BC468101-E193-41AD-A66F-18C763737BD2}" destId="{0DE07FFD-4DFA-428C-80A6-C870CE7C85AD}" srcOrd="5" destOrd="0" presId="urn:microsoft.com/office/officeart/2005/8/layout/hierarchy6"/>
    <dgm:cxn modelId="{406679FE-3D37-47F4-A02A-7C02F8E1AC1B}" type="presParOf" srcId="{0DE07FFD-4DFA-428C-80A6-C870CE7C85AD}" destId="{13E9B45E-1060-4957-9843-CADD448C8505}" srcOrd="0" destOrd="0" presId="urn:microsoft.com/office/officeart/2005/8/layout/hierarchy6"/>
    <dgm:cxn modelId="{020B28AB-1CEB-48AA-BB0E-FE475083A747}" type="presParOf" srcId="{0DE07FFD-4DFA-428C-80A6-C870CE7C85AD}" destId="{72C88C19-034E-41E1-B9E3-19AD904321F5}" srcOrd="1" destOrd="0" presId="urn:microsoft.com/office/officeart/2005/8/layout/hierarchy6"/>
    <dgm:cxn modelId="{DE0E68B5-6324-40F0-BF1F-FE6621717638}" type="presParOf" srcId="{72C88C19-034E-41E1-B9E3-19AD904321F5}" destId="{7E6DA000-7FA5-4547-8BB0-50F5A6F6B681}" srcOrd="0" destOrd="0" presId="urn:microsoft.com/office/officeart/2005/8/layout/hierarchy6"/>
    <dgm:cxn modelId="{BAC4F427-BAC2-4C1E-A15C-88DFF8C2545B}" type="presParOf" srcId="{72C88C19-034E-41E1-B9E3-19AD904321F5}" destId="{B8326178-15B7-4BCC-9F5A-8AB9662BE922}" srcOrd="1" destOrd="0" presId="urn:microsoft.com/office/officeart/2005/8/layout/hierarchy6"/>
    <dgm:cxn modelId="{27EB4752-16FD-4C38-8905-3E72C94ABB24}" type="presParOf" srcId="{B8326178-15B7-4BCC-9F5A-8AB9662BE922}" destId="{413F950A-ECAA-44AD-A17E-E5AC2F04DEC4}" srcOrd="0" destOrd="0" presId="urn:microsoft.com/office/officeart/2005/8/layout/hierarchy6"/>
    <dgm:cxn modelId="{2B4F6780-5FD6-4818-8B68-ADDC7424F10C}" type="presParOf" srcId="{B8326178-15B7-4BCC-9F5A-8AB9662BE922}" destId="{FE015AFA-4FBE-43F2-8491-9B349DE717C3}" srcOrd="1" destOrd="0" presId="urn:microsoft.com/office/officeart/2005/8/layout/hierarchy6"/>
    <dgm:cxn modelId="{60DF9506-C4A3-4036-BBE0-F2C82C7A7A36}" type="presParOf" srcId="{644D61B1-23B3-4599-BA41-CF84B1D1719A}" destId="{775AE850-1BC5-483F-A91C-B5E9B4D4A1DE}" srcOrd="1" destOrd="0" presId="urn:microsoft.com/office/officeart/2005/8/layout/hierarchy6"/>
    <dgm:cxn modelId="{07FF8C45-338E-43FA-A580-CD875470CD55}" type="presParOf" srcId="{775AE850-1BC5-483F-A91C-B5E9B4D4A1DE}" destId="{B62ED7DE-6BCD-407C-B9AD-0344098029CC}" srcOrd="0" destOrd="0" presId="urn:microsoft.com/office/officeart/2005/8/layout/hierarchy6"/>
    <dgm:cxn modelId="{748C7ECE-62B7-40D8-85E5-096C9A0A0F07}" type="presParOf" srcId="{B62ED7DE-6BCD-407C-B9AD-0344098029CC}" destId="{9A1DB9C3-0530-4D2A-B574-016829220807}" srcOrd="0" destOrd="0" presId="urn:microsoft.com/office/officeart/2005/8/layout/hierarchy6"/>
    <dgm:cxn modelId="{BF6519D9-17A0-4FBB-A6B9-FCE0C7704D6F}" type="presParOf" srcId="{B62ED7DE-6BCD-407C-B9AD-0344098029CC}" destId="{9E821412-053E-4039-AE39-CE48D2380A7E}" srcOrd="1" destOrd="0" presId="urn:microsoft.com/office/officeart/2005/8/layout/hierarchy6"/>
    <dgm:cxn modelId="{F7D2264F-9D74-47F8-A1EA-7627CE724F7F}" type="presParOf" srcId="{775AE850-1BC5-483F-A91C-B5E9B4D4A1DE}" destId="{3CF331A8-AC67-437D-856F-EC075FE140BA}" srcOrd="1" destOrd="0" presId="urn:microsoft.com/office/officeart/2005/8/layout/hierarchy6"/>
    <dgm:cxn modelId="{5CBF4A0D-3791-45BF-8574-714453DB2689}" type="presParOf" srcId="{3CF331A8-AC67-437D-856F-EC075FE140BA}" destId="{FCCB7CE4-143C-4A4F-8394-5B36D344BBA1}" srcOrd="0" destOrd="0" presId="urn:microsoft.com/office/officeart/2005/8/layout/hierarchy6"/>
    <dgm:cxn modelId="{70DBDA12-9254-464F-9BB4-7B3E328B09C1}" type="presParOf" srcId="{775AE850-1BC5-483F-A91C-B5E9B4D4A1DE}" destId="{7F906D1D-1D2D-44EF-BBCD-29B9B1BE17B5}" srcOrd="2" destOrd="0" presId="urn:microsoft.com/office/officeart/2005/8/layout/hierarchy6"/>
    <dgm:cxn modelId="{A1F5A51F-7522-42C5-8952-7736213878DE}" type="presParOf" srcId="{7F906D1D-1D2D-44EF-BBCD-29B9B1BE17B5}" destId="{CCB17BA3-7F55-46AB-9261-B15EADEB3708}" srcOrd="0" destOrd="0" presId="urn:microsoft.com/office/officeart/2005/8/layout/hierarchy6"/>
    <dgm:cxn modelId="{5FEA1DEB-B7ED-4CDB-B8CD-229DB71239D3}" type="presParOf" srcId="{7F906D1D-1D2D-44EF-BBCD-29B9B1BE17B5}" destId="{D2C4CC30-348A-44A6-9F84-3012825798E7}" srcOrd="1" destOrd="0" presId="urn:microsoft.com/office/officeart/2005/8/layout/hierarchy6"/>
    <dgm:cxn modelId="{D4907597-BF2E-4BB9-84ED-BB002DEBE06B}" type="presParOf" srcId="{775AE850-1BC5-483F-A91C-B5E9B4D4A1DE}" destId="{1E90F81E-6F46-44A9-BCD3-4ADA8BE0B715}" srcOrd="3" destOrd="0" presId="urn:microsoft.com/office/officeart/2005/8/layout/hierarchy6"/>
    <dgm:cxn modelId="{52C9DFB2-642D-4AD2-9ECD-BAD18DCA7393}" type="presParOf" srcId="{1E90F81E-6F46-44A9-BCD3-4ADA8BE0B715}" destId="{9BBA4EDB-574F-4B69-85F1-958207FCE7D3}" srcOrd="0" destOrd="0" presId="urn:microsoft.com/office/officeart/2005/8/layout/hierarchy6"/>
    <dgm:cxn modelId="{FF49C014-80FB-4960-BDDB-50805B888C86}" type="presParOf" srcId="{775AE850-1BC5-483F-A91C-B5E9B4D4A1DE}" destId="{018A2489-08C0-455F-9357-DC55B5557659}" srcOrd="4" destOrd="0" presId="urn:microsoft.com/office/officeart/2005/8/layout/hierarchy6"/>
    <dgm:cxn modelId="{1812FB3E-CB74-4185-8607-ACDCF716DC4C}" type="presParOf" srcId="{018A2489-08C0-455F-9357-DC55B5557659}" destId="{AD564169-038D-42DC-B12B-3F92B067A9B3}" srcOrd="0" destOrd="0" presId="urn:microsoft.com/office/officeart/2005/8/layout/hierarchy6"/>
    <dgm:cxn modelId="{2241CEDA-21AD-4F38-BC6F-2AF9AB057106}" type="presParOf" srcId="{018A2489-08C0-455F-9357-DC55B5557659}" destId="{346954F2-1918-42B1-B369-FD0D91B3171C}" srcOrd="1" destOrd="0" presId="urn:microsoft.com/office/officeart/2005/8/layout/hierarchy6"/>
    <dgm:cxn modelId="{46100C11-D179-4DCA-9F6A-840142B45EBB}" type="presParOf" srcId="{775AE850-1BC5-483F-A91C-B5E9B4D4A1DE}" destId="{B504F2E5-AAE5-4F91-90DC-4927F7FA99C2}" srcOrd="5" destOrd="0" presId="urn:microsoft.com/office/officeart/2005/8/layout/hierarchy6"/>
    <dgm:cxn modelId="{2BB1618B-171E-4897-A93A-DB80C90868CA}" type="presParOf" srcId="{B504F2E5-AAE5-4F91-90DC-4927F7FA99C2}" destId="{2464E397-304D-4458-89E4-BE249F722856}" srcOrd="0" destOrd="0" presId="urn:microsoft.com/office/officeart/2005/8/layout/hierarchy6"/>
    <dgm:cxn modelId="{432E4FA4-4E28-4166-B874-6BCE82FD7905}" type="presParOf" srcId="{775AE850-1BC5-483F-A91C-B5E9B4D4A1DE}" destId="{DA01CDE7-E484-4911-9507-E46CEAF7C289}" srcOrd="6" destOrd="0" presId="urn:microsoft.com/office/officeart/2005/8/layout/hierarchy6"/>
    <dgm:cxn modelId="{B09D12C1-E591-4ADA-A0A3-968C9EDFCB86}" type="presParOf" srcId="{DA01CDE7-E484-4911-9507-E46CEAF7C289}" destId="{0CCD1175-06ED-4898-975C-A0C0186AE14F}" srcOrd="0" destOrd="0" presId="urn:microsoft.com/office/officeart/2005/8/layout/hierarchy6"/>
    <dgm:cxn modelId="{EAFBC60A-9427-49B2-A27E-ED8A9A9573FC}" type="presParOf" srcId="{DA01CDE7-E484-4911-9507-E46CEAF7C289}" destId="{52A18BA2-CD18-49D4-B653-F5F8BB9B24B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D1175-06ED-4898-975C-A0C0186AE14F}">
      <dsp:nvSpPr>
        <dsp:cNvPr id="0" name=""/>
        <dsp:cNvSpPr/>
      </dsp:nvSpPr>
      <dsp:spPr>
        <a:xfrm>
          <a:off x="0" y="4378791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>
            <a:solidFill>
              <a:schemeClr val="tx1"/>
            </a:solidFill>
          </a:endParaRPr>
        </a:p>
      </dsp:txBody>
      <dsp:txXfrm>
        <a:off x="0" y="4378791"/>
        <a:ext cx="3002065" cy="1110138"/>
      </dsp:txXfrm>
    </dsp:sp>
    <dsp:sp modelId="{AD564169-038D-42DC-B12B-3F92B067A9B3}">
      <dsp:nvSpPr>
        <dsp:cNvPr id="0" name=""/>
        <dsp:cNvSpPr/>
      </dsp:nvSpPr>
      <dsp:spPr>
        <a:xfrm>
          <a:off x="0" y="3083629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>
            <a:solidFill>
              <a:schemeClr val="tx1"/>
            </a:solidFill>
          </a:endParaRPr>
        </a:p>
      </dsp:txBody>
      <dsp:txXfrm>
        <a:off x="0" y="3083629"/>
        <a:ext cx="3002065" cy="1110138"/>
      </dsp:txXfrm>
    </dsp:sp>
    <dsp:sp modelId="{CCB17BA3-7F55-46AB-9261-B15EADEB3708}">
      <dsp:nvSpPr>
        <dsp:cNvPr id="0" name=""/>
        <dsp:cNvSpPr/>
      </dsp:nvSpPr>
      <dsp:spPr>
        <a:xfrm>
          <a:off x="0" y="1788467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0" y="1788467"/>
        <a:ext cx="3002065" cy="1110138"/>
      </dsp:txXfrm>
    </dsp:sp>
    <dsp:sp modelId="{9A1DB9C3-0530-4D2A-B574-016829220807}">
      <dsp:nvSpPr>
        <dsp:cNvPr id="0" name=""/>
        <dsp:cNvSpPr/>
      </dsp:nvSpPr>
      <dsp:spPr>
        <a:xfrm>
          <a:off x="0" y="493305"/>
          <a:ext cx="10006884" cy="111013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0" y="493305"/>
        <a:ext cx="3002065" cy="1110138"/>
      </dsp:txXfrm>
    </dsp:sp>
    <dsp:sp modelId="{84F7DB69-8759-4517-8BE4-D6FD97CDF406}">
      <dsp:nvSpPr>
        <dsp:cNvPr id="0" name=""/>
        <dsp:cNvSpPr/>
      </dsp:nvSpPr>
      <dsp:spPr>
        <a:xfrm>
          <a:off x="6161562" y="585817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Machine Learning</a:t>
          </a:r>
          <a:endParaRPr lang="en-US" sz="1300" kern="1200" dirty="0"/>
        </a:p>
      </dsp:txBody>
      <dsp:txXfrm>
        <a:off x="6188658" y="612913"/>
        <a:ext cx="1333481" cy="870923"/>
      </dsp:txXfrm>
    </dsp:sp>
    <dsp:sp modelId="{3042E632-CEDB-4812-BBF2-124142122934}">
      <dsp:nvSpPr>
        <dsp:cNvPr id="0" name=""/>
        <dsp:cNvSpPr/>
      </dsp:nvSpPr>
      <dsp:spPr>
        <a:xfrm>
          <a:off x="4600430" y="1510933"/>
          <a:ext cx="2254969" cy="370046"/>
        </a:xfrm>
        <a:custGeom>
          <a:avLst/>
          <a:gdLst/>
          <a:ahLst/>
          <a:cxnLst/>
          <a:rect l="0" t="0" r="0" b="0"/>
          <a:pathLst>
            <a:path>
              <a:moveTo>
                <a:pt x="2254969" y="0"/>
              </a:moveTo>
              <a:lnTo>
                <a:pt x="2254969" y="185023"/>
              </a:lnTo>
              <a:lnTo>
                <a:pt x="0" y="185023"/>
              </a:lnTo>
              <a:lnTo>
                <a:pt x="0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59FEF-E97B-43AC-811F-AFC2E618975C}">
      <dsp:nvSpPr>
        <dsp:cNvPr id="0" name=""/>
        <dsp:cNvSpPr/>
      </dsp:nvSpPr>
      <dsp:spPr>
        <a:xfrm>
          <a:off x="3906593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</a:t>
          </a:r>
          <a:endParaRPr lang="en-US" sz="1300" kern="1200" dirty="0"/>
        </a:p>
      </dsp:txBody>
      <dsp:txXfrm>
        <a:off x="3933689" y="1908075"/>
        <a:ext cx="1333481" cy="870923"/>
      </dsp:txXfrm>
    </dsp:sp>
    <dsp:sp modelId="{7410EC9D-7195-455B-B44F-8D61BD6895F2}">
      <dsp:nvSpPr>
        <dsp:cNvPr id="0" name=""/>
        <dsp:cNvSpPr/>
      </dsp:nvSpPr>
      <dsp:spPr>
        <a:xfrm>
          <a:off x="3698442" y="2806094"/>
          <a:ext cx="901987" cy="370046"/>
        </a:xfrm>
        <a:custGeom>
          <a:avLst/>
          <a:gdLst/>
          <a:ahLst/>
          <a:cxnLst/>
          <a:rect l="0" t="0" r="0" b="0"/>
          <a:pathLst>
            <a:path>
              <a:moveTo>
                <a:pt x="901987" y="0"/>
              </a:moveTo>
              <a:lnTo>
                <a:pt x="901987" y="185023"/>
              </a:lnTo>
              <a:lnTo>
                <a:pt x="0" y="185023"/>
              </a:lnTo>
              <a:lnTo>
                <a:pt x="0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9C220-34C9-413F-A088-C7CAA486E6FF}">
      <dsp:nvSpPr>
        <dsp:cNvPr id="0" name=""/>
        <dsp:cNvSpPr/>
      </dsp:nvSpPr>
      <dsp:spPr>
        <a:xfrm>
          <a:off x="3004606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Regression</a:t>
          </a:r>
          <a:endParaRPr lang="en-US" sz="1300" kern="1200" dirty="0"/>
        </a:p>
      </dsp:txBody>
      <dsp:txXfrm>
        <a:off x="3031702" y="3203237"/>
        <a:ext cx="1333481" cy="870923"/>
      </dsp:txXfrm>
    </dsp:sp>
    <dsp:sp modelId="{2264B22B-72CD-4700-9492-894F142BC992}">
      <dsp:nvSpPr>
        <dsp:cNvPr id="0" name=""/>
        <dsp:cNvSpPr/>
      </dsp:nvSpPr>
      <dsp:spPr>
        <a:xfrm>
          <a:off x="3652722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0DC6A-13C0-40CD-8C4C-C2110CC28E51}">
      <dsp:nvSpPr>
        <dsp:cNvPr id="0" name=""/>
        <dsp:cNvSpPr/>
      </dsp:nvSpPr>
      <dsp:spPr>
        <a:xfrm>
          <a:off x="3004606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what is the price of house in a specific city?</a:t>
          </a:r>
          <a:endParaRPr lang="en-US" sz="1300" kern="1200" dirty="0"/>
        </a:p>
      </dsp:txBody>
      <dsp:txXfrm>
        <a:off x="3031702" y="4498398"/>
        <a:ext cx="1333481" cy="870923"/>
      </dsp:txXfrm>
    </dsp:sp>
    <dsp:sp modelId="{BD706D2D-1456-4AA3-BABC-0CBBD11CDDFF}">
      <dsp:nvSpPr>
        <dsp:cNvPr id="0" name=""/>
        <dsp:cNvSpPr/>
      </dsp:nvSpPr>
      <dsp:spPr>
        <a:xfrm>
          <a:off x="4600430" y="2806094"/>
          <a:ext cx="901987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901987" y="185023"/>
              </a:lnTo>
              <a:lnTo>
                <a:pt x="901987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CBE6A-646E-40A0-8EF2-A3B10801E33F}">
      <dsp:nvSpPr>
        <dsp:cNvPr id="0" name=""/>
        <dsp:cNvSpPr/>
      </dsp:nvSpPr>
      <dsp:spPr>
        <a:xfrm>
          <a:off x="4808581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Classification</a:t>
          </a:r>
          <a:endParaRPr lang="en-US" sz="1300" kern="1200" dirty="0"/>
        </a:p>
      </dsp:txBody>
      <dsp:txXfrm>
        <a:off x="4835677" y="3203237"/>
        <a:ext cx="1333481" cy="870923"/>
      </dsp:txXfrm>
    </dsp:sp>
    <dsp:sp modelId="{33C28054-2274-4A15-936D-7D519A05A83D}">
      <dsp:nvSpPr>
        <dsp:cNvPr id="0" name=""/>
        <dsp:cNvSpPr/>
      </dsp:nvSpPr>
      <dsp:spPr>
        <a:xfrm>
          <a:off x="5456698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12D82-449D-4072-8405-863F56C28716}">
      <dsp:nvSpPr>
        <dsp:cNvPr id="0" name=""/>
        <dsp:cNvSpPr/>
      </dsp:nvSpPr>
      <dsp:spPr>
        <a:xfrm>
          <a:off x="4808581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this mail is spam or not?</a:t>
          </a:r>
          <a:endParaRPr lang="en-US" sz="1300" kern="1200" dirty="0"/>
        </a:p>
      </dsp:txBody>
      <dsp:txXfrm>
        <a:off x="4835677" y="4498398"/>
        <a:ext cx="1333481" cy="870923"/>
      </dsp:txXfrm>
    </dsp:sp>
    <dsp:sp modelId="{C1BBA7A1-4FC0-450C-A93F-4C12A382F531}">
      <dsp:nvSpPr>
        <dsp:cNvPr id="0" name=""/>
        <dsp:cNvSpPr/>
      </dsp:nvSpPr>
      <dsp:spPr>
        <a:xfrm>
          <a:off x="6855399" y="1510933"/>
          <a:ext cx="450993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450993" y="185023"/>
              </a:lnTo>
              <a:lnTo>
                <a:pt x="450993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D32B6-F58F-49E2-ADD1-4AC364FC80D3}">
      <dsp:nvSpPr>
        <dsp:cNvPr id="0" name=""/>
        <dsp:cNvSpPr/>
      </dsp:nvSpPr>
      <dsp:spPr>
        <a:xfrm>
          <a:off x="6612556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Unsupervised</a:t>
          </a:r>
          <a:endParaRPr lang="en-US" sz="1300" kern="1200" dirty="0"/>
        </a:p>
      </dsp:txBody>
      <dsp:txXfrm>
        <a:off x="6639652" y="1908075"/>
        <a:ext cx="1333481" cy="870923"/>
      </dsp:txXfrm>
    </dsp:sp>
    <dsp:sp modelId="{873B03F2-43FD-44A6-A726-58AC91FEEE83}">
      <dsp:nvSpPr>
        <dsp:cNvPr id="0" name=""/>
        <dsp:cNvSpPr/>
      </dsp:nvSpPr>
      <dsp:spPr>
        <a:xfrm>
          <a:off x="7260673" y="2806094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CE60-2FCC-4BC6-BA5E-9A919D2C97C8}">
      <dsp:nvSpPr>
        <dsp:cNvPr id="0" name=""/>
        <dsp:cNvSpPr/>
      </dsp:nvSpPr>
      <dsp:spPr>
        <a:xfrm>
          <a:off x="6612556" y="3176141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</a:t>
          </a:r>
          <a:endParaRPr lang="en-US" sz="1300" kern="1200" dirty="0"/>
        </a:p>
      </dsp:txBody>
      <dsp:txXfrm>
        <a:off x="6639652" y="3203237"/>
        <a:ext cx="1333481" cy="870923"/>
      </dsp:txXfrm>
    </dsp:sp>
    <dsp:sp modelId="{E4BD6A74-3829-4B30-904A-4FAB580D87B8}">
      <dsp:nvSpPr>
        <dsp:cNvPr id="0" name=""/>
        <dsp:cNvSpPr/>
      </dsp:nvSpPr>
      <dsp:spPr>
        <a:xfrm>
          <a:off x="7260673" y="4101256"/>
          <a:ext cx="91440" cy="37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56FA3-1D5C-4EE6-8655-8C51F975C44C}">
      <dsp:nvSpPr>
        <dsp:cNvPr id="0" name=""/>
        <dsp:cNvSpPr/>
      </dsp:nvSpPr>
      <dsp:spPr>
        <a:xfrm>
          <a:off x="6612556" y="4471302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given news </a:t>
          </a:r>
          <a:r>
            <a:rPr lang="en-US" sz="1300" b="0" i="0" kern="1200" dirty="0" err="1" smtClean="0"/>
            <a:t>articles,cluster</a:t>
          </a:r>
          <a:r>
            <a:rPr lang="en-US" sz="1300" b="0" i="0" kern="1200" dirty="0" smtClean="0"/>
            <a:t> into different types of news</a:t>
          </a:r>
          <a:endParaRPr lang="en-US" sz="1300" kern="1200" dirty="0"/>
        </a:p>
      </dsp:txBody>
      <dsp:txXfrm>
        <a:off x="6639652" y="4498398"/>
        <a:ext cx="1333481" cy="870923"/>
      </dsp:txXfrm>
    </dsp:sp>
    <dsp:sp modelId="{240E5175-2411-410E-B85D-328E9A77FC05}">
      <dsp:nvSpPr>
        <dsp:cNvPr id="0" name=""/>
        <dsp:cNvSpPr/>
      </dsp:nvSpPr>
      <dsp:spPr>
        <a:xfrm>
          <a:off x="6855399" y="1510933"/>
          <a:ext cx="2254969" cy="3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23"/>
              </a:lnTo>
              <a:lnTo>
                <a:pt x="2254969" y="185023"/>
              </a:lnTo>
              <a:lnTo>
                <a:pt x="2254969" y="3700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B45E-1060-4957-9843-CADD448C8505}">
      <dsp:nvSpPr>
        <dsp:cNvPr id="0" name=""/>
        <dsp:cNvSpPr/>
      </dsp:nvSpPr>
      <dsp:spPr>
        <a:xfrm>
          <a:off x="8416532" y="188097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Reinforcement </a:t>
          </a:r>
          <a:endParaRPr lang="en-US" sz="1300" kern="1200" dirty="0"/>
        </a:p>
      </dsp:txBody>
      <dsp:txXfrm>
        <a:off x="8443628" y="1908075"/>
        <a:ext cx="1333481" cy="870923"/>
      </dsp:txXfrm>
    </dsp:sp>
    <dsp:sp modelId="{7E6DA000-7FA5-4547-8BB0-50F5A6F6B681}">
      <dsp:nvSpPr>
        <dsp:cNvPr id="0" name=""/>
        <dsp:cNvSpPr/>
      </dsp:nvSpPr>
      <dsp:spPr>
        <a:xfrm>
          <a:off x="9064648" y="2806094"/>
          <a:ext cx="91440" cy="167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5652"/>
              </a:lnTo>
              <a:lnTo>
                <a:pt x="57445" y="835652"/>
              </a:lnTo>
              <a:lnTo>
                <a:pt x="57445" y="167130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F950A-ECAA-44AD-A17E-E5AC2F04DEC4}">
      <dsp:nvSpPr>
        <dsp:cNvPr id="0" name=""/>
        <dsp:cNvSpPr/>
      </dsp:nvSpPr>
      <dsp:spPr>
        <a:xfrm>
          <a:off x="8428257" y="4477399"/>
          <a:ext cx="1387673" cy="92511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Mari/o : </a:t>
          </a:r>
          <a:r>
            <a:rPr lang="en-US" sz="1300" kern="1200" dirty="0" err="1" smtClean="0"/>
            <a:t>ai</a:t>
          </a:r>
          <a:r>
            <a:rPr lang="en-US" sz="1300" kern="1200" dirty="0" smtClean="0"/>
            <a:t> plays </a:t>
          </a:r>
          <a:r>
            <a:rPr lang="en-US" sz="1300" kern="1200" dirty="0" err="1" smtClean="0"/>
            <a:t>mario</a:t>
          </a:r>
          <a:endParaRPr lang="en-US" sz="1300" kern="1200" dirty="0"/>
        </a:p>
      </dsp:txBody>
      <dsp:txXfrm>
        <a:off x="8455353" y="4504495"/>
        <a:ext cx="1333481" cy="87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3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N3xxRkmTPmbKwht9FuE5A" TargetMode="External"/><Relationship Id="rId3" Type="http://schemas.openxmlformats.org/officeDocument/2006/relationships/image" Target="../media/image5.tmp"/><Relationship Id="rId7" Type="http://schemas.openxmlformats.org/officeDocument/2006/relationships/image" Target="../media/image7.tmp"/><Relationship Id="rId2" Type="http://schemas.openxmlformats.org/officeDocument/2006/relationships/hyperlink" Target="https://ai.google/too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nalyticsvidhya.com/" TargetMode="External"/><Relationship Id="rId11" Type="http://schemas.openxmlformats.org/officeDocument/2006/relationships/image" Target="../media/image9.tmp"/><Relationship Id="rId5" Type="http://schemas.openxmlformats.org/officeDocument/2006/relationships/image" Target="../media/image6.tmp"/><Relationship Id="rId10" Type="http://schemas.openxmlformats.org/officeDocument/2006/relationships/hyperlink" Target="https://www.datacamp.com/courses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5800" y="358176"/>
            <a:ext cx="7772400" cy="2387600"/>
          </a:xfrm>
        </p:spPr>
        <p:txBody>
          <a:bodyPr/>
          <a:lstStyle/>
          <a:p>
            <a:r>
              <a:rPr lang="en-US" altLang="zh-CN" dirty="0" smtClean="0">
                <a:latin typeface="Copperplate Gothic Light" pitchFamily="34" charset="0"/>
              </a:rPr>
              <a:t>Demystify</a:t>
            </a:r>
            <a:r>
              <a:rPr lang="en-US" altLang="zh-CN" dirty="0">
                <a:latin typeface="Copperplate Gothic Light" pitchFamily="34" charset="0"/>
              </a:rPr>
              <a:t/>
            </a:r>
            <a:br>
              <a:rPr lang="en-US" altLang="zh-CN" dirty="0">
                <a:latin typeface="Copperplate Gothic Light" pitchFamily="34" charset="0"/>
              </a:rPr>
            </a:br>
            <a:r>
              <a:rPr lang="en-US" altLang="zh-CN" dirty="0">
                <a:latin typeface="Copperplate Gothic Light" pitchFamily="34" charset="0"/>
              </a:rPr>
              <a:t>Buzzwords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014211" y="2919458"/>
            <a:ext cx="6858000" cy="1655762"/>
          </a:xfrm>
        </p:spPr>
        <p:txBody>
          <a:bodyPr/>
          <a:lstStyle/>
          <a:p>
            <a:r>
              <a:rPr lang="en-US" altLang="zh-CN" dirty="0">
                <a:latin typeface="Copperplate Gothic Bold" pitchFamily="34" charset="0"/>
              </a:rPr>
              <a:t>Machine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048586"/>
          <p:cNvSpPr>
            <a:spLocks noGrp="1"/>
          </p:cNvSpPr>
          <p:nvPr>
            <p:ph type="title"/>
          </p:nvPr>
        </p:nvSpPr>
        <p:spPr>
          <a:xfrm>
            <a:off x="512740" y="0"/>
            <a:ext cx="7886700" cy="1325563"/>
          </a:xfrm>
        </p:spPr>
        <p:txBody>
          <a:bodyPr/>
          <a:lstStyle/>
          <a:p>
            <a:r>
              <a:rPr lang="en-US" dirty="0">
                <a:latin typeface="Copperplate Gothic Light" pitchFamily="34" charset="0"/>
              </a:rPr>
              <a:t>Time travel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2" y="2176528"/>
            <a:ext cx="8448540" cy="4584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81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5-Point Star 1048592"/>
          <p:cNvSpPr/>
          <p:nvPr/>
        </p:nvSpPr>
        <p:spPr>
          <a:xfrm>
            <a:off x="2406462" y="1904999"/>
            <a:ext cx="4331076" cy="3048000"/>
          </a:xfrm>
          <a:prstGeom prst="star5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r>
              <a:rPr lang="en-US" sz="2000" dirty="0">
                <a:latin typeface="Copperplate Gothic Bold" pitchFamily="34" charset="0"/>
              </a:rPr>
              <a:t>Machine Learning </a:t>
            </a:r>
          </a:p>
        </p:txBody>
      </p:sp>
      <p:sp>
        <p:nvSpPr>
          <p:cNvPr id="1048594" name="TextBox 1048593"/>
          <p:cNvSpPr txBox="1"/>
          <p:nvPr/>
        </p:nvSpPr>
        <p:spPr>
          <a:xfrm>
            <a:off x="2572000" y="1053512"/>
            <a:ext cx="4000000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  <a:latin typeface="Copperplate Gothic Light" pitchFamily="34" charset="0"/>
              </a:rPr>
              <a:t>Types</a:t>
            </a:r>
          </a:p>
        </p:txBody>
      </p:sp>
      <p:sp>
        <p:nvSpPr>
          <p:cNvPr id="1048595" name="TextBox 1048594"/>
          <p:cNvSpPr txBox="1"/>
          <p:nvPr/>
        </p:nvSpPr>
        <p:spPr>
          <a:xfrm>
            <a:off x="4280450" y="5281438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Tools</a:t>
            </a:r>
          </a:p>
        </p:txBody>
      </p:sp>
      <p:sp>
        <p:nvSpPr>
          <p:cNvPr id="1048596" name="TextBox 1048595"/>
          <p:cNvSpPr txBox="1"/>
          <p:nvPr/>
        </p:nvSpPr>
        <p:spPr>
          <a:xfrm>
            <a:off x="5547263" y="2735305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Tasks</a:t>
            </a:r>
          </a:p>
        </p:txBody>
      </p:sp>
      <p:sp>
        <p:nvSpPr>
          <p:cNvPr id="1048597" name="TextBox 1048596"/>
          <p:cNvSpPr txBox="1"/>
          <p:nvPr/>
        </p:nvSpPr>
        <p:spPr>
          <a:xfrm>
            <a:off x="941956" y="5281438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Trends</a:t>
            </a:r>
          </a:p>
        </p:txBody>
      </p:sp>
      <p:sp>
        <p:nvSpPr>
          <p:cNvPr id="1048598" name="TextBox 1048597"/>
          <p:cNvSpPr txBox="1"/>
          <p:nvPr/>
        </p:nvSpPr>
        <p:spPr>
          <a:xfrm>
            <a:off x="-772911" y="2735305"/>
            <a:ext cx="4000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pperplate Gothic Light" pitchFamily="34" charset="0"/>
              </a:rPr>
              <a:t>Trainings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048655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3336735"/>
              </p:ext>
            </p:extLst>
          </p:nvPr>
        </p:nvGraphicFramePr>
        <p:xfrm>
          <a:off x="-1841678" y="669702"/>
          <a:ext cx="10006884" cy="598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04866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Tasks</a:t>
            </a:r>
            <a:endParaRPr lang="en-US" dirty="0">
              <a:latin typeface="Copperplate Gothic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25337" r="1427" b="13002"/>
          <a:stretch/>
        </p:blipFill>
        <p:spPr bwMode="auto">
          <a:xfrm>
            <a:off x="0" y="1699846"/>
            <a:ext cx="9144000" cy="36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04866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Tools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25337" r="1427" b="13002"/>
          <a:stretch/>
        </p:blipFill>
        <p:spPr bwMode="auto">
          <a:xfrm>
            <a:off x="0" y="1699846"/>
            <a:ext cx="9144000" cy="36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048663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Trends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t="38233" r="4978" b="21447"/>
          <a:stretch/>
        </p:blipFill>
        <p:spPr bwMode="auto">
          <a:xfrm>
            <a:off x="0" y="1314450"/>
            <a:ext cx="9144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7" t="25781" r="6296" b="37110"/>
          <a:stretch/>
        </p:blipFill>
        <p:spPr bwMode="auto">
          <a:xfrm>
            <a:off x="0" y="41433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048665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pperplate Gothic Light" pitchFamily="34" charset="0"/>
              </a:rPr>
              <a:t>Trainings</a:t>
            </a:r>
          </a:p>
        </p:txBody>
      </p:sp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0" y="2006810"/>
            <a:ext cx="2328375" cy="923959"/>
          </a:xfrm>
          <a:prstGeom prst="rect">
            <a:avLst/>
          </a:prstGeom>
        </p:spPr>
      </p:pic>
      <p:pic>
        <p:nvPicPr>
          <p:cNvPr id="3" name="Picture 2" descr="Screen Clippi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2" y="3187187"/>
            <a:ext cx="1659754" cy="565369"/>
          </a:xfrm>
          <a:prstGeom prst="rect">
            <a:avLst/>
          </a:prstGeom>
        </p:spPr>
      </p:pic>
      <p:pic>
        <p:nvPicPr>
          <p:cNvPr id="4" name="Picture 3" descr="Screen Clippin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6" y="2173473"/>
            <a:ext cx="2086266" cy="590632"/>
          </a:xfrm>
          <a:prstGeom prst="rect">
            <a:avLst/>
          </a:prstGeom>
        </p:spPr>
      </p:pic>
      <p:pic>
        <p:nvPicPr>
          <p:cNvPr id="5" name="Picture 4" descr="Screen Clipping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0" y="4317322"/>
            <a:ext cx="2648320" cy="943107"/>
          </a:xfrm>
          <a:prstGeom prst="rect">
            <a:avLst/>
          </a:prstGeom>
        </p:spPr>
      </p:pic>
      <p:pic>
        <p:nvPicPr>
          <p:cNvPr id="6" name="Picture 5" descr="Screen Clipping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6" y="4479234"/>
            <a:ext cx="2501252" cy="619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604082" y="3182935"/>
            <a:ext cx="2949178" cy="52414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gency FB" pitchFamily="34" charset="0"/>
              </a:rPr>
              <a:t>Thank you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02" y="1535723"/>
            <a:ext cx="4562866" cy="3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</TotalTime>
  <Words>58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Demystify Buzzwords</vt:lpstr>
      <vt:lpstr>Time travel</vt:lpstr>
      <vt:lpstr>PowerPoint Presentation</vt:lpstr>
      <vt:lpstr>Types</vt:lpstr>
      <vt:lpstr>Tasks</vt:lpstr>
      <vt:lpstr>Tools</vt:lpstr>
      <vt:lpstr>Trends</vt:lpstr>
      <vt:lpstr>Trainings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Buzzwords</dc:title>
  <dc:creator>Nevil Dsouza</dc:creator>
  <cp:lastModifiedBy>Augus</cp:lastModifiedBy>
  <cp:revision>34</cp:revision>
  <dcterms:created xsi:type="dcterms:W3CDTF">2015-05-11T00:30:45Z</dcterms:created>
  <dcterms:modified xsi:type="dcterms:W3CDTF">2018-08-20T05:26:17Z</dcterms:modified>
</cp:coreProperties>
</file>