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7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8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3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685800" y="358176"/>
            <a:ext cx="7772400" cy="2387600"/>
          </a:xfrm>
        </p:spPr>
        <p:txBody>
          <a:bodyPr/>
          <a:p>
            <a:r>
              <a:rPr altLang="zh-CN" lang="en-US"/>
              <a:t>Demystifying</a:t>
            </a:r>
            <a:br>
              <a:rPr altLang="zh-CN" lang="en-US"/>
            </a:br>
            <a:r>
              <a:rPr altLang="zh-CN" lang="en-US"/>
              <a:t>B</a:t>
            </a:r>
            <a:r>
              <a:rPr altLang="zh-CN" lang="en-US"/>
              <a:t>u</a:t>
            </a:r>
            <a:r>
              <a:rPr altLang="zh-CN" lang="en-US"/>
              <a:t>z</a:t>
            </a:r>
            <a:r>
              <a:rPr altLang="zh-CN" lang="en-US"/>
              <a:t>z</a:t>
            </a:r>
            <a:r>
              <a:rPr altLang="zh-CN" lang="en-US"/>
              <a:t>w</a:t>
            </a:r>
            <a:r>
              <a:rPr altLang="zh-CN" lang="en-US"/>
              <a:t>o</a:t>
            </a:r>
            <a:r>
              <a:rPr altLang="zh-CN" lang="en-US"/>
              <a:t>r</a:t>
            </a:r>
            <a:r>
              <a:rPr altLang="zh-CN" lang="en-US"/>
              <a:t>d</a:t>
            </a:r>
            <a:r>
              <a:rPr altLang="zh-CN" lang="en-US"/>
              <a:t>s</a:t>
            </a:r>
            <a:endParaRPr altLang="zh-CN" lang="en-US"/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lang="en-US"/>
              <a:t>Machine</a:t>
            </a:r>
            <a:r>
              <a:rPr altLang="zh-CN" lang="en-US"/>
              <a:t> </a:t>
            </a:r>
            <a:r>
              <a:rPr altLang="zh-CN" lang="en-US"/>
              <a:t>Learning</a:t>
            </a:r>
            <a:r>
              <a:rPr altLang="zh-CN" lang="en-US"/>
              <a:t> 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Time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l</a:t>
            </a:r>
            <a:endParaRPr lang="en-US"/>
          </a:p>
        </p:txBody>
      </p:sp>
      <p:sp>
        <p:nvSpPr>
          <p:cNvPr id="1048588" name=""/>
          <p:cNvSpPr>
            <a:spLocks noGrp="1"/>
          </p:cNvSpPr>
          <p:nvPr>
            <p:ph sz="half" idx="1"/>
          </p:nvPr>
        </p:nvSpPr>
        <p:spPr>
          <a:xfrm>
            <a:off x="549817" y="1825625"/>
            <a:ext cx="3886200" cy="4351338"/>
          </a:xfrm>
          <a:ln>
            <a:noFill/>
            <a:prstDash val="solid"/>
          </a:ln>
        </p:spPr>
        <p:txBody>
          <a:bodyPr/>
          <a:p>
            <a:pPr algn="l" indent="0" marL="0">
              <a:buNone/>
            </a:pPr>
            <a:r>
              <a:rPr lang="en-US"/>
              <a:t>19</a:t>
            </a:r>
            <a:r>
              <a:rPr lang="en-US"/>
              <a:t>5</a:t>
            </a:r>
            <a:r>
              <a:rPr lang="en-US"/>
              <a:t>0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-</a:t>
            </a:r>
            <a:r>
              <a:rPr lang="en-US"/>
              <a:t> </a:t>
            </a:r>
            <a:r>
              <a:rPr lang="en-US"/>
              <a:t>Statistical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s</a:t>
            </a:r>
            <a:endParaRPr lang="en-US"/>
          </a:p>
          <a:p>
            <a:pPr algn="l" indent="0" marL="0">
              <a:buNone/>
            </a:pPr>
            <a:endParaRPr lang="en-US"/>
          </a:p>
          <a:p>
            <a:pPr algn="l" indent="0" marL="0">
              <a:buNone/>
            </a:pPr>
            <a:r>
              <a:rPr lang="en-US"/>
              <a:t>19</a:t>
            </a:r>
            <a:r>
              <a:rPr lang="en-US"/>
              <a:t>8</a:t>
            </a:r>
            <a:r>
              <a:rPr lang="en-US"/>
              <a:t>0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-</a:t>
            </a:r>
            <a:r>
              <a:rPr lang="en-US"/>
              <a:t> </a:t>
            </a:r>
            <a:r>
              <a:rPr lang="en-US"/>
              <a:t>Neural</a:t>
            </a:r>
            <a:r>
              <a:rPr lang="en-US"/>
              <a:t> </a:t>
            </a:r>
            <a:r>
              <a:rPr lang="en-US"/>
              <a:t>network</a:t>
            </a:r>
            <a:r>
              <a:rPr lang="en-US"/>
              <a:t> </a:t>
            </a:r>
            <a:r>
              <a:rPr lang="en-US"/>
              <a:t>with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endParaRPr lang="en-US"/>
          </a:p>
          <a:p>
            <a:pPr algn="l" indent="0" marL="0">
              <a:buNone/>
            </a:pPr>
            <a:endParaRPr lang="en-US"/>
          </a:p>
          <a:p>
            <a:pPr algn="l" indent="0" marL="0">
              <a:buNone/>
            </a:pPr>
            <a:r>
              <a:rPr lang="en-US"/>
              <a:t>2000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-</a:t>
            </a:r>
            <a:r>
              <a:rPr lang="en-US"/>
              <a:t> </a:t>
            </a:r>
            <a:r>
              <a:rPr lang="en-US"/>
              <a:t>Unsupervised</a:t>
            </a:r>
            <a:r>
              <a:rPr lang="en-US"/>
              <a:t> </a:t>
            </a:r>
            <a:r>
              <a:rPr lang="en-US"/>
              <a:t>learnings</a:t>
            </a:r>
            <a:r>
              <a:rPr lang="en-US"/>
              <a:t> </a:t>
            </a:r>
            <a:r>
              <a:rPr lang="en-US"/>
              <a:t>using</a:t>
            </a:r>
            <a:r>
              <a:rPr lang="en-US"/>
              <a:t> </a:t>
            </a:r>
            <a:r>
              <a:rPr lang="en-US"/>
              <a:t>Clustering</a:t>
            </a:r>
            <a:endParaRPr lang="en-US"/>
          </a:p>
        </p:txBody>
      </p:sp>
      <p:sp>
        <p:nvSpPr>
          <p:cNvPr id="1048589" name=""/>
          <p:cNvSpPr>
            <a:spLocks noGrp="1"/>
          </p:cNvSpPr>
          <p:nvPr>
            <p:ph sz="half" idx="2"/>
          </p:nvPr>
        </p:nvSpPr>
        <p:spPr/>
        <p:txBody>
          <a:bodyPr/>
          <a:p>
            <a:pPr indent="0" marL="0">
              <a:buNone/>
            </a:pPr>
            <a:r>
              <a:rPr lang="en-US"/>
              <a:t>1</a:t>
            </a:r>
            <a:r>
              <a:rPr lang="en-US"/>
              <a:t>9</a:t>
            </a:r>
            <a:r>
              <a:rPr lang="en-US"/>
              <a:t>9</a:t>
            </a:r>
            <a:r>
              <a:rPr lang="en-US"/>
              <a:t>8</a:t>
            </a:r>
            <a:r>
              <a:rPr lang="en-US"/>
              <a:t> </a:t>
            </a:r>
            <a:r>
              <a:rPr lang="en-US"/>
              <a:t>-</a:t>
            </a:r>
            <a:r>
              <a:rPr lang="en-US"/>
              <a:t> </a:t>
            </a:r>
            <a:r>
              <a:rPr lang="en-US"/>
              <a:t>Amazon</a:t>
            </a:r>
            <a:r>
              <a:rPr lang="en-US"/>
              <a:t> </a:t>
            </a:r>
            <a:r>
              <a:rPr lang="en-US"/>
              <a:t>recommendation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endParaRPr lang="en-US"/>
          </a:p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201</a:t>
            </a:r>
            <a:r>
              <a:rPr lang="en-US"/>
              <a:t>6</a:t>
            </a:r>
            <a:r>
              <a:rPr lang="en-US"/>
              <a:t> </a:t>
            </a:r>
            <a:r>
              <a:rPr lang="en-US"/>
              <a:t>-</a:t>
            </a:r>
            <a:r>
              <a:rPr lang="en-US"/>
              <a:t> </a:t>
            </a:r>
            <a:r>
              <a:rPr lang="en-US"/>
              <a:t>AlphaGo</a:t>
            </a:r>
            <a:r>
              <a:rPr lang="en-US"/>
              <a:t> </a:t>
            </a:r>
            <a:r>
              <a:rPr lang="en-US"/>
              <a:t>beats</a:t>
            </a:r>
            <a:r>
              <a:rPr lang="en-US"/>
              <a:t> </a:t>
            </a:r>
            <a:r>
              <a:rPr lang="en-US"/>
              <a:t>World</a:t>
            </a:r>
            <a:r>
              <a:rPr lang="en-US"/>
              <a:t> </a:t>
            </a:r>
            <a:r>
              <a:rPr lang="en-US"/>
              <a:t>Champion</a:t>
            </a:r>
            <a:endParaRPr lang="en-US"/>
          </a:p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20</a:t>
            </a:r>
            <a:r>
              <a:rPr lang="en-US"/>
              <a:t>1</a:t>
            </a:r>
            <a:r>
              <a:rPr lang="en-US"/>
              <a:t>7</a:t>
            </a:r>
            <a:r>
              <a:rPr lang="en-US"/>
              <a:t> </a:t>
            </a:r>
            <a:r>
              <a:rPr lang="en-US"/>
              <a:t>-</a:t>
            </a:r>
            <a:r>
              <a:rPr lang="en-US"/>
              <a:t> </a:t>
            </a:r>
            <a:r>
              <a:rPr lang="en-US"/>
              <a:t>WoeBot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</p:txBody>
      </p:sp>
      <p:cxnSp>
        <p:nvCxnSpPr>
          <p:cNvPr id="3145728" name=""/>
          <p:cNvCxnSpPr>
            <a:cxnSpLocks/>
          </p:cNvCxnSpPr>
          <p:nvPr/>
        </p:nvCxnSpPr>
        <p:spPr>
          <a:xfrm rot="16200000" flipH="1">
            <a:off x="4747633" y="2806505"/>
            <a:ext cx="28155" cy="6712759"/>
          </a:xfrm>
          <a:prstGeom prst="straightConnector1"/>
          <a:solidFill>
            <a:srgbClr val="E1793C"/>
          </a:solidFill>
          <a:ln w="25400">
            <a:solidFill>
              <a:srgbClr val="00B0F0"/>
            </a:solidFill>
            <a:tailEnd type="triangl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/>
          <p:nvPr/>
        </p:nvSpPr>
        <p:spPr>
          <a:xfrm>
            <a:off x="3048000" y="1904999"/>
            <a:ext cx="3048000" cy="3048000"/>
          </a:xfrm>
          <a:prstGeom prst="star5"/>
          <a:solidFill>
            <a:srgbClr val="FFFFFF"/>
          </a:solidFill>
          <a:ln w="25400">
            <a:solidFill>
              <a:srgbClr val="3893E0"/>
            </a:solidFill>
          </a:ln>
        </p:spPr>
        <p:txBody>
          <a:bodyPr anchor="ctr"/>
          <a:p>
            <a:pPr algn="ctr"/>
            <a:r>
              <a:rPr lang="en-US"/>
              <a:t>Machine</a:t>
            </a:r>
            <a:r>
              <a:rPr lang="en-US"/>
              <a:t> </a:t>
            </a:r>
            <a:r>
              <a:rPr lang="en-US"/>
              <a:t>Learning</a:t>
            </a:r>
            <a:r>
              <a:rPr lang="en-US"/>
              <a:t> </a:t>
            </a:r>
            <a:endParaRPr lang="en-US"/>
          </a:p>
        </p:txBody>
      </p:sp>
      <p:sp>
        <p:nvSpPr>
          <p:cNvPr id="1048594" name=""/>
          <p:cNvSpPr txBox="1"/>
          <p:nvPr/>
        </p:nvSpPr>
        <p:spPr>
          <a:xfrm>
            <a:off x="2572000" y="1053512"/>
            <a:ext cx="4000000" cy="4978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700" lang="en-US">
                <a:solidFill>
                  <a:srgbClr val="000000"/>
                </a:solidFill>
              </a:rPr>
              <a:t>Types</a:t>
            </a:r>
            <a:endParaRPr sz="2700" lang="en-US">
              <a:solidFill>
                <a:srgbClr val="000000"/>
              </a:solidFill>
            </a:endParaRPr>
          </a:p>
        </p:txBody>
      </p:sp>
      <p:sp>
        <p:nvSpPr>
          <p:cNvPr id="1048595" name=""/>
          <p:cNvSpPr txBox="1"/>
          <p:nvPr/>
        </p:nvSpPr>
        <p:spPr>
          <a:xfrm>
            <a:off x="3765295" y="5306646"/>
            <a:ext cx="4000000" cy="5105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5143999" y="2747985"/>
            <a:ext cx="4000000" cy="5105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7" name=""/>
          <p:cNvSpPr txBox="1"/>
          <p:nvPr/>
        </p:nvSpPr>
        <p:spPr>
          <a:xfrm>
            <a:off x="1225291" y="5306646"/>
            <a:ext cx="4000000" cy="5105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8" name=""/>
          <p:cNvSpPr txBox="1"/>
          <p:nvPr/>
        </p:nvSpPr>
        <p:spPr>
          <a:xfrm>
            <a:off x="0" y="2747984"/>
            <a:ext cx="4000000" cy="5105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US">
                <a:solidFill>
                  <a:srgbClr val="000000"/>
                </a:solidFill>
              </a:rPr>
              <a:t>Training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/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Types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/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k</a:t>
            </a:r>
            <a:r>
              <a:rPr lang="en-US"/>
              <a:t>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/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/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/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Training</a:t>
            </a:r>
            <a:r>
              <a:rPr lang="en-US"/>
              <a:t>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title"/>
          </p:nvPr>
        </p:nvSpPr>
        <p:spPr>
          <a:xfrm>
            <a:off x="629840" y="3166927"/>
            <a:ext cx="2949178" cy="524144"/>
          </a:xfrm>
        </p:spPr>
        <p:txBody>
          <a:bodyPr/>
          <a:p>
            <a:r>
              <a:rPr lang="en-US"/>
              <a:t>Thank</a:t>
            </a:r>
            <a:r>
              <a:rPr lang="en-US"/>
              <a:t> </a:t>
            </a:r>
            <a:r>
              <a:rPr lang="en-US"/>
              <a:t>you</a:t>
            </a:r>
            <a:r>
              <a:rPr lang="en-US"/>
              <a:t> </a:t>
            </a:r>
            <a:endParaRPr lang="en-US"/>
          </a:p>
        </p:txBody>
      </p:sp>
      <p:sp>
        <p:nvSpPr>
          <p:cNvPr id="1048668" name=""/>
          <p:cNvSpPr>
            <a:spLocks noGrp="1"/>
          </p:cNvSpPr>
          <p:nvPr>
            <p:ph type="pic" idx="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Nevil Dsouza</dc:creator>
  <dcterms:created xsi:type="dcterms:W3CDTF">2015-05-11T00:30:45Z</dcterms:created>
  <dcterms:modified xsi:type="dcterms:W3CDTF">2018-07-30T04:49:18Z</dcterms:modified>
</cp:coreProperties>
</file>