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6"/>
  </p:notesMasterIdLst>
  <p:sldIdLst>
    <p:sldId id="284" r:id="rId2"/>
    <p:sldId id="258" r:id="rId3"/>
    <p:sldId id="259" r:id="rId4"/>
    <p:sldId id="261" r:id="rId5"/>
    <p:sldId id="262" r:id="rId6"/>
    <p:sldId id="264" r:id="rId7"/>
    <p:sldId id="263" r:id="rId8"/>
    <p:sldId id="265" r:id="rId9"/>
    <p:sldId id="266" r:id="rId10"/>
    <p:sldId id="268" r:id="rId11"/>
    <p:sldId id="270" r:id="rId12"/>
    <p:sldId id="271" r:id="rId13"/>
    <p:sldId id="272" r:id="rId14"/>
    <p:sldId id="273" r:id="rId15"/>
    <p:sldId id="274" r:id="rId16"/>
    <p:sldId id="269" r:id="rId17"/>
    <p:sldId id="275" r:id="rId18"/>
    <p:sldId id="276" r:id="rId19"/>
    <p:sldId id="279" r:id="rId20"/>
    <p:sldId id="278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2A49D-1057-4DD7-B212-870A98811668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AE903-992E-4419-83EF-AEEED8E12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7050ECEE-D731-4AFD-8A92-0C4C36BACC84}" type="datetime1">
              <a:rPr lang="en-US" smtClean="0"/>
              <a:t>13-Apr-17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BD58-87D1-49CA-BE76-F2FA95C37016}" type="datetime1">
              <a:rPr lang="en-US" smtClean="0"/>
              <a:t>13-Apr-17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170016FF-B21A-475C-8A88-F20793C0BC64}" type="datetime1">
              <a:rPr lang="en-US" smtClean="0"/>
              <a:t>13-Apr-17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3456-B862-4A35-A7A1-48FE10EE8D4A}" type="datetime1">
              <a:rPr lang="en-US" smtClean="0"/>
              <a:t>13-Apr-17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86DC425-0F60-44FD-9F27-6957067B7758}" type="datetime1">
              <a:rPr lang="en-US" smtClean="0"/>
              <a:t>13-Apr-17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8CCD-3A3D-4C8C-9B57-35EB5C8F0482}" type="datetime1">
              <a:rPr lang="en-US" smtClean="0"/>
              <a:t>13-Apr-17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A5F1-6D28-4645-A15E-DD1C561D8E7B}" type="datetime1">
              <a:rPr lang="en-US" smtClean="0"/>
              <a:t>13-Apr-17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1D46-7012-4CAF-AC7F-AD6385E11CD4}" type="datetime1">
              <a:rPr lang="en-US" smtClean="0"/>
              <a:t>13-Apr-17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22A2-6DEB-4785-B1C0-BF8D917C98FC}" type="datetime1">
              <a:rPr lang="en-US" smtClean="0"/>
              <a:t>13-Apr-17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DFC4E336-B681-45E0-8320-994773347D79}" type="datetime1">
              <a:rPr lang="en-US" smtClean="0"/>
              <a:t>13-Apr-17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5C2A21E4-D272-4B91-A8CF-066FA4DD74E2}" type="datetime1">
              <a:rPr lang="en-US" smtClean="0"/>
              <a:t>13-Apr-17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1C8A2D9-E35F-4263-8C2D-3D020ED0F5FD}" type="datetime1">
              <a:rPr lang="en-US" smtClean="0"/>
              <a:t>13-Apr-17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2999" y="0"/>
            <a:ext cx="1122180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200" dirty="0">
              <a:latin typeface="+mj-lt"/>
            </a:endParaRPr>
          </a:p>
          <a:p>
            <a:pPr algn="ctr"/>
            <a:r>
              <a:rPr lang="en-US" sz="2200" dirty="0">
                <a:latin typeface="+mj-lt"/>
              </a:rPr>
              <a:t>A presentation on</a:t>
            </a:r>
          </a:p>
          <a:p>
            <a:pPr algn="ctr"/>
            <a:endParaRPr lang="en-US" sz="2200" dirty="0">
              <a:latin typeface="+mj-lt"/>
            </a:endParaRPr>
          </a:p>
          <a:p>
            <a:pPr algn="ctr"/>
            <a:r>
              <a:rPr lang="en-US" sz="3600" b="1" dirty="0">
                <a:latin typeface="+mj-lt"/>
              </a:rPr>
              <a:t>Motif Discovery Using Genetic Algorithm</a:t>
            </a:r>
          </a:p>
          <a:p>
            <a:pPr algn="ctr"/>
            <a:endParaRPr lang="en-US" sz="2200" dirty="0">
              <a:latin typeface="+mj-lt"/>
            </a:endParaRPr>
          </a:p>
          <a:p>
            <a:pPr algn="ctr"/>
            <a:r>
              <a:rPr lang="en-US" sz="2000" dirty="0">
                <a:latin typeface="+mj-lt"/>
              </a:rPr>
              <a:t>Presented By:</a:t>
            </a:r>
          </a:p>
          <a:p>
            <a:pPr algn="ctr"/>
            <a:r>
              <a:rPr lang="en-US" sz="2400" b="1" dirty="0">
                <a:latin typeface="+mj-lt"/>
              </a:rPr>
              <a:t>Al Muttakin</a:t>
            </a:r>
          </a:p>
          <a:p>
            <a:pPr algn="ctr"/>
            <a:r>
              <a:rPr lang="en-US" sz="2000" dirty="0">
                <a:latin typeface="+mj-lt"/>
              </a:rPr>
              <a:t>ID: 2013-2-60-005</a:t>
            </a:r>
          </a:p>
          <a:p>
            <a:pPr algn="ctr"/>
            <a:r>
              <a:rPr lang="en-US" sz="2000" dirty="0">
                <a:latin typeface="+mj-lt"/>
              </a:rPr>
              <a:t>Department of Computer Science and Engineering</a:t>
            </a:r>
          </a:p>
          <a:p>
            <a:pPr algn="ctr"/>
            <a:r>
              <a:rPr lang="en-US" sz="2000" dirty="0">
                <a:latin typeface="+mj-lt"/>
              </a:rPr>
              <a:t>East West University</a:t>
            </a:r>
          </a:p>
          <a:p>
            <a:pPr algn="ctr"/>
            <a:endParaRPr lang="en-US" sz="2000" dirty="0">
              <a:latin typeface="+mj-lt"/>
            </a:endParaRPr>
          </a:p>
          <a:p>
            <a:pPr algn="ctr"/>
            <a:r>
              <a:rPr lang="en-US" sz="2000" dirty="0">
                <a:latin typeface="+mj-lt"/>
              </a:rPr>
              <a:t>Supervised By:</a:t>
            </a:r>
          </a:p>
          <a:p>
            <a:pPr algn="ctr"/>
            <a:r>
              <a:rPr lang="en-US" sz="2400" b="1" dirty="0">
                <a:latin typeface="+mj-lt"/>
              </a:rPr>
              <a:t>Dr. Mohammad Rezwanul Huq</a:t>
            </a:r>
          </a:p>
          <a:p>
            <a:pPr algn="ctr"/>
            <a:r>
              <a:rPr lang="en-US" sz="2000" dirty="0">
                <a:latin typeface="+mj-lt"/>
              </a:rPr>
              <a:t>Assistant Professor</a:t>
            </a:r>
          </a:p>
          <a:p>
            <a:pPr algn="ctr"/>
            <a:r>
              <a:rPr lang="en-US" sz="2000" dirty="0">
                <a:latin typeface="+mj-lt"/>
              </a:rPr>
              <a:t>Department of Computer Science and Engineering</a:t>
            </a:r>
          </a:p>
          <a:p>
            <a:pPr algn="ctr"/>
            <a:r>
              <a:rPr lang="en-US" sz="2000" dirty="0">
                <a:latin typeface="+mj-lt"/>
              </a:rPr>
              <a:t>East West University</a:t>
            </a:r>
          </a:p>
          <a:p>
            <a:pPr algn="ctr"/>
            <a:endParaRPr lang="en-US" sz="2000" dirty="0">
              <a:latin typeface="+mj-lt"/>
            </a:endParaRPr>
          </a:p>
          <a:p>
            <a:pPr algn="ctr"/>
            <a:r>
              <a:rPr lang="en-US" sz="2000" dirty="0">
                <a:latin typeface="+mj-lt"/>
              </a:rPr>
              <a:t>Course Code: CSE 497</a:t>
            </a:r>
          </a:p>
          <a:p>
            <a:pPr algn="ctr"/>
            <a:r>
              <a:rPr lang="en-US" sz="2000" dirty="0">
                <a:latin typeface="+mj-lt"/>
              </a:rPr>
              <a:t>Course Title: Thesis/Project</a:t>
            </a:r>
          </a:p>
          <a:p>
            <a:pPr algn="ctr"/>
            <a:r>
              <a:rPr lang="en-US" sz="2000" dirty="0">
                <a:latin typeface="+mj-lt"/>
              </a:rPr>
              <a:t>Semester: Spring 2017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70073"/>
            <a:ext cx="415636" cy="387927"/>
          </a:xfrm>
        </p:spPr>
        <p:txBody>
          <a:bodyPr/>
          <a:lstStyle/>
          <a:p>
            <a:fld id="{FAEF9944-A4F6-4C59-AEBD-678D6480B8EA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555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032" y="1652954"/>
            <a:ext cx="3227715" cy="1893823"/>
          </a:xfrm>
        </p:spPr>
        <p:txBody>
          <a:bodyPr>
            <a:noAutofit/>
          </a:bodyPr>
          <a:lstStyle/>
          <a:p>
            <a:r>
              <a:rPr lang="en-US" sz="4000" dirty="0"/>
              <a:t>Evaluation</a:t>
            </a:r>
            <a:br>
              <a:rPr lang="en-US" sz="4000" dirty="0"/>
            </a:br>
            <a:r>
              <a:rPr lang="en-US" sz="4000" dirty="0"/>
              <a:t>Criteria (Cont.…)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7" y="3985803"/>
            <a:ext cx="3227715" cy="287219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Occurrence Frequency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87" y="441413"/>
            <a:ext cx="7542132" cy="5654587"/>
          </a:xfrm>
        </p:spPr>
      </p:pic>
      <p:sp>
        <p:nvSpPr>
          <p:cNvPr id="10" name="Slide Number Placeholder 3"/>
          <p:cNvSpPr txBox="1">
            <a:spLocks/>
          </p:cNvSpPr>
          <p:nvPr/>
        </p:nvSpPr>
        <p:spPr>
          <a:xfrm>
            <a:off x="0" y="6470073"/>
            <a:ext cx="554182" cy="38792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44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z="2000" smtClean="0"/>
              <a:pPr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988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66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7" y="1873468"/>
            <a:ext cx="3227715" cy="1428951"/>
          </a:xfrm>
        </p:spPr>
        <p:txBody>
          <a:bodyPr>
            <a:noAutofit/>
          </a:bodyPr>
          <a:lstStyle/>
          <a:p>
            <a:r>
              <a:rPr lang="en-US" sz="4000" dirty="0"/>
              <a:t>Operations (Cont.…)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6" y="3985803"/>
            <a:ext cx="3227716" cy="287219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dirty="0"/>
              <a:t>Preprocessing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77" y="441413"/>
            <a:ext cx="6927848" cy="174582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77" y="2568564"/>
            <a:ext cx="6927848" cy="3361181"/>
          </a:xfrm>
          <a:prstGeom prst="rect">
            <a:avLst/>
          </a:prstGeom>
        </p:spPr>
      </p:pic>
      <p:sp>
        <p:nvSpPr>
          <p:cNvPr id="12" name="Slide Number Placeholder 3"/>
          <p:cNvSpPr txBox="1">
            <a:spLocks/>
          </p:cNvSpPr>
          <p:nvPr/>
        </p:nvSpPr>
        <p:spPr>
          <a:xfrm>
            <a:off x="0" y="6470073"/>
            <a:ext cx="554182" cy="38792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44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z="2000" smtClean="0"/>
              <a:pPr/>
              <a:t>12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730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974990"/>
            <a:ext cx="3227715" cy="1428951"/>
          </a:xfrm>
        </p:spPr>
        <p:txBody>
          <a:bodyPr>
            <a:noAutofit/>
          </a:bodyPr>
          <a:lstStyle/>
          <a:p>
            <a:r>
              <a:rPr lang="en-US" sz="4000" dirty="0"/>
              <a:t>Operations (Cont.…)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7" y="4188846"/>
            <a:ext cx="3227716" cy="287219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Mutation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82" y="1330036"/>
            <a:ext cx="7800109" cy="4294909"/>
          </a:xfrm>
        </p:spPr>
      </p:pic>
      <p:sp>
        <p:nvSpPr>
          <p:cNvPr id="11" name="Slide Number Placeholder 3"/>
          <p:cNvSpPr txBox="1">
            <a:spLocks/>
          </p:cNvSpPr>
          <p:nvPr/>
        </p:nvSpPr>
        <p:spPr>
          <a:xfrm>
            <a:off x="0" y="6470073"/>
            <a:ext cx="554182" cy="38792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44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z="2000" smtClean="0"/>
              <a:pPr/>
              <a:t>13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994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866541"/>
            <a:ext cx="3227715" cy="1428951"/>
          </a:xfrm>
        </p:spPr>
        <p:txBody>
          <a:bodyPr>
            <a:noAutofit/>
          </a:bodyPr>
          <a:lstStyle/>
          <a:p>
            <a:r>
              <a:rPr lang="en-US" sz="4000" dirty="0"/>
              <a:t>Operations (Cont.…)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7" y="3971949"/>
            <a:ext cx="3227716" cy="2401142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Crossover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655" y="1039091"/>
            <a:ext cx="6719454" cy="4585855"/>
          </a:xfrm>
        </p:spPr>
      </p:pic>
      <p:sp>
        <p:nvSpPr>
          <p:cNvPr id="10" name="Slide Number Placeholder 3"/>
          <p:cNvSpPr txBox="1">
            <a:spLocks/>
          </p:cNvSpPr>
          <p:nvPr/>
        </p:nvSpPr>
        <p:spPr>
          <a:xfrm>
            <a:off x="0" y="6470073"/>
            <a:ext cx="554182" cy="38792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44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z="2000" smtClean="0"/>
              <a:pPr/>
              <a:t>14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79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873468"/>
            <a:ext cx="3227715" cy="1428951"/>
          </a:xfrm>
        </p:spPr>
        <p:txBody>
          <a:bodyPr>
            <a:noAutofit/>
          </a:bodyPr>
          <a:lstStyle/>
          <a:p>
            <a:r>
              <a:rPr lang="en-US" sz="4000" dirty="0"/>
              <a:t>Operations (Cont.…)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7" y="3985803"/>
            <a:ext cx="3227716" cy="287219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/>
              <a:t>Rearrangement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91" y="1496291"/>
            <a:ext cx="7523019" cy="4087091"/>
          </a:xfrm>
        </p:spPr>
      </p:pic>
      <p:sp>
        <p:nvSpPr>
          <p:cNvPr id="10" name="Slide Number Placeholder 3"/>
          <p:cNvSpPr txBox="1">
            <a:spLocks/>
          </p:cNvSpPr>
          <p:nvPr/>
        </p:nvSpPr>
        <p:spPr>
          <a:xfrm>
            <a:off x="0" y="6470073"/>
            <a:ext cx="554182" cy="38792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44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z="2000" smtClean="0"/>
              <a:pPr/>
              <a:t>15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938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7" y="2321794"/>
            <a:ext cx="3227715" cy="1893823"/>
          </a:xfrm>
        </p:spPr>
        <p:txBody>
          <a:bodyPr>
            <a:noAutofit/>
          </a:bodyPr>
          <a:lstStyle/>
          <a:p>
            <a:r>
              <a:rPr lang="en-US" sz="4000"/>
              <a:t>Architecture </a:t>
            </a:r>
            <a:r>
              <a:rPr lang="en-US" sz="4000" dirty="0"/>
              <a:t>of Proposed Algorithm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982" y="96981"/>
            <a:ext cx="6428510" cy="6664037"/>
          </a:xfrm>
        </p:spPr>
      </p:pic>
      <p:sp>
        <p:nvSpPr>
          <p:cNvPr id="12" name="Slide Number Placeholder 3"/>
          <p:cNvSpPr txBox="1">
            <a:spLocks/>
          </p:cNvSpPr>
          <p:nvPr/>
        </p:nvSpPr>
        <p:spPr>
          <a:xfrm>
            <a:off x="0" y="6470073"/>
            <a:ext cx="554182" cy="38792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44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z="2000" smtClean="0"/>
              <a:pPr/>
              <a:t>16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443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Result Analysis and Comparison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70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 and comparison (Cont.…)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3700" y="5745113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Comparison between Predicted motifs of MDGA and FMGA (Group 1)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2293054"/>
            <a:ext cx="8770571" cy="3288066"/>
          </a:xfrm>
          <a:prstGeom prst="rect">
            <a:avLst/>
          </a:prstGeom>
        </p:spPr>
      </p:pic>
      <p:sp>
        <p:nvSpPr>
          <p:cNvPr id="10" name="Slide Number Placeholder 3"/>
          <p:cNvSpPr txBox="1">
            <a:spLocks/>
          </p:cNvSpPr>
          <p:nvPr/>
        </p:nvSpPr>
        <p:spPr>
          <a:xfrm>
            <a:off x="0" y="6470073"/>
            <a:ext cx="554182" cy="38792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44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z="2000" smtClean="0"/>
              <a:pPr/>
              <a:t>18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2807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 and comparison (Cont.…)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3700" y="5788711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Comparison between Predicted motifs of MDGA and FMGA (Group 2)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699" y="2299855"/>
            <a:ext cx="8770571" cy="3352800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0" y="6470073"/>
            <a:ext cx="554182" cy="38792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44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z="2000" smtClean="0"/>
              <a:pPr/>
              <a:t>19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929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Genetic Algorithm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 metaheuristic based on Natural Selection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Bioinspired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Provide high quality solution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4219" y="2438400"/>
            <a:ext cx="4610051" cy="3657600"/>
          </a:xfrm>
        </p:spPr>
      </p:pic>
      <p:sp>
        <p:nvSpPr>
          <p:cNvPr id="8" name="Slide Number Placeholder 3"/>
          <p:cNvSpPr txBox="1">
            <a:spLocks/>
          </p:cNvSpPr>
          <p:nvPr/>
        </p:nvSpPr>
        <p:spPr>
          <a:xfrm>
            <a:off x="0" y="6470073"/>
            <a:ext cx="415636" cy="3879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44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z="2000" smtClean="0"/>
              <a:pPr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4330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 and comparison (Cont.…)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3700" y="581661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Comparison between Predicted motifs of MDGA and FMGA (Group 3)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2293055"/>
            <a:ext cx="8770571" cy="3401163"/>
          </a:xfrm>
          <a:prstGeom prst="rect">
            <a:avLst/>
          </a:prstGeom>
        </p:spPr>
      </p:pic>
      <p:sp>
        <p:nvSpPr>
          <p:cNvPr id="16" name="Slide Number Placeholder 3"/>
          <p:cNvSpPr txBox="1">
            <a:spLocks/>
          </p:cNvSpPr>
          <p:nvPr/>
        </p:nvSpPr>
        <p:spPr>
          <a:xfrm>
            <a:off x="0" y="6470073"/>
            <a:ext cx="554182" cy="38792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44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z="2000" smtClean="0"/>
              <a:pPr/>
              <a:t>20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1516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Remarks &amp; Future Improvements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01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Effect of Preprocessing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Change in scoring based on purine and pyridine 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Change in Rearrangement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Change in Crossover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Introduction of a Discursion Function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70073"/>
            <a:ext cx="554182" cy="38792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44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z="2000" smtClean="0"/>
              <a:pPr/>
              <a:t>22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9787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Implement MDGA in a distributer parallel system on any Big Data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Implement other types of crossover to improve result.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Expand MDGA to operate on Double strand DNA and RNA.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Expand MDGA to identify domains and proteins.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70073"/>
            <a:ext cx="554182" cy="38792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44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z="2000" smtClean="0"/>
              <a:pPr/>
              <a:t>23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6649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2" y="0"/>
            <a:ext cx="8312727" cy="6858000"/>
          </a:xfrm>
          <a:prstGeom prst="rect">
            <a:avLst/>
          </a:prstGeom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70073"/>
            <a:ext cx="554182" cy="38792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44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z="2000" smtClean="0"/>
              <a:pPr/>
              <a:t>24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16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(Cont...)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Promoter sequence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Reflect frequent base and amino acid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Represent Conserved Functional Domain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Motif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5-20 </a:t>
            </a:r>
            <a:r>
              <a:rPr lang="en-US" dirty="0" err="1">
                <a:latin typeface="+mj-lt"/>
              </a:rPr>
              <a:t>bp</a:t>
            </a:r>
            <a:r>
              <a:rPr lang="en-US" dirty="0">
                <a:latin typeface="+mj-lt"/>
              </a:rPr>
              <a:t> long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Carry biological significance.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3800" y="2438399"/>
            <a:ext cx="4160838" cy="3657601"/>
          </a:xfrm>
        </p:spPr>
      </p:pic>
      <p:sp>
        <p:nvSpPr>
          <p:cNvPr id="8" name="Slide Number Placeholder 3"/>
          <p:cNvSpPr txBox="1">
            <a:spLocks/>
          </p:cNvSpPr>
          <p:nvPr/>
        </p:nvSpPr>
        <p:spPr>
          <a:xfrm>
            <a:off x="0" y="6470073"/>
            <a:ext cx="415636" cy="3879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44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z="2000" smtClean="0"/>
              <a:pPr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198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+mj-lt"/>
              </a:rPr>
              <a:t>Gibbs sampler for motif finding by Lawrence in 1993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+mj-lt"/>
              </a:rPr>
              <a:t>Motif Elicitation by Expectation Maximization (MEME) by Bailey and Elkan in1995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+mj-lt"/>
              </a:rPr>
              <a:t>Finding Motif by Genetic Algorithm (FMGA) by Falcon F.M Liu in 2004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70073"/>
            <a:ext cx="415636" cy="3879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44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z="2000" smtClean="0"/>
              <a:pPr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550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6" y="1516564"/>
            <a:ext cx="3227715" cy="2142760"/>
          </a:xfrm>
        </p:spPr>
        <p:txBody>
          <a:bodyPr>
            <a:noAutofit/>
          </a:bodyPr>
          <a:lstStyle/>
          <a:p>
            <a:r>
              <a:rPr lang="en-US" sz="4400" dirty="0"/>
              <a:t>Related Work (Cont.…)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383" y="441325"/>
            <a:ext cx="6798365" cy="56546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5" y="3985803"/>
            <a:ext cx="3227715" cy="287219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Architecture of FMGA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0" y="6470073"/>
            <a:ext cx="415636" cy="38792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44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z="2000" smtClean="0"/>
              <a:pPr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926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Motif Discovery using Genetic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827" y="3962401"/>
            <a:ext cx="4566474" cy="748955"/>
          </a:xfrm>
        </p:spPr>
        <p:txBody>
          <a:bodyPr>
            <a:normAutofit/>
          </a:bodyPr>
          <a:lstStyle/>
          <a:p>
            <a:r>
              <a:rPr lang="en-US" sz="3200" dirty="0"/>
              <a:t>  (MDGA)</a:t>
            </a:r>
          </a:p>
        </p:txBody>
      </p:sp>
    </p:spTree>
    <p:extLst>
      <p:ext uri="{BB962C8B-B14F-4D97-AF65-F5344CB8AC3E}">
        <p14:creationId xmlns:p14="http://schemas.microsoft.com/office/powerpoint/2010/main" val="294851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Occurrence Frequency</a:t>
            </a:r>
            <a:endParaRPr lang="en-US" sz="3200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+mj-lt"/>
              </a:rPr>
              <a:t>Fitness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+mj-lt"/>
              </a:rPr>
              <a:t>Total Fitness Score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70073"/>
            <a:ext cx="415636" cy="3879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44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z="2000" smtClean="0"/>
              <a:pPr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571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7324" y="1641813"/>
            <a:ext cx="3227715" cy="1936026"/>
          </a:xfrm>
        </p:spPr>
        <p:txBody>
          <a:bodyPr>
            <a:noAutofit/>
          </a:bodyPr>
          <a:lstStyle/>
          <a:p>
            <a:r>
              <a:rPr lang="en-US" sz="4000" dirty="0"/>
              <a:t>Evaluation</a:t>
            </a:r>
            <a:br>
              <a:rPr lang="en-US" sz="4000" dirty="0"/>
            </a:br>
            <a:r>
              <a:rPr lang="en-US" sz="4000" dirty="0"/>
              <a:t>Criteria (Cont.…)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89" y="441414"/>
            <a:ext cx="7597775" cy="278238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7" y="3985803"/>
            <a:ext cx="3227715" cy="287219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Fitness Score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88" y="3577839"/>
            <a:ext cx="7597775" cy="2164123"/>
          </a:xfrm>
          <a:prstGeom prst="rect">
            <a:avLst/>
          </a:prstGeom>
        </p:spPr>
      </p:pic>
      <p:sp>
        <p:nvSpPr>
          <p:cNvPr id="10" name="Slide Number Placeholder 3"/>
          <p:cNvSpPr txBox="1">
            <a:spLocks/>
          </p:cNvSpPr>
          <p:nvPr/>
        </p:nvSpPr>
        <p:spPr>
          <a:xfrm>
            <a:off x="0" y="6470073"/>
            <a:ext cx="415636" cy="38792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44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z="2000" smtClean="0"/>
              <a:pPr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628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7" y="1701445"/>
            <a:ext cx="3227715" cy="1893823"/>
          </a:xfrm>
        </p:spPr>
        <p:txBody>
          <a:bodyPr>
            <a:noAutofit/>
          </a:bodyPr>
          <a:lstStyle/>
          <a:p>
            <a:r>
              <a:rPr lang="en-US" sz="4000" dirty="0"/>
              <a:t>Evaluation</a:t>
            </a:r>
            <a:br>
              <a:rPr lang="en-US" sz="4000" dirty="0"/>
            </a:br>
            <a:r>
              <a:rPr lang="en-US" sz="4000" dirty="0"/>
              <a:t>Criteria (Cont.…)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954" y="441412"/>
            <a:ext cx="7464381" cy="56545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6" y="3985803"/>
            <a:ext cx="3227715" cy="287219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Total Fitness Score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0" y="6470073"/>
            <a:ext cx="554182" cy="38792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44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z="2000" smtClean="0"/>
              <a:pPr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4577794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1251</TotalTime>
  <Words>353</Words>
  <Application>Microsoft Office PowerPoint</Application>
  <PresentationFormat>Widescreen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Schoolbook</vt:lpstr>
      <vt:lpstr>Corbel</vt:lpstr>
      <vt:lpstr>Times New Roman</vt:lpstr>
      <vt:lpstr>Wingdings</vt:lpstr>
      <vt:lpstr>Feathered</vt:lpstr>
      <vt:lpstr>PowerPoint Presentation</vt:lpstr>
      <vt:lpstr>Overview</vt:lpstr>
      <vt:lpstr>Overview (Cont...)</vt:lpstr>
      <vt:lpstr>Related Work</vt:lpstr>
      <vt:lpstr>Related Work (Cont.…) </vt:lpstr>
      <vt:lpstr>Motif Discovery using Genetic Algorithm</vt:lpstr>
      <vt:lpstr>Evaluation Criteria</vt:lpstr>
      <vt:lpstr>Evaluation Criteria (Cont.…)</vt:lpstr>
      <vt:lpstr>Evaluation Criteria (Cont.…)</vt:lpstr>
      <vt:lpstr>Evaluation Criteria (Cont.…)</vt:lpstr>
      <vt:lpstr>Operations</vt:lpstr>
      <vt:lpstr>Operations (Cont.…)</vt:lpstr>
      <vt:lpstr>Operations (Cont.…)</vt:lpstr>
      <vt:lpstr>Operations (Cont.…)</vt:lpstr>
      <vt:lpstr>Operations (Cont.…)</vt:lpstr>
      <vt:lpstr>Architecture of Proposed Algorithm</vt:lpstr>
      <vt:lpstr>Result Analysis and Comparison</vt:lpstr>
      <vt:lpstr>Result analysis and comparison (Cont.…)</vt:lpstr>
      <vt:lpstr>Result analysis and comparison (Cont.…)</vt:lpstr>
      <vt:lpstr>Result analysis and comparison (Cont.…)</vt:lpstr>
      <vt:lpstr>Remarks &amp; Future Improvements</vt:lpstr>
      <vt:lpstr>Remarks</vt:lpstr>
      <vt:lpstr>Future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Motif Discovery Using Genetic Algorithm</dc:title>
  <dc:creator>Zoarder Al Muttakin</dc:creator>
  <cp:lastModifiedBy>Zoarder Al Muttakin</cp:lastModifiedBy>
  <cp:revision>18</cp:revision>
  <dcterms:created xsi:type="dcterms:W3CDTF">2017-04-10T13:20:18Z</dcterms:created>
  <dcterms:modified xsi:type="dcterms:W3CDTF">2017-04-13T05:31:55Z</dcterms:modified>
</cp:coreProperties>
</file>