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59" r:id="rId17"/>
    <p:sldId id="265" r:id="rId18"/>
    <p:sldId id="262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382000" cy="13716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WELCOME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286000"/>
            <a:ext cx="6172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Al-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Mamun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Riyadh</a:t>
            </a: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2013-2-60-060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Muttakin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2013-2-60-005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Shahriar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Hassan</a:t>
            </a: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ID:2013-3-60-028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Cell Operating system (</a:t>
            </a:r>
            <a:r>
              <a:rPr lang="en-US" dirty="0" err="1">
                <a:solidFill>
                  <a:srgbClr val="FF0000"/>
                </a:solidFill>
              </a:rPr>
              <a:t>cont</a:t>
            </a:r>
            <a:r>
              <a:rPr lang="en-US" dirty="0">
                <a:solidFill>
                  <a:srgbClr val="FF0000"/>
                </a:solidFill>
              </a:rPr>
              <a:t>…)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the cell structure is some how co-ordinated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cell undergo any process for example replication all other processes support the oriented process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 how they co-ordinate with the on going process??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0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Cell Operating system (</a:t>
            </a:r>
            <a:r>
              <a:rPr lang="en-US" dirty="0" err="1">
                <a:solidFill>
                  <a:srgbClr val="FF0000"/>
                </a:solidFill>
              </a:rPr>
              <a:t>cont</a:t>
            </a:r>
            <a:r>
              <a:rPr lang="en-US" dirty="0">
                <a:solidFill>
                  <a:srgbClr val="FF0000"/>
                </a:solidFill>
              </a:rPr>
              <a:t>…)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905000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How about a general control structure that orchestrate the priority of a cell activity??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This hypothesis leads to the existence of a Cell Operating System (COS)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/>
              <a:t>A database operating system to handle gene database.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591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Comparison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050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Computer OS should be able to handle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Complexity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 Preparation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Resource management and processing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Memory management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Security with others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Lets see how COS handle some of this issues…..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3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Controlling System Complexity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86000"/>
            <a:ext cx="746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 parallel distributed processing system of up to a thousand processor executing their programs written in genome, working over five thousand resource segment.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9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Cell files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133600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transcription unit is analogous to cell files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DNA eventually transcript to RNA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Precursor RNA contains the information of a single gene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eukaryotic cell files are rather complex.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Contains segment of gene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Busy files are segmented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9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Program Preparation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7620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mRNA as source code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Protein as compiler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rRNA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 executable file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9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Problems with existing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Operating systems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057400"/>
            <a:ext cx="7924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 issues and reliability.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Linux kernel has 2.5 million lines of code. Windows XP kernel has 5 million lines of code. They are obviously huge and potentially unreliable and insecure.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viruses and other invasive software made a paradigm shift in OS design changing the normal approach of OS towards security and reliability oriented issues.    </a:t>
            </a:r>
          </a:p>
        </p:txBody>
      </p:sp>
    </p:spTree>
    <p:extLst>
      <p:ext uri="{BB962C8B-B14F-4D97-AF65-F5344CB8AC3E}">
        <p14:creationId xmlns:p14="http://schemas.microsoft.com/office/powerpoint/2010/main" val="28341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8288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</a:rPr>
              <a:t>Solutions ???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3886200"/>
            <a:ext cx="24184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Security Issue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Deadlock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04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Future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05740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Cloud Operating System.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Sorting.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 Management.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Forensic Reason.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Convert volatile Memory to non-volatile memory.    </a:t>
            </a:r>
          </a:p>
        </p:txBody>
      </p:sp>
    </p:spTree>
    <p:extLst>
      <p:ext uri="{BB962C8B-B14F-4D97-AF65-F5344CB8AC3E}">
        <p14:creationId xmlns:p14="http://schemas.microsoft.com/office/powerpoint/2010/main" val="7472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3352800"/>
            <a:ext cx="7772400" cy="114300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/>
              <a:t>Any Question 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288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382000" cy="33528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Cell </a:t>
            </a:r>
            <a:r>
              <a:rPr lang="en-US" sz="6600" dirty="0" smtClean="0">
                <a:solidFill>
                  <a:srgbClr val="FF0000"/>
                </a:solidFill>
              </a:rPr>
              <a:t>Operating System </a:t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6600" dirty="0" smtClean="0">
                <a:solidFill>
                  <a:srgbClr val="FF0000"/>
                </a:solidFill>
              </a:rPr>
              <a:t>and its</a:t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6600" dirty="0" smtClean="0">
                <a:solidFill>
                  <a:srgbClr val="FF0000"/>
                </a:solidFill>
              </a:rPr>
              <a:t>Compilation Process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0480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828800"/>
            <a:ext cx="8001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Biological approaches in technology.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Neural Networking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Genetic Algorithm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improved operating system similar to MOLECULAR BIOLOGY CONTROL SYSTEM.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General Concept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905000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Solve the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Blocked Process and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Deadlock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Task Efficiency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issues using bionic approach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7620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Cell – An active autonomous agent with sensors.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cell operating system resides in chromosomes.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Receives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signal from the environment and surrounding cellular bodies and respond to them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Think of a similar OS that will respond to the Neural signal from the user!!!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Cell </a:t>
            </a:r>
            <a:r>
              <a:rPr lang="en-US" dirty="0" smtClean="0">
                <a:solidFill>
                  <a:srgbClr val="FF0000"/>
                </a:solidFill>
              </a:rPr>
              <a:t>Control Structure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27" y="1510145"/>
            <a:ext cx="6705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7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Cell Control Structure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cont</a:t>
            </a:r>
            <a:r>
              <a:rPr lang="en-US" dirty="0">
                <a:solidFill>
                  <a:srgbClr val="FF0000"/>
                </a:solidFill>
              </a:rPr>
              <a:t>…)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05000"/>
            <a:ext cx="739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Different Level of Processing in Prokaryotic cell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DNA level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RNA level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Protein level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Metabolism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398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Cell Control Structure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cont</a:t>
            </a:r>
            <a:r>
              <a:rPr lang="en-US" dirty="0">
                <a:solidFill>
                  <a:srgbClr val="FF0000"/>
                </a:solidFill>
              </a:rPr>
              <a:t>…)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8077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Different Level of Control Structure in Prokaryotic cell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Operons (Deals with group of genes)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Regulons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(Deals with group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operons and genes)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Modulons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(Deals with group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operons,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regulons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genes)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Unknown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 structure of Eukaryotic cells are even more complex.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51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Cell Operating system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00200"/>
            <a:ext cx="79248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526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151</TotalTime>
  <Words>452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WELCOME</vt:lpstr>
      <vt:lpstr>Cell Operating System  and its Compilation Process</vt:lpstr>
      <vt:lpstr>Introduction</vt:lpstr>
      <vt:lpstr>General Concept</vt:lpstr>
      <vt:lpstr>Cell</vt:lpstr>
      <vt:lpstr>Cell Control Structure</vt:lpstr>
      <vt:lpstr>Cell Control Structure (cont…)</vt:lpstr>
      <vt:lpstr>Cell Control Structure (cont…)</vt:lpstr>
      <vt:lpstr>Cell Operating system </vt:lpstr>
      <vt:lpstr>Cell Operating system (cont…)</vt:lpstr>
      <vt:lpstr>Cell Operating system (cont…)</vt:lpstr>
      <vt:lpstr>Comparison</vt:lpstr>
      <vt:lpstr>Controlling System Complexity</vt:lpstr>
      <vt:lpstr>Cell files</vt:lpstr>
      <vt:lpstr>Program Preparation</vt:lpstr>
      <vt:lpstr>Problems with existing  Operating systems</vt:lpstr>
      <vt:lpstr>Solutions ???</vt:lpstr>
      <vt:lpstr>Future Work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Operating System and its Compilation Process</dc:title>
  <dc:creator>ZOARDER</dc:creator>
  <cp:lastModifiedBy>HP</cp:lastModifiedBy>
  <cp:revision>54</cp:revision>
  <dcterms:created xsi:type="dcterms:W3CDTF">2006-08-16T00:00:00Z</dcterms:created>
  <dcterms:modified xsi:type="dcterms:W3CDTF">2015-08-20T12:24:14Z</dcterms:modified>
</cp:coreProperties>
</file>