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AEC5-CCFE-4EA5-95C9-E4BA9AA9BE9D}" type="datetimeFigureOut">
              <a:rPr lang="en-CA" smtClean="0"/>
              <a:t>03/12/2014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86EE-A449-459C-9E83-579CA1DA41E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AEC5-CCFE-4EA5-95C9-E4BA9AA9BE9D}" type="datetimeFigureOut">
              <a:rPr lang="en-CA" smtClean="0"/>
              <a:t>03/12/2014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86EE-A449-459C-9E83-579CA1DA41E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AEC5-CCFE-4EA5-95C9-E4BA9AA9BE9D}" type="datetimeFigureOut">
              <a:rPr lang="en-CA" smtClean="0"/>
              <a:t>03/12/2014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86EE-A449-459C-9E83-579CA1DA41E6}" type="slidenum">
              <a:rPr lang="en-CA" smtClean="0"/>
              <a:t>‹#›</a:t>
            </a:fld>
            <a:endParaRPr lang="en-CA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AEC5-CCFE-4EA5-95C9-E4BA9AA9BE9D}" type="datetimeFigureOut">
              <a:rPr lang="en-CA" smtClean="0"/>
              <a:t>03/12/2014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86EE-A449-459C-9E83-579CA1DA41E6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AEC5-CCFE-4EA5-95C9-E4BA9AA9BE9D}" type="datetimeFigureOut">
              <a:rPr lang="en-CA" smtClean="0"/>
              <a:t>03/12/2014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86EE-A449-459C-9E83-579CA1DA41E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AEC5-CCFE-4EA5-95C9-E4BA9AA9BE9D}" type="datetimeFigureOut">
              <a:rPr lang="en-CA" smtClean="0"/>
              <a:t>03/12/2014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86EE-A449-459C-9E83-579CA1DA41E6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AEC5-CCFE-4EA5-95C9-E4BA9AA9BE9D}" type="datetimeFigureOut">
              <a:rPr lang="en-CA" smtClean="0"/>
              <a:t>03/12/2014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86EE-A449-459C-9E83-579CA1DA41E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AEC5-CCFE-4EA5-95C9-E4BA9AA9BE9D}" type="datetimeFigureOut">
              <a:rPr lang="en-CA" smtClean="0"/>
              <a:t>03/12/2014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86EE-A449-459C-9E83-579CA1DA41E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AEC5-CCFE-4EA5-95C9-E4BA9AA9BE9D}" type="datetimeFigureOut">
              <a:rPr lang="en-CA" smtClean="0"/>
              <a:t>03/12/2014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86EE-A449-459C-9E83-579CA1DA41E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AEC5-CCFE-4EA5-95C9-E4BA9AA9BE9D}" type="datetimeFigureOut">
              <a:rPr lang="en-CA" smtClean="0"/>
              <a:t>03/12/2014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86EE-A449-459C-9E83-579CA1DA41E6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AEC5-CCFE-4EA5-95C9-E4BA9AA9BE9D}" type="datetimeFigureOut">
              <a:rPr lang="en-CA" smtClean="0"/>
              <a:t>03/12/2014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86EE-A449-459C-9E83-579CA1DA41E6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CD5AEC5-CCFE-4EA5-95C9-E4BA9AA9BE9D}" type="datetimeFigureOut">
              <a:rPr lang="en-CA" smtClean="0"/>
              <a:t>03/12/2014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D6B86EE-A449-459C-9E83-579CA1DA41E6}" type="slidenum">
              <a:rPr lang="en-CA" smtClean="0"/>
              <a:t>‹#›</a:t>
            </a:fld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CSCI 2141 Final Project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Database and Web Application For Pelagic Predator Tagging System (PPTS)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48680"/>
            <a:ext cx="28956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1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Web Application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777897"/>
            <a:ext cx="7408862" cy="324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58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Theoretical system for tagging marine animal species in order to track movement, temperature, depth, etc.</a:t>
            </a:r>
          </a:p>
          <a:p>
            <a:endParaRPr lang="en-CA" dirty="0"/>
          </a:p>
          <a:p>
            <a:r>
              <a:rPr lang="en-CA" dirty="0" smtClean="0"/>
              <a:t>Based on real world tagging systems such as the TOPP Survey run by Stanford University.</a:t>
            </a:r>
          </a:p>
          <a:p>
            <a:endParaRPr lang="en-CA" dirty="0"/>
          </a:p>
          <a:p>
            <a:r>
              <a:rPr lang="en-CA" dirty="0" smtClean="0"/>
              <a:t>Dalhousie University has a similar program entitled the Ocean Tracking Network (OTN).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Pelagic Predator Tagging System (PPTS)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183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PPTS starts with the attachment of radio transmitter tags to a wide variety of marine species.</a:t>
            </a:r>
          </a:p>
          <a:p>
            <a:endParaRPr lang="en-CA" dirty="0"/>
          </a:p>
          <a:p>
            <a:r>
              <a:rPr lang="en-CA" dirty="0" smtClean="0"/>
              <a:t>Tags are detected by a series of buoys in the ocean.</a:t>
            </a:r>
          </a:p>
          <a:p>
            <a:endParaRPr lang="en-CA" dirty="0"/>
          </a:p>
          <a:p>
            <a:r>
              <a:rPr lang="en-CA" dirty="0" smtClean="0"/>
              <a:t>Each buoy transmits their data to stations on land via a satellite network where the data can be organized for analysis. 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PPTS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9592"/>
            <a:ext cx="18478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8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Real world tagging systems such as TOPP tabulate their data in tables for each species tracked.</a:t>
            </a:r>
          </a:p>
          <a:p>
            <a:endParaRPr lang="en-CA" dirty="0"/>
          </a:p>
          <a:p>
            <a:r>
              <a:rPr lang="en-CA" dirty="0" smtClean="0"/>
              <a:t>Involves a great deal of redundancy as each table contains the same columns.</a:t>
            </a:r>
          </a:p>
          <a:p>
            <a:endParaRPr lang="en-CA" dirty="0"/>
          </a:p>
          <a:p>
            <a:r>
              <a:rPr lang="en-CA" dirty="0" smtClean="0"/>
              <a:t>These tables do not conform to 1NF form.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Data Redundancy and Integrity in TOPP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6131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TOPP Data Table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06" y="2717800"/>
            <a:ext cx="3808126" cy="336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3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Proposed Database Schema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7776864" cy="398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62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Proposed </a:t>
            </a:r>
            <a:r>
              <a:rPr lang="en-CA" dirty="0" err="1" smtClean="0"/>
              <a:t>db</a:t>
            </a:r>
            <a:r>
              <a:rPr lang="en-CA" dirty="0" smtClean="0"/>
              <a:t> schema reduces redundancy by taking original datasets and first putting them in 1NF.</a:t>
            </a:r>
          </a:p>
          <a:p>
            <a:endParaRPr lang="en-CA" dirty="0"/>
          </a:p>
          <a:p>
            <a:r>
              <a:rPr lang="en-CA" dirty="0" smtClean="0"/>
              <a:t>After this we further decompose our structure to ensure no function dependencies by non-primary key attributes.</a:t>
            </a:r>
          </a:p>
          <a:p>
            <a:endParaRPr lang="en-CA" dirty="0"/>
          </a:p>
          <a:p>
            <a:r>
              <a:rPr lang="en-CA" dirty="0" smtClean="0"/>
              <a:t>Separate the animal, buoy, and station into individual entities each with their own table as well as a 4</a:t>
            </a:r>
            <a:r>
              <a:rPr lang="en-CA" baseline="30000" dirty="0" smtClean="0"/>
              <a:t>th</a:t>
            </a:r>
            <a:r>
              <a:rPr lang="en-CA" dirty="0" smtClean="0"/>
              <a:t> table to house individual data readings.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Normalization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661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Database was created with </a:t>
            </a:r>
            <a:r>
              <a:rPr lang="en-CA" dirty="0" err="1" smtClean="0"/>
              <a:t>phpmyadmin</a:t>
            </a:r>
            <a:r>
              <a:rPr lang="en-CA" dirty="0" smtClean="0"/>
              <a:t> within an XAMPP environment with an SQL backbone</a:t>
            </a:r>
          </a:p>
          <a:p>
            <a:endParaRPr lang="en-CA" dirty="0"/>
          </a:p>
          <a:p>
            <a:r>
              <a:rPr lang="en-CA" dirty="0" smtClean="0"/>
              <a:t>Locally hosted web server run using Apache, also under XAMPP.</a:t>
            </a:r>
          </a:p>
          <a:p>
            <a:endParaRPr lang="en-CA" dirty="0"/>
          </a:p>
          <a:p>
            <a:r>
              <a:rPr lang="en-CA" dirty="0" smtClean="0"/>
              <a:t>Web application makes use of the database through a </a:t>
            </a:r>
            <a:r>
              <a:rPr lang="en-CA" dirty="0" err="1" smtClean="0"/>
              <a:t>php</a:t>
            </a:r>
            <a:r>
              <a:rPr lang="en-CA" dirty="0" smtClean="0"/>
              <a:t>/html interface.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Tools used in Database Creation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901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Allows user to query the reading table of our database in order to view only the columns they are interested in.</a:t>
            </a:r>
          </a:p>
          <a:p>
            <a:endParaRPr lang="en-CA" dirty="0"/>
          </a:p>
          <a:p>
            <a:r>
              <a:rPr lang="en-CA" dirty="0" smtClean="0"/>
              <a:t>Results presented in a table format and can be ordered by different attribute types and sorted in ascending or descending order.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Web Application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6213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269</TotalTime>
  <Words>330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CSCI 2141 Final Project</vt:lpstr>
      <vt:lpstr>Pelagic Predator Tagging System (PPTS)</vt:lpstr>
      <vt:lpstr>PPTS</vt:lpstr>
      <vt:lpstr>Data Redundancy and Integrity in TOPP Data</vt:lpstr>
      <vt:lpstr>Sample TOPP Data Table</vt:lpstr>
      <vt:lpstr>Proposed Database Schema</vt:lpstr>
      <vt:lpstr>Normalization</vt:lpstr>
      <vt:lpstr>Tools used in Database Creation</vt:lpstr>
      <vt:lpstr>Web Application</vt:lpstr>
      <vt:lpstr>Web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2141 Final Project</dc:title>
  <dc:creator>JP</dc:creator>
  <cp:lastModifiedBy>JP</cp:lastModifiedBy>
  <cp:revision>12</cp:revision>
  <dcterms:created xsi:type="dcterms:W3CDTF">2014-11-30T19:58:23Z</dcterms:created>
  <dcterms:modified xsi:type="dcterms:W3CDTF">2014-12-03T12:05:53Z</dcterms:modified>
</cp:coreProperties>
</file>