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7273" y="834025"/>
            <a:ext cx="8825658" cy="5466567"/>
          </a:xfrm>
        </p:spPr>
        <p:txBody>
          <a:bodyPr/>
          <a:lstStyle/>
          <a:p>
            <a:pPr algn="ctr"/>
            <a:r>
              <a:rPr lang="es-EC" dirty="0" smtClean="0"/>
              <a:t>Memoria RAM y Caché </a:t>
            </a:r>
            <a:r>
              <a:rPr lang="es-EC" dirty="0"/>
              <a:t/>
            </a:r>
            <a:br>
              <a:rPr lang="es-EC" dirty="0"/>
            </a:br>
            <a:r>
              <a:rPr lang="es-EC" sz="4000" dirty="0" smtClean="0"/>
              <a:t>Grupo ´3´</a:t>
            </a:r>
            <a:br>
              <a:rPr lang="es-EC" sz="4000" dirty="0" smtClean="0"/>
            </a:br>
            <a:r>
              <a:rPr lang="es-EC" sz="4000" dirty="0" smtClean="0"/>
              <a:t>Pisco Kevin</a:t>
            </a:r>
            <a:r>
              <a:rPr lang="es-EC" dirty="0" smtClean="0"/>
              <a:t/>
            </a:r>
            <a:br>
              <a:rPr lang="es-EC" dirty="0" smtClean="0"/>
            </a:b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170" y="5576170"/>
            <a:ext cx="1281830" cy="128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41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Memoria RAM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La memoria RAM es la memoria principal de un dispositivo, esa donde se almacenan de forma temporal los datos de los programas que estás utilizando en este momento</a:t>
            </a:r>
            <a:r>
              <a:rPr lang="es-EC" dirty="0" smtClean="0"/>
              <a:t>. </a:t>
            </a:r>
            <a:r>
              <a:rPr lang="es-EC" dirty="0"/>
              <a:t>La memoria RAM tiene dos características que la diferencian del resto de tipos de almacenamiento. Por una parte tiene una enorme velocidad, y por otra </a:t>
            </a:r>
            <a:r>
              <a:rPr lang="es-EC" b="1" dirty="0"/>
              <a:t>los datos sólo se almacenan de forma temporal</a:t>
            </a:r>
            <a:r>
              <a:rPr lang="es-EC" dirty="0" smtClean="0"/>
              <a:t>.</a:t>
            </a:r>
          </a:p>
          <a:p>
            <a:r>
              <a:rPr lang="es-EC" dirty="0"/>
              <a:t>L</a:t>
            </a:r>
            <a:r>
              <a:rPr lang="es-EC" dirty="0" smtClean="0"/>
              <a:t>a </a:t>
            </a:r>
            <a:r>
              <a:rPr lang="es-EC" dirty="0"/>
              <a:t>RAM sirve para que el ordenador o dispositivo móvil gestione los datos de las aplicaciones en funcionamiento, </a:t>
            </a:r>
            <a:r>
              <a:rPr lang="es-EC" b="1" dirty="0"/>
              <a:t>la cantidad que tengas afecta directamente al rendimiento</a:t>
            </a:r>
            <a:r>
              <a:rPr lang="es-EC" dirty="0"/>
              <a:t> de tu </a:t>
            </a:r>
            <a:r>
              <a:rPr lang="es-EC" dirty="0" smtClean="0"/>
              <a:t>dispositivo.</a:t>
            </a:r>
          </a:p>
          <a:p>
            <a:r>
              <a:rPr lang="es-ES" dirty="0"/>
              <a:t>L</a:t>
            </a:r>
            <a:r>
              <a:rPr lang="es-ES" dirty="0" smtClean="0"/>
              <a:t>as </a:t>
            </a:r>
            <a:r>
              <a:rPr lang="es-ES" dirty="0"/>
              <a:t>nuevas generaciones de memoria RAM nos ofrecen un rendimiento más alto que </a:t>
            </a:r>
            <a:r>
              <a:rPr lang="es-ES" dirty="0" smtClean="0"/>
              <a:t>las </a:t>
            </a:r>
            <a:r>
              <a:rPr lang="es-ES" dirty="0"/>
              <a:t>anteriores, así como una mayor escalabilidad y eficiencia energética.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23518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415441"/>
            <a:ext cx="8946541" cy="4832958"/>
          </a:xfrm>
        </p:spPr>
        <p:txBody>
          <a:bodyPr/>
          <a:lstStyle/>
          <a:p>
            <a:r>
              <a:rPr lang="es-ES" dirty="0" smtClean="0"/>
              <a:t>S</a:t>
            </a:r>
            <a:r>
              <a:rPr lang="es-ES" dirty="0"/>
              <a:t>i</a:t>
            </a:r>
            <a:r>
              <a:rPr lang="es-ES" dirty="0" smtClean="0"/>
              <a:t> </a:t>
            </a:r>
            <a:r>
              <a:rPr lang="es-ES" dirty="0"/>
              <a:t>tienes un viejo ordenador que en su día venía con memorias RAM DDR3, es muy posible que las ranuras que tiene para la RAM estén dedicadas a este </a:t>
            </a:r>
            <a:r>
              <a:rPr lang="es-ES" dirty="0" smtClean="0"/>
              <a:t>estándar, cada uno tiene un conector diferente.</a:t>
            </a:r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31" y="2542261"/>
            <a:ext cx="6419093" cy="337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64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Memoria Caché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La principal </a:t>
            </a:r>
            <a:r>
              <a:rPr lang="es-EC" b="1" dirty="0"/>
              <a:t>función de la memoria caché</a:t>
            </a:r>
            <a:r>
              <a:rPr lang="es-EC" dirty="0"/>
              <a:t> es almacenar datos o instrucciones que la CPU va a necesitar en un futuro inmediato, de manera que se gana velocidad en la ejecución de procesos, evitando que la CPU tenga que esperar y aumentando así el rendimiento del </a:t>
            </a:r>
            <a:r>
              <a:rPr lang="es-EC" dirty="0" smtClean="0"/>
              <a:t>equipo. </a:t>
            </a:r>
            <a:r>
              <a:rPr lang="es-EC" b="1" dirty="0"/>
              <a:t>L</a:t>
            </a:r>
            <a:r>
              <a:rPr lang="es-EC" b="1" dirty="0" smtClean="0"/>
              <a:t>a </a:t>
            </a:r>
            <a:r>
              <a:rPr lang="es-EC" b="1" dirty="0"/>
              <a:t>memoria caché sirve para mejorar el rendimiento y velocidad</a:t>
            </a:r>
            <a:r>
              <a:rPr lang="es-EC" dirty="0"/>
              <a:t> de la CPU en la ejecución de las tareas cotidianas</a:t>
            </a:r>
            <a:r>
              <a:rPr lang="es-EC" dirty="0" smtClean="0"/>
              <a:t>.</a:t>
            </a:r>
          </a:p>
          <a:p>
            <a:pPr lvl="0"/>
            <a:r>
              <a:rPr lang="es-EC" dirty="0"/>
              <a:t>Caché de disco: Se trata de utilizar una porción de memoria RAM asociada a un disco particular, en la que se almacenan los datos de reciente acceso para agilizar su carga</a:t>
            </a:r>
            <a:r>
              <a:rPr lang="es-EC" dirty="0" smtClean="0"/>
              <a:t>.</a:t>
            </a:r>
          </a:p>
          <a:p>
            <a:pPr lvl="0"/>
            <a:r>
              <a:rPr lang="es-EC" dirty="0"/>
              <a:t>Caché de pista: Es un tipo de memoria caché sólida (similar a la RAM), que se emplea en </a:t>
            </a:r>
            <a:r>
              <a:rPr lang="es-EC" dirty="0" smtClean="0"/>
              <a:t>supercomputadores.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389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37996"/>
            <a:ext cx="8946541" cy="6010404"/>
          </a:xfrm>
        </p:spPr>
        <p:txBody>
          <a:bodyPr/>
          <a:lstStyle/>
          <a:p>
            <a:pPr lvl="0"/>
            <a:r>
              <a:rPr lang="es-EC" dirty="0"/>
              <a:t>Caché de web: Es la memoria caché que se ocupa de guardar los datos de las páginas web que hemos visitado de manera reciente, así se agiliza la carga en siguientes visitas y se ahorra ancho de banda. Esta caché puede ser privada (para un solo usuario), compartida (para varios usuarios a la vez) o en pasarela (para toda la red administrada por un servidor</a:t>
            </a:r>
            <a:r>
              <a:rPr lang="es-EC" dirty="0" smtClean="0"/>
              <a:t>).</a:t>
            </a:r>
          </a:p>
          <a:p>
            <a:pPr lvl="0"/>
            <a:endParaRPr lang="es-EC" dirty="0"/>
          </a:p>
          <a:p>
            <a:pPr lvl="0"/>
            <a:r>
              <a:rPr lang="es-EC" dirty="0" smtClean="0"/>
              <a:t>Hay distintos niveles de procesadores de memorias caché:</a:t>
            </a:r>
          </a:p>
          <a:p>
            <a:r>
              <a:rPr lang="es-EC" dirty="0"/>
              <a:t>Caché L1: Es la memoria caché más pequeña y rápida. En ella se almacenan los datos que el procesador va a necesitar para realizar la mayoría de las operaciones, con un propósito doble: instrucciones y datos. Las instrucciones son las operaciones que se realizarán en el procesador y los datos son la información que se debe procesar. El tamaño habitual es de 256 KB, aunque hay procesadores donde alcanza los 512 KB e incluso 1 MB</a:t>
            </a:r>
            <a:r>
              <a:rPr lang="es-EC" dirty="0" smtClean="0"/>
              <a:t>.</a:t>
            </a:r>
          </a:p>
          <a:p>
            <a:pPr lvl="0"/>
            <a:r>
              <a:rPr lang="es-EC" dirty="0"/>
              <a:t>Caché L2: Algo más lenta y grande que la L1, su capacidad suele estar entre los 256 KB y los 8 MB.</a:t>
            </a:r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871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438412"/>
            <a:ext cx="8946541" cy="5809988"/>
          </a:xfrm>
        </p:spPr>
        <p:txBody>
          <a:bodyPr/>
          <a:lstStyle/>
          <a:p>
            <a:pPr lvl="0"/>
            <a:r>
              <a:rPr lang="es-EC" dirty="0"/>
              <a:t>Caché L3: Más lenta pero más grande que las dos anteriores, con capacidad entre los 4 y los 50 MB.</a:t>
            </a:r>
            <a:endParaRPr lang="en-US" dirty="0"/>
          </a:p>
          <a:p>
            <a:r>
              <a:rPr lang="es-EC" dirty="0"/>
              <a:t>El almacenamiento caché se puede aplicar en varias capas de la tecnología actual, incluyendo sistemas operativos, capas de redes de entrega de contenido (CDN) y DNS, aplicaciones web y bases de datos, de manera que se puede recudir de manera significativa la latencia y mejorar las operaciones de entrada/salida de muchas cargas de trabajo elevadas de aplicaciones de lectura, como en juegos, medios compartidos o redes sociales.</a:t>
            </a:r>
            <a:endParaRPr lang="en-US" dirty="0"/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974" y="3574614"/>
            <a:ext cx="5188819" cy="296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36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389</TotalTime>
  <Words>397</Words>
  <Application>Microsoft Office PowerPoint</Application>
  <PresentationFormat>Panorámica</PresentationFormat>
  <Paragraphs>18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Memoria RAM y Caché  Grupo ´3´ Pisco Kevin </vt:lpstr>
      <vt:lpstr>Memoria RAM</vt:lpstr>
      <vt:lpstr>Presentación de PowerPoint</vt:lpstr>
      <vt:lpstr>Memoria Caché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Memoria RAM y Caché</dc:title>
  <dc:creator>Kevin</dc:creator>
  <cp:lastModifiedBy>Kevin</cp:lastModifiedBy>
  <cp:revision>9</cp:revision>
  <dcterms:created xsi:type="dcterms:W3CDTF">2022-11-28T21:05:11Z</dcterms:created>
  <dcterms:modified xsi:type="dcterms:W3CDTF">2022-11-29T11:54:23Z</dcterms:modified>
</cp:coreProperties>
</file>