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01FBA-6C0A-83C3-10C6-AB3F7B01A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71EAE8-2EB7-B857-2D64-66A93D6E3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A75DE-ADE1-AAAB-69A5-7BA633D5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8DA2-07C8-43CA-9FDE-9D52F75E0EB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003CE-89B0-A4C7-CBD6-39C17ABC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39053-EAAA-38EA-D758-1314D98C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C60F-83D3-4E7D-A9E6-FEACE37E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3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95189-4D88-B118-CB4F-07D1A352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B4D27-71FC-B287-2848-0BBBDCC58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302A3-0415-8898-CC58-4BF26F7F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8DA2-07C8-43CA-9FDE-9D52F75E0EB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E622A-92D0-E377-342F-150D59E7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03C88-3F95-52E2-3151-43BA1643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C60F-83D3-4E7D-A9E6-FEACE37E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1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DE0401-2BA6-78D7-F2B2-A1DCAF83C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8018A-5DEE-9FEB-7052-1CC063119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F2970-B1F1-BECF-234F-6967DDE2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8DA2-07C8-43CA-9FDE-9D52F75E0EB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F0DFA-E596-CB8D-2EE3-2503C83B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E7853-1349-1AA7-25FA-BC1FF2BF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C60F-83D3-4E7D-A9E6-FEACE37E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7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8C798-11CA-3768-A89B-0D1DCFE7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58352-2ECB-8F5A-0C5D-EBB93EE7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3D27E-6D5D-B5D0-1413-39A98FB3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8DA2-07C8-43CA-9FDE-9D52F75E0EB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CDAFB-4C3A-BDF2-6825-14C2D6F9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ACF4E-9866-6AF6-5C61-837DD28D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C60F-83D3-4E7D-A9E6-FEACE37E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20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776C4-5913-42A1-B386-57E69DA7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2C325-7292-94BE-2E95-B9713550C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AAB57-2430-7795-5B12-55AAF243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8DA2-07C8-43CA-9FDE-9D52F75E0EB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824E8-77E1-477F-BD34-7787D69A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09821-E15A-E9F6-36E2-896D87A0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C60F-83D3-4E7D-A9E6-FEACE37E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7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712B1-2CF5-FFFE-D74E-DE681FC4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411A3-5310-DEBB-B2BC-63A4581FA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13FB30-4CB8-C533-629F-30ABFEEB1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946A4-9872-4907-DF9A-499BA0F8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8DA2-07C8-43CA-9FDE-9D52F75E0EB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A8382F-9A20-422A-83CD-83E19DB2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9481D7-1E00-75BE-D37C-2DB4F0D6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C60F-83D3-4E7D-A9E6-FEACE37E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2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521AD-953F-DA6F-418B-768C4285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2F896-406A-2C8D-3E80-E85B860D3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33FEDB-87B1-0267-8F59-B6D0B4FB2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1E5FE9-080D-B00A-4667-87198F5D3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0C02AC-6E7C-1324-47CD-E4C862992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48AD40-C45B-8A2C-760A-DB7998BB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8DA2-07C8-43CA-9FDE-9D52F75E0EB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1BF26C-7E60-8AE1-66EA-5DDCB1CA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869E35-FAC7-0EB8-5380-7C2C4E71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C60F-83D3-4E7D-A9E6-FEACE37E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9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B9454-FC16-B7A3-356B-3E7F74EB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F83BA7-D2D4-BB83-2D29-7228D65D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8DA2-07C8-43CA-9FDE-9D52F75E0EB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4D3D9A-9770-15BB-69DA-64AA605E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B5DF0C-E247-84F2-4D14-7574272D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C60F-83D3-4E7D-A9E6-FEACE37E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5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73C0D6-5EDA-AF8B-D204-A9170382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8DA2-07C8-43CA-9FDE-9D52F75E0EB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3D5E7C-7DED-934D-2CAE-FBA9DC39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F40754-47A1-6B8F-593E-74DA7C70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C60F-83D3-4E7D-A9E6-FEACE37E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41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B9074-892E-0A67-035D-5B13DD2D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C00B7-1F8F-675F-EF0B-48866471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015ED-F9AB-0FFB-9A69-820ECDFA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7C148-8235-B09F-6AB0-0A4DAEA6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8DA2-07C8-43CA-9FDE-9D52F75E0EB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810DA-5F6E-6BF2-0354-F18B079C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5C253-BDEB-27FD-1B8B-E99AE788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C60F-83D3-4E7D-A9E6-FEACE37E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1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0380A-F947-A790-F2C8-465B19D6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1B34AB-3943-BEA9-574D-9D0D00FEA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74A3E9-35AB-2559-9994-AA1A54578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47C3F7-D5CF-28F9-93E8-C2BF64D6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8DA2-07C8-43CA-9FDE-9D52F75E0EB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F8C53-730D-BF16-3E79-9E9D79B1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CF6E8-8B1E-C7C9-CF4F-72008BE7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C60F-83D3-4E7D-A9E6-FEACE37E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4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87100C-1EEB-190A-A8E1-6C289F1E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4E608-21DD-9055-D075-8521A320D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203FE-8F5B-66BF-028C-2BCD25EC2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78DA2-07C8-43CA-9FDE-9D52F75E0EBF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3DE7E-0F2A-1C33-3E01-8A289479E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FE506-9A71-05AE-CA71-FF30D2EBA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4C60F-83D3-4E7D-A9E6-FEACE37E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3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445D19-57F2-D9E8-5714-6DD0E022C7FE}"/>
              </a:ext>
            </a:extLst>
          </p:cNvPr>
          <p:cNvSpPr/>
          <p:nvPr/>
        </p:nvSpPr>
        <p:spPr>
          <a:xfrm>
            <a:off x="1926648" y="2133000"/>
            <a:ext cx="2592000" cy="2592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77EBD3-4504-A94F-E300-DD00E1A61282}"/>
              </a:ext>
            </a:extLst>
          </p:cNvPr>
          <p:cNvSpPr/>
          <p:nvPr/>
        </p:nvSpPr>
        <p:spPr>
          <a:xfrm>
            <a:off x="1242648" y="1378661"/>
            <a:ext cx="3960000" cy="39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EB966EC-6133-B65C-8662-600AC486D093}"/>
              </a:ext>
            </a:extLst>
          </p:cNvPr>
          <p:cNvSpPr/>
          <p:nvPr/>
        </p:nvSpPr>
        <p:spPr>
          <a:xfrm>
            <a:off x="1587832" y="4779219"/>
            <a:ext cx="108000" cy="10843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CF3CE1-AD7B-25E5-0921-81DB7EF15282}"/>
              </a:ext>
            </a:extLst>
          </p:cNvPr>
          <p:cNvSpPr/>
          <p:nvPr/>
        </p:nvSpPr>
        <p:spPr>
          <a:xfrm>
            <a:off x="1768230" y="4670780"/>
            <a:ext cx="108000" cy="1084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181D5C-D2F6-2417-77DB-BD90312187DC}"/>
              </a:ext>
            </a:extLst>
          </p:cNvPr>
          <p:cNvSpPr txBox="1"/>
          <p:nvPr/>
        </p:nvSpPr>
        <p:spPr>
          <a:xfrm>
            <a:off x="1587832" y="5338661"/>
            <a:ext cx="4389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Blue dot: Nozzle of Original Print Head</a:t>
            </a:r>
          </a:p>
          <a:p>
            <a:r>
              <a:rPr lang="en-US" altLang="zh-CN" b="1" dirty="0"/>
              <a:t>Red dot: Nozzle of Direct Drive Extruder</a:t>
            </a:r>
            <a:endParaRPr lang="zh-CN" alt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F624A4-5DF2-66AD-F514-C4E9C171B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403" y="1817474"/>
            <a:ext cx="4239341" cy="3600886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138EA23-DDA2-3B5B-E396-DC9072E15FAF}"/>
              </a:ext>
            </a:extLst>
          </p:cNvPr>
          <p:cNvCxnSpPr>
            <a:cxnSpLocks/>
          </p:cNvCxnSpPr>
          <p:nvPr/>
        </p:nvCxnSpPr>
        <p:spPr>
          <a:xfrm>
            <a:off x="7671289" y="2839941"/>
            <a:ext cx="0" cy="6283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463A5D4-88E4-6938-76DB-B949C7E405A9}"/>
              </a:ext>
            </a:extLst>
          </p:cNvPr>
          <p:cNvCxnSpPr>
            <a:cxnSpLocks/>
          </p:cNvCxnSpPr>
          <p:nvPr/>
        </p:nvCxnSpPr>
        <p:spPr>
          <a:xfrm>
            <a:off x="7152176" y="3766651"/>
            <a:ext cx="13188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1F2A5E3-22DD-1478-66F8-A63B9947D9F2}"/>
              </a:ext>
            </a:extLst>
          </p:cNvPr>
          <p:cNvCxnSpPr>
            <a:cxnSpLocks/>
          </p:cNvCxnSpPr>
          <p:nvPr/>
        </p:nvCxnSpPr>
        <p:spPr>
          <a:xfrm>
            <a:off x="7152176" y="2839942"/>
            <a:ext cx="0" cy="926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4286DDF-4056-8847-B7A4-90884341AE78}"/>
              </a:ext>
            </a:extLst>
          </p:cNvPr>
          <p:cNvCxnSpPr>
            <a:cxnSpLocks/>
          </p:cNvCxnSpPr>
          <p:nvPr/>
        </p:nvCxnSpPr>
        <p:spPr>
          <a:xfrm>
            <a:off x="7671289" y="3468284"/>
            <a:ext cx="5425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60514D7-C03E-BF7E-DF7A-2F2F7F088780}"/>
              </a:ext>
            </a:extLst>
          </p:cNvPr>
          <p:cNvSpPr txBox="1"/>
          <p:nvPr/>
        </p:nvSpPr>
        <p:spPr>
          <a:xfrm rot="16200000">
            <a:off x="8138155" y="337703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10mm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6656B8C-C6DF-7B6A-8C4A-F4AF269DD394}"/>
              </a:ext>
            </a:extLst>
          </p:cNvPr>
          <p:cNvSpPr txBox="1"/>
          <p:nvPr/>
        </p:nvSpPr>
        <p:spPr>
          <a:xfrm>
            <a:off x="6977315" y="247060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18mm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69DFA4F-04F7-102A-C3E1-CDE76E08A60F}"/>
              </a:ext>
            </a:extLst>
          </p:cNvPr>
          <p:cNvCxnSpPr>
            <a:cxnSpLocks/>
          </p:cNvCxnSpPr>
          <p:nvPr/>
        </p:nvCxnSpPr>
        <p:spPr>
          <a:xfrm flipH="1">
            <a:off x="7152176" y="3135942"/>
            <a:ext cx="519113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1CC1674-96FF-A836-0AE8-20E50AE435E6}"/>
              </a:ext>
            </a:extLst>
          </p:cNvPr>
          <p:cNvCxnSpPr>
            <a:cxnSpLocks/>
          </p:cNvCxnSpPr>
          <p:nvPr/>
        </p:nvCxnSpPr>
        <p:spPr>
          <a:xfrm>
            <a:off x="8333276" y="3468284"/>
            <a:ext cx="0" cy="298367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F8D7516D-4621-6642-34C3-EA9D4FC7A893}"/>
              </a:ext>
            </a:extLst>
          </p:cNvPr>
          <p:cNvSpPr/>
          <p:nvPr/>
        </p:nvSpPr>
        <p:spPr>
          <a:xfrm>
            <a:off x="2774204" y="3736574"/>
            <a:ext cx="534639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70BB62-B7DE-AE82-BCD7-DFC916D403CD}"/>
              </a:ext>
            </a:extLst>
          </p:cNvPr>
          <p:cNvSpPr/>
          <p:nvPr/>
        </p:nvSpPr>
        <p:spPr>
          <a:xfrm>
            <a:off x="8229599" y="3602148"/>
            <a:ext cx="659422" cy="39950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77EBD3-4504-A94F-E300-DD00E1A61282}"/>
              </a:ext>
            </a:extLst>
          </p:cNvPr>
          <p:cNvSpPr/>
          <p:nvPr/>
        </p:nvSpPr>
        <p:spPr>
          <a:xfrm>
            <a:off x="7050337" y="2424173"/>
            <a:ext cx="1973758" cy="11638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EB966EC-6133-B65C-8662-600AC486D093}"/>
              </a:ext>
            </a:extLst>
          </p:cNvPr>
          <p:cNvSpPr/>
          <p:nvPr/>
        </p:nvSpPr>
        <p:spPr>
          <a:xfrm>
            <a:off x="8505310" y="3721797"/>
            <a:ext cx="108000" cy="10843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CF3CE1-AD7B-25E5-0921-81DB7EF15282}"/>
              </a:ext>
            </a:extLst>
          </p:cNvPr>
          <p:cNvSpPr/>
          <p:nvPr/>
        </p:nvSpPr>
        <p:spPr>
          <a:xfrm>
            <a:off x="7483231" y="2951903"/>
            <a:ext cx="108000" cy="1084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181D5C-D2F6-2417-77DB-BD90312187DC}"/>
              </a:ext>
            </a:extLst>
          </p:cNvPr>
          <p:cNvSpPr txBox="1"/>
          <p:nvPr/>
        </p:nvSpPr>
        <p:spPr>
          <a:xfrm>
            <a:off x="3123534" y="4448530"/>
            <a:ext cx="486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Blue dot: Nozzle</a:t>
            </a:r>
          </a:p>
          <a:p>
            <a:r>
              <a:rPr lang="en-US" altLang="zh-CN" b="1" dirty="0"/>
              <a:t>Red dot:  Probing position of leveling sensor</a:t>
            </a:r>
            <a:endParaRPr lang="zh-CN" altLang="en-US" b="1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138EA23-DDA2-3B5B-E396-DC9072E15FAF}"/>
              </a:ext>
            </a:extLst>
          </p:cNvPr>
          <p:cNvCxnSpPr>
            <a:cxnSpLocks/>
          </p:cNvCxnSpPr>
          <p:nvPr/>
        </p:nvCxnSpPr>
        <p:spPr>
          <a:xfrm>
            <a:off x="8559310" y="3748286"/>
            <a:ext cx="0" cy="628343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1F2A5E3-22DD-1478-66F8-A63B9947D9F2}"/>
              </a:ext>
            </a:extLst>
          </p:cNvPr>
          <p:cNvCxnSpPr>
            <a:cxnSpLocks/>
          </p:cNvCxnSpPr>
          <p:nvPr/>
        </p:nvCxnSpPr>
        <p:spPr>
          <a:xfrm>
            <a:off x="7537231" y="3013408"/>
            <a:ext cx="0" cy="1391538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4286DDF-4056-8847-B7A4-90884341AE78}"/>
              </a:ext>
            </a:extLst>
          </p:cNvPr>
          <p:cNvCxnSpPr>
            <a:cxnSpLocks/>
          </p:cNvCxnSpPr>
          <p:nvPr/>
        </p:nvCxnSpPr>
        <p:spPr>
          <a:xfrm>
            <a:off x="7591231" y="3006122"/>
            <a:ext cx="2902021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60514D7-C03E-BF7E-DF7A-2F2F7F088780}"/>
              </a:ext>
            </a:extLst>
          </p:cNvPr>
          <p:cNvSpPr txBox="1"/>
          <p:nvPr/>
        </p:nvSpPr>
        <p:spPr>
          <a:xfrm>
            <a:off x="7594014" y="41595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30mm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6656B8C-C6DF-7B6A-8C4A-F4AF269DD394}"/>
              </a:ext>
            </a:extLst>
          </p:cNvPr>
          <p:cNvSpPr txBox="1"/>
          <p:nvPr/>
        </p:nvSpPr>
        <p:spPr>
          <a:xfrm>
            <a:off x="9770572" y="314417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27mm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69DFA4F-04F7-102A-C3E1-CDE76E08A60F}"/>
              </a:ext>
            </a:extLst>
          </p:cNvPr>
          <p:cNvCxnSpPr>
            <a:cxnSpLocks/>
          </p:cNvCxnSpPr>
          <p:nvPr/>
        </p:nvCxnSpPr>
        <p:spPr>
          <a:xfrm flipH="1">
            <a:off x="7537231" y="4218743"/>
            <a:ext cx="102207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1CC1674-96FF-A836-0AE8-20E50AE435E6}"/>
              </a:ext>
            </a:extLst>
          </p:cNvPr>
          <p:cNvCxnSpPr>
            <a:cxnSpLocks/>
          </p:cNvCxnSpPr>
          <p:nvPr/>
        </p:nvCxnSpPr>
        <p:spPr>
          <a:xfrm>
            <a:off x="9643330" y="3020459"/>
            <a:ext cx="0" cy="75555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15959EF-166B-5DFC-20C7-26ADD6C4102B}"/>
              </a:ext>
            </a:extLst>
          </p:cNvPr>
          <p:cNvCxnSpPr>
            <a:cxnSpLocks/>
          </p:cNvCxnSpPr>
          <p:nvPr/>
        </p:nvCxnSpPr>
        <p:spPr>
          <a:xfrm>
            <a:off x="8559310" y="3776016"/>
            <a:ext cx="1933942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21341AD-37B7-5CF5-DB0C-C4C6683A2725}"/>
              </a:ext>
            </a:extLst>
          </p:cNvPr>
          <p:cNvSpPr/>
          <p:nvPr/>
        </p:nvSpPr>
        <p:spPr>
          <a:xfrm>
            <a:off x="2196848" y="2369953"/>
            <a:ext cx="1689351" cy="13518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9BF32FE-91DE-FE4A-5357-57E0E162135D}"/>
              </a:ext>
            </a:extLst>
          </p:cNvPr>
          <p:cNvSpPr/>
          <p:nvPr/>
        </p:nvSpPr>
        <p:spPr>
          <a:xfrm>
            <a:off x="2985077" y="3854548"/>
            <a:ext cx="108000" cy="10843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1A2D9E5-F82E-1D19-B03B-5B95F3E4873B}"/>
              </a:ext>
            </a:extLst>
          </p:cNvPr>
          <p:cNvSpPr/>
          <p:nvPr/>
        </p:nvSpPr>
        <p:spPr>
          <a:xfrm>
            <a:off x="2987523" y="2964522"/>
            <a:ext cx="108000" cy="1084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48CDD24-08A8-8603-5821-14FA54B57D91}"/>
              </a:ext>
            </a:extLst>
          </p:cNvPr>
          <p:cNvCxnSpPr>
            <a:cxnSpLocks/>
          </p:cNvCxnSpPr>
          <p:nvPr/>
        </p:nvCxnSpPr>
        <p:spPr>
          <a:xfrm>
            <a:off x="3039077" y="2540977"/>
            <a:ext cx="11411" cy="1876588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E036C5A-44F1-7828-333A-F800A3D6D45C}"/>
              </a:ext>
            </a:extLst>
          </p:cNvPr>
          <p:cNvCxnSpPr>
            <a:cxnSpLocks/>
          </p:cNvCxnSpPr>
          <p:nvPr/>
        </p:nvCxnSpPr>
        <p:spPr>
          <a:xfrm>
            <a:off x="3065144" y="3018741"/>
            <a:ext cx="1919286" cy="1718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FAE37A0-BC17-B4D4-7D41-6BD03DDCD63E}"/>
              </a:ext>
            </a:extLst>
          </p:cNvPr>
          <p:cNvSpPr txBox="1"/>
          <p:nvPr/>
        </p:nvSpPr>
        <p:spPr>
          <a:xfrm>
            <a:off x="4381208" y="32884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35mm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9C4CE95-EE6D-6D57-0CCD-EEA036C9C60D}"/>
              </a:ext>
            </a:extLst>
          </p:cNvPr>
          <p:cNvCxnSpPr>
            <a:cxnSpLocks/>
          </p:cNvCxnSpPr>
          <p:nvPr/>
        </p:nvCxnSpPr>
        <p:spPr>
          <a:xfrm>
            <a:off x="4422651" y="3024671"/>
            <a:ext cx="0" cy="88409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D924E5B-BA75-C19B-9029-B7CF2182113E}"/>
              </a:ext>
            </a:extLst>
          </p:cNvPr>
          <p:cNvCxnSpPr>
            <a:cxnSpLocks/>
          </p:cNvCxnSpPr>
          <p:nvPr/>
        </p:nvCxnSpPr>
        <p:spPr>
          <a:xfrm>
            <a:off x="3050488" y="3921240"/>
            <a:ext cx="1933942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01E26B4-4AC2-99C6-07EB-EB070E457D6D}"/>
              </a:ext>
            </a:extLst>
          </p:cNvPr>
          <p:cNvSpPr txBox="1"/>
          <p:nvPr/>
        </p:nvSpPr>
        <p:spPr>
          <a:xfrm>
            <a:off x="2022912" y="1946355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Original Print Head</a:t>
            </a:r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8A9B206-4F79-4ED1-F7D5-7C0A99476351}"/>
              </a:ext>
            </a:extLst>
          </p:cNvPr>
          <p:cNvSpPr txBox="1"/>
          <p:nvPr/>
        </p:nvSpPr>
        <p:spPr>
          <a:xfrm>
            <a:off x="6827423" y="1683513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Direct Drive Extruder </a:t>
            </a:r>
          </a:p>
          <a:p>
            <a:pPr algn="ctr"/>
            <a:r>
              <a:rPr lang="en-US" altLang="zh-CN" b="1" dirty="0"/>
              <a:t>w/ 3D Touch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0846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Hally</dc:creator>
  <cp:lastModifiedBy>Zhong Hally</cp:lastModifiedBy>
  <cp:revision>1</cp:revision>
  <dcterms:created xsi:type="dcterms:W3CDTF">2023-05-19T10:55:15Z</dcterms:created>
  <dcterms:modified xsi:type="dcterms:W3CDTF">2023-05-19T10:55:18Z</dcterms:modified>
</cp:coreProperties>
</file>