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E390-632C-A8A2-9F93-2933A271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5381F-A1B2-EE93-1EA1-1B55D08E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66CF-DFE5-A809-D74A-4563DE95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065E-B387-B487-4CAE-5D826CA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BA81-8D70-C213-048E-EEC960E5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86D5-8FB1-A609-6E12-6B643827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3E4E7-DAFD-B8D1-CE56-793A2DE2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B4B6-74A5-FB68-2BA5-6616B120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0198-5239-E376-D498-2E0FE586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660E-B01D-DDDE-E9BE-7F251461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1E531-C4FD-A447-34E2-444B63CF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039D3-F70A-CA11-B293-872B930C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4494D-2B60-7F54-DC08-0F57CD91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8B0-BC55-35B6-FA0F-BAF011B2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34AE-7B70-B0C2-CBD8-4BB0DDB9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58E8-4909-98BA-05D0-A1153AC2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C324-7A3E-E237-AE68-CDD0D581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E260-B01B-AE7C-C08B-5513B556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D6867-EBE9-500A-785C-8D3CD2C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3CF2-E4D8-2163-9163-CED75872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27CD-168D-DC90-4F57-FF868242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91FA-1D66-01A9-AC63-8ED3852D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420B-5C1E-D641-A3DA-38807084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FCF0-FDC8-6D8D-F684-A79A2A66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02CC-6ED3-A641-80D1-E56F58ED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5626-EDCE-3B3A-48DA-D91C1C0D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C347-1A0E-557D-81C9-8BDB3428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E08A9-B5D5-3447-FD63-95022F5FA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7CFCD-5A1F-1B5B-80F1-B8118F18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D781-170E-266A-4CC0-020FC893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994B-E5BA-1F73-14A8-33C457FE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8A6E-4B47-9D43-161F-ECB0F53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F895-9B3C-3BB5-80CD-A95E8102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8785E-8542-3EDB-03FF-AE84F82BD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7BEAA-4F4D-D168-2E32-300950E4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4CEB-F983-2B69-1306-99C7DDED1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8EE4E-A7CC-FF3A-BC84-5E987BFC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4FDFE-B2C5-D08F-7F8F-2DAE74F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4E221-7071-0AC8-2CE1-DCD261AD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F13C-9FC8-0066-8AD6-CE60849C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FFB9-8330-D1C2-FBA6-DDE3760C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6EA6-ECB7-FBCD-CCC5-8297369D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E66C-9052-67D1-7B9C-D2E03659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56BBD-19C0-E18D-899A-01EEAF14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EB01A-B325-C082-A121-54DEDC70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276DB-1DF6-048F-9CB7-A2F2B77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7B0C-0872-BA1E-BD50-AE7F3178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87D7-A854-3951-87DF-C02431EA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D57D-03E1-0A24-CBBD-32ECCEAA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7C8A4-19D4-1A70-01EE-67FC8D6C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1BB5D-23E6-1B60-506B-200B4D25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438D6-9AB7-DD08-CF48-FA4ECCC0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9BB0-2073-7194-027E-7334454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EC823-BD7C-BF98-BEE6-777DB5756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869C-40DC-80D6-6BCE-0547F70C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5338-CDA0-7919-FFDB-5C456A6F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5E08-4CED-5907-C624-C672AE5A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FD85-7032-5788-06B5-961A315D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85B1D-0FA5-8BB0-10C9-8D36E7A4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29E-D5CE-4058-530D-E3BB6B07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A129-3355-8FA6-387C-EF8FDDB5F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F26B9-79D9-49C4-B93B-E59697CFE73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B003-EF9F-8D17-CD65-AFE90404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7C66-D685-3976-5D80-AB1972FD1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BEE47-53D5-41E4-8A93-3C910FFD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A8D2-D723-0914-078B-CA94EC632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Site Skeletons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FC32-7C0F-4225-524E-DFEAA12F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CE66-431D-786F-C2B5-F4ED845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D502-1623-4D44-04BE-87DA4EB4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Pages</a:t>
            </a:r>
          </a:p>
          <a:p>
            <a:pPr lvl="1"/>
            <a:r>
              <a:rPr lang="en-US" dirty="0"/>
              <a:t>Gold 			Need</a:t>
            </a:r>
          </a:p>
          <a:p>
            <a:pPr lvl="1"/>
            <a:r>
              <a:rPr lang="en-US" dirty="0"/>
              <a:t>Copper			Need</a:t>
            </a:r>
          </a:p>
          <a:p>
            <a:pPr lvl="1"/>
            <a:r>
              <a:rPr lang="en-US" dirty="0"/>
              <a:t>Massive Sulfides 	Need</a:t>
            </a:r>
          </a:p>
          <a:p>
            <a:pPr lvl="1"/>
            <a:r>
              <a:rPr lang="en-US" dirty="0"/>
              <a:t>Lithium			Need</a:t>
            </a:r>
          </a:p>
          <a:p>
            <a:pPr lvl="1"/>
            <a:r>
              <a:rPr lang="en-US" dirty="0"/>
              <a:t>Geothermal		Need</a:t>
            </a:r>
          </a:p>
          <a:p>
            <a:pPr lvl="1"/>
            <a:r>
              <a:rPr lang="en-US" dirty="0"/>
              <a:t>Groundwater		Need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7035E-8DD2-2CDB-A2F2-3F2B1B572A21}"/>
              </a:ext>
            </a:extLst>
          </p:cNvPr>
          <p:cNvSpPr txBox="1">
            <a:spLocks/>
          </p:cNvSpPr>
          <p:nvPr/>
        </p:nvSpPr>
        <p:spPr>
          <a:xfrm>
            <a:off x="6934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Skeleton</a:t>
            </a:r>
          </a:p>
          <a:p>
            <a:pPr lvl="1"/>
            <a:r>
              <a:rPr lang="en-US" dirty="0"/>
              <a:t>Physical Properties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Instrument Systems</a:t>
            </a:r>
          </a:p>
          <a:p>
            <a:pPr lvl="1"/>
            <a:r>
              <a:rPr lang="en-US" dirty="0"/>
              <a:t>References(Pdfs)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4562D-3C0F-141E-133A-290D7106F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D342-F6E8-F476-08E4-00FDB06C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7E62-2BE1-9E69-4740-01E36F6D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Pages</a:t>
            </a:r>
          </a:p>
          <a:p>
            <a:pPr lvl="1"/>
            <a:r>
              <a:rPr lang="en-US" dirty="0"/>
              <a:t>CR - Usable</a:t>
            </a:r>
          </a:p>
          <a:p>
            <a:pPr lvl="1"/>
            <a:r>
              <a:rPr lang="en-US" dirty="0"/>
              <a:t>CSAMT – Video only</a:t>
            </a:r>
          </a:p>
          <a:p>
            <a:pPr lvl="1"/>
            <a:r>
              <a:rPr lang="en-US" dirty="0"/>
              <a:t>MT - Usable</a:t>
            </a:r>
          </a:p>
          <a:p>
            <a:pPr lvl="1"/>
            <a:r>
              <a:rPr lang="en-US" dirty="0"/>
              <a:t>TEM - Started</a:t>
            </a:r>
          </a:p>
          <a:p>
            <a:pPr lvl="1"/>
            <a:r>
              <a:rPr lang="en-US" dirty="0"/>
              <a:t>Gravity - Nothing</a:t>
            </a:r>
          </a:p>
          <a:p>
            <a:pPr lvl="1"/>
            <a:r>
              <a:rPr lang="en-US" dirty="0"/>
              <a:t>Magnetics - Nothing</a:t>
            </a:r>
          </a:p>
          <a:p>
            <a:pPr lvl="1"/>
            <a:r>
              <a:rPr lang="en-US" dirty="0"/>
              <a:t>TDIP - Started</a:t>
            </a:r>
          </a:p>
          <a:p>
            <a:pPr lvl="1"/>
            <a:r>
              <a:rPr lang="en-US" dirty="0"/>
              <a:t>Drone Mag - Nothing</a:t>
            </a:r>
          </a:p>
          <a:p>
            <a:pPr lvl="1"/>
            <a:r>
              <a:rPr lang="en-US" dirty="0"/>
              <a:t>Semi-Airborne - Nothing</a:t>
            </a:r>
          </a:p>
          <a:p>
            <a:pPr lvl="1"/>
            <a:r>
              <a:rPr lang="en-US" dirty="0"/>
              <a:t>Drone AFMAG - Nothing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256A5C-B2A7-3866-32A3-16258514FF95}"/>
              </a:ext>
            </a:extLst>
          </p:cNvPr>
          <p:cNvSpPr txBox="1">
            <a:spLocks/>
          </p:cNvSpPr>
          <p:nvPr/>
        </p:nvSpPr>
        <p:spPr>
          <a:xfrm>
            <a:off x="6934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Skeleton</a:t>
            </a:r>
          </a:p>
          <a:p>
            <a:pPr lvl="1"/>
            <a:r>
              <a:rPr lang="en-US" dirty="0"/>
              <a:t>What is…</a:t>
            </a:r>
          </a:p>
          <a:p>
            <a:pPr lvl="1"/>
            <a:r>
              <a:rPr lang="en-US" dirty="0"/>
              <a:t>Theory</a:t>
            </a:r>
          </a:p>
          <a:p>
            <a:pPr lvl="1"/>
            <a:r>
              <a:rPr lang="en-US" dirty="0"/>
              <a:t>Strengths/Weaknesses</a:t>
            </a:r>
          </a:p>
          <a:p>
            <a:pPr lvl="1"/>
            <a:r>
              <a:rPr lang="en-US" dirty="0"/>
              <a:t>Logistics</a:t>
            </a:r>
          </a:p>
          <a:p>
            <a:pPr lvl="1"/>
            <a:r>
              <a:rPr lang="en-US" dirty="0"/>
              <a:t>Targets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Instrument Systems</a:t>
            </a:r>
          </a:p>
          <a:p>
            <a:pPr lvl="1"/>
            <a:r>
              <a:rPr lang="en-US" dirty="0"/>
              <a:t>References (PDFs)</a:t>
            </a:r>
          </a:p>
        </p:txBody>
      </p:sp>
    </p:spTree>
    <p:extLst>
      <p:ext uri="{BB962C8B-B14F-4D97-AF65-F5344CB8AC3E}">
        <p14:creationId xmlns:p14="http://schemas.microsoft.com/office/powerpoint/2010/main" val="11713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FB9B-BD93-3777-EC2D-FE804144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C420-1DB4-2D2F-5E22-46844155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D5ED-C043-CD23-A0BD-38DE7682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Pages</a:t>
            </a:r>
          </a:p>
          <a:p>
            <a:pPr lvl="1"/>
            <a:r>
              <a:rPr lang="en-US" dirty="0"/>
              <a:t>ZMG-9</a:t>
            </a:r>
          </a:p>
          <a:p>
            <a:pPr lvl="1"/>
            <a:r>
              <a:rPr lang="en-US" dirty="0"/>
              <a:t>ZMG-30</a:t>
            </a:r>
          </a:p>
          <a:p>
            <a:pPr lvl="1"/>
            <a:r>
              <a:rPr lang="en-US" dirty="0"/>
              <a:t>GDP-3224</a:t>
            </a:r>
          </a:p>
          <a:p>
            <a:pPr lvl="1"/>
            <a:r>
              <a:rPr lang="en-US" dirty="0"/>
              <a:t>ZEN</a:t>
            </a:r>
          </a:p>
          <a:p>
            <a:pPr lvl="1"/>
            <a:r>
              <a:rPr lang="en-US" dirty="0"/>
              <a:t>Processing Software -  Nothing</a:t>
            </a:r>
          </a:p>
          <a:p>
            <a:pPr lvl="1"/>
            <a:r>
              <a:rPr lang="en-US" dirty="0"/>
              <a:t>Inversion Software - Nothing</a:t>
            </a:r>
          </a:p>
          <a:p>
            <a:pPr lvl="1"/>
            <a:r>
              <a:rPr lang="en-US" dirty="0"/>
              <a:t>CSAMT System - Nothing</a:t>
            </a:r>
          </a:p>
          <a:p>
            <a:pPr lvl="1"/>
            <a:r>
              <a:rPr lang="en-US" dirty="0"/>
              <a:t>MT System - Nothing</a:t>
            </a:r>
          </a:p>
          <a:p>
            <a:pPr lvl="1"/>
            <a:r>
              <a:rPr lang="en-US" dirty="0"/>
              <a:t>IP/CSEM System - Nothing</a:t>
            </a:r>
          </a:p>
          <a:p>
            <a:pPr lvl="1"/>
            <a:r>
              <a:rPr lang="en-US"/>
              <a:t>Multifunction - Nothing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C8B8C3-AB4C-660A-5633-2471DD6ECD94}"/>
              </a:ext>
            </a:extLst>
          </p:cNvPr>
          <p:cNvSpPr txBox="1">
            <a:spLocks/>
          </p:cNvSpPr>
          <p:nvPr/>
        </p:nvSpPr>
        <p:spPr>
          <a:xfrm>
            <a:off x="6934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Skeleton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Specifications</a:t>
            </a:r>
          </a:p>
          <a:p>
            <a:pPr lvl="2"/>
            <a:r>
              <a:rPr lang="en-US" dirty="0"/>
              <a:t>Physical</a:t>
            </a:r>
          </a:p>
          <a:p>
            <a:pPr lvl="2"/>
            <a:r>
              <a:rPr lang="en-US" dirty="0"/>
              <a:t>Electrical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Instrument Systems</a:t>
            </a:r>
          </a:p>
          <a:p>
            <a:pPr lvl="1"/>
            <a:r>
              <a:rPr lang="en-US" dirty="0"/>
              <a:t>References</a:t>
            </a:r>
          </a:p>
          <a:p>
            <a:pPr lvl="2"/>
            <a:r>
              <a:rPr lang="en-US" dirty="0"/>
              <a:t>Spec Sheet</a:t>
            </a:r>
          </a:p>
          <a:p>
            <a:pPr lvl="2"/>
            <a:r>
              <a:rPr lang="en-US" dirty="0"/>
              <a:t>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138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Web Site Skeletons</vt:lpstr>
      <vt:lpstr>Targets</vt:lpstr>
      <vt:lpstr>Methods</vt:lpstr>
      <vt:lpstr>Instruments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Urquhart</dc:creator>
  <cp:lastModifiedBy>Scott Urquhart</cp:lastModifiedBy>
  <cp:revision>3</cp:revision>
  <dcterms:created xsi:type="dcterms:W3CDTF">2025-02-25T21:57:19Z</dcterms:created>
  <dcterms:modified xsi:type="dcterms:W3CDTF">2025-02-26T22:14:16Z</dcterms:modified>
</cp:coreProperties>
</file>