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1" r:id="rId6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A4B"/>
    <a:srgbClr val="8F6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14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5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2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3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4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4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0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4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17AB-97F7-4336-8F1B-6A3F5D4842A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A698-DEB2-4741-AB7B-847D706E9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903" rtl="0" eaLnBrk="1" latinLnBrk="1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BF3D28-9B38-13D9-22C3-A6C9E40DF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3"/>
          <a:stretch/>
        </p:blipFill>
        <p:spPr bwMode="auto">
          <a:xfrm flipH="1">
            <a:off x="13551127" y="0"/>
            <a:ext cx="15249298" cy="215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148D5-85F1-534B-7C06-C1E0EFC40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24343"/>
          <a:stretch/>
        </p:blipFill>
        <p:spPr bwMode="auto">
          <a:xfrm>
            <a:off x="0" y="0"/>
            <a:ext cx="14793686" cy="215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EA17-1445-25AC-0CAF-DCB72463E39E}"/>
              </a:ext>
            </a:extLst>
          </p:cNvPr>
          <p:cNvSpPr txBox="1"/>
          <p:nvPr/>
        </p:nvSpPr>
        <p:spPr>
          <a:xfrm>
            <a:off x="-4343400" y="0"/>
            <a:ext cx="4112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스테이지 </a:t>
            </a:r>
            <a:r>
              <a:rPr lang="en-US" altLang="ko-KR" sz="4400" dirty="0"/>
              <a:t>1 </a:t>
            </a:r>
            <a:r>
              <a:rPr lang="ko-KR" altLang="en-US" sz="4400" dirty="0"/>
              <a:t>동산</a:t>
            </a:r>
          </a:p>
        </p:txBody>
      </p:sp>
    </p:spTree>
    <p:extLst>
      <p:ext uri="{BB962C8B-B14F-4D97-AF65-F5344CB8AC3E}">
        <p14:creationId xmlns:p14="http://schemas.microsoft.com/office/powerpoint/2010/main" val="3444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BF3D28-9B38-13D9-22C3-A6C9E40DF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3"/>
          <a:stretch/>
        </p:blipFill>
        <p:spPr bwMode="auto">
          <a:xfrm flipH="1">
            <a:off x="13551127" y="0"/>
            <a:ext cx="15249298" cy="215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148D5-85F1-534B-7C06-C1E0EFC40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24343"/>
          <a:stretch/>
        </p:blipFill>
        <p:spPr bwMode="auto">
          <a:xfrm>
            <a:off x="0" y="0"/>
            <a:ext cx="14793686" cy="215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EA17-1445-25AC-0CAF-DCB72463E39E}"/>
              </a:ext>
            </a:extLst>
          </p:cNvPr>
          <p:cNvSpPr txBox="1"/>
          <p:nvPr/>
        </p:nvSpPr>
        <p:spPr>
          <a:xfrm>
            <a:off x="-4676280" y="0"/>
            <a:ext cx="4676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스테이지 </a:t>
            </a:r>
            <a:r>
              <a:rPr lang="en-US" altLang="ko-KR" sz="4400" dirty="0"/>
              <a:t>2 </a:t>
            </a:r>
            <a:r>
              <a:rPr lang="ko-KR" altLang="en-US" sz="4400" dirty="0" err="1"/>
              <a:t>슬라임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2716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BF3D28-9B38-13D9-22C3-A6C9E40DF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343"/>
          <a:stretch/>
        </p:blipFill>
        <p:spPr bwMode="auto">
          <a:xfrm flipH="1">
            <a:off x="13551127" y="0"/>
            <a:ext cx="15249298" cy="215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148D5-85F1-534B-7C06-C1E0EFC40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88" b="24343"/>
          <a:stretch/>
        </p:blipFill>
        <p:spPr bwMode="auto">
          <a:xfrm>
            <a:off x="0" y="0"/>
            <a:ext cx="14793686" cy="215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EA17-1445-25AC-0CAF-DCB72463E39E}"/>
              </a:ext>
            </a:extLst>
          </p:cNvPr>
          <p:cNvSpPr txBox="1"/>
          <p:nvPr/>
        </p:nvSpPr>
        <p:spPr>
          <a:xfrm>
            <a:off x="-4676280" y="0"/>
            <a:ext cx="3547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스테이지 </a:t>
            </a:r>
            <a:r>
              <a:rPr lang="en-US" altLang="ko-KR" sz="4400" dirty="0"/>
              <a:t>3 </a:t>
            </a:r>
            <a:r>
              <a:rPr lang="ko-KR" altLang="en-US" sz="4400" dirty="0"/>
              <a:t>숲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585C2E-9CCA-0B3B-5D94-6F84B3696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-470214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790EC65-4A9C-13A3-A6B1-9EF0CFFF4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3823406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4CF2973-2AD1-4C2B-DE55-8A8B6DF05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8117026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7813FE-ACBB-2356-A7F3-D100F18B3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20491023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7D770DB-7407-5A27-FADB-E779E2137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24784643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9511C0B-81D5-7511-948A-C7AA04CE7DA6}"/>
              </a:ext>
            </a:extLst>
          </p:cNvPr>
          <p:cNvGrpSpPr/>
          <p:nvPr/>
        </p:nvGrpSpPr>
        <p:grpSpPr>
          <a:xfrm>
            <a:off x="-470214" y="17458415"/>
            <a:ext cx="29740852" cy="4141110"/>
            <a:chOff x="-8364" y="17458415"/>
            <a:chExt cx="29740852" cy="414111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BF43825-986F-E2C5-D274-FD72046FDA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47" b="24618" l="3375" r="89876">
                          <a14:foregroundMark x1="8703" y1="9508" x2="7638" y2="20543"/>
                          <a14:foregroundMark x1="3552" y1="12054" x2="3375" y2="17657"/>
                        </a14:backgroundRemoval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528"/>
            <a:stretch/>
          </p:blipFill>
          <p:spPr bwMode="auto">
            <a:xfrm>
              <a:off x="-8364" y="17458415"/>
              <a:ext cx="14408576" cy="41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DE97CEFA-5C52-E9B0-D5B8-B8CCEC9FC6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47" b="24618" l="3375" r="89876">
                          <a14:foregroundMark x1="8703" y1="9508" x2="7638" y2="20543"/>
                          <a14:foregroundMark x1="3552" y1="12054" x2="3375" y2="17657"/>
                        </a14:backgroundRemoval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528"/>
            <a:stretch/>
          </p:blipFill>
          <p:spPr bwMode="auto">
            <a:xfrm>
              <a:off x="12619064" y="17458415"/>
              <a:ext cx="14408576" cy="41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07ACDE8-F58D-36B9-7259-2484F99678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47" b="24618" l="3375" r="89876">
                          <a14:foregroundMark x1="8703" y1="9508" x2="7638" y2="20543"/>
                          <a14:foregroundMark x1="3552" y1="12054" x2="3375" y2="17657"/>
                        </a14:backgroundRemoval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66" b="72528"/>
            <a:stretch/>
          </p:blipFill>
          <p:spPr bwMode="auto">
            <a:xfrm>
              <a:off x="25246492" y="17458415"/>
              <a:ext cx="4485996" cy="41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C4F24D-EEB7-CAB7-5C8F-46A6F3E529B2}"/>
              </a:ext>
            </a:extLst>
          </p:cNvPr>
          <p:cNvGrpSpPr/>
          <p:nvPr/>
        </p:nvGrpSpPr>
        <p:grpSpPr>
          <a:xfrm>
            <a:off x="-470214" y="-2070555"/>
            <a:ext cx="29740852" cy="4141110"/>
            <a:chOff x="-8364" y="17458415"/>
            <a:chExt cx="29740852" cy="41411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FF1DBB3-DD67-0315-C2AE-876B882D78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47" b="24618" l="3375" r="89876">
                          <a14:foregroundMark x1="8703" y1="9508" x2="7638" y2="20543"/>
                          <a14:foregroundMark x1="3552" y1="12054" x2="3375" y2="17657"/>
                        </a14:backgroundRemoval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528"/>
            <a:stretch/>
          </p:blipFill>
          <p:spPr bwMode="auto">
            <a:xfrm>
              <a:off x="-8364" y="17458415"/>
              <a:ext cx="14408576" cy="41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86A0E4B-ACB0-B909-176F-BA9A79FDCA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47" b="24618" l="3375" r="89876">
                          <a14:foregroundMark x1="8703" y1="9508" x2="7638" y2="20543"/>
                          <a14:foregroundMark x1="3552" y1="12054" x2="3375" y2="17657"/>
                        </a14:backgroundRemoval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528"/>
            <a:stretch/>
          </p:blipFill>
          <p:spPr bwMode="auto">
            <a:xfrm>
              <a:off x="12619064" y="17458415"/>
              <a:ext cx="14408576" cy="41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2D0697E-10C9-9B09-D895-C076FB492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47" b="24618" l="3375" r="89876">
                          <a14:foregroundMark x1="8703" y1="9508" x2="7638" y2="20543"/>
                          <a14:foregroundMark x1="3552" y1="12054" x2="3375" y2="17657"/>
                        </a14:backgroundRemoval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66" b="72528"/>
            <a:stretch/>
          </p:blipFill>
          <p:spPr bwMode="auto">
            <a:xfrm>
              <a:off x="25246492" y="17458415"/>
              <a:ext cx="4485996" cy="41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A92E694E-DD50-D7C2-E34C-248A8D2EC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-1125680" y="-546555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588E1A-0B6E-7D5D-B07A-449F5E583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-2478105" y="1035278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E4479ACC-9E3F-863C-DA0E-A462F3BE9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21423085" y="-546555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8F04E7B-4FCF-E7AD-F596-24BA5C8F1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25716705" y="-546555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7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BEA17-1445-25AC-0CAF-DCB72463E39E}"/>
              </a:ext>
            </a:extLst>
          </p:cNvPr>
          <p:cNvSpPr txBox="1"/>
          <p:nvPr/>
        </p:nvSpPr>
        <p:spPr>
          <a:xfrm>
            <a:off x="-4676280" y="0"/>
            <a:ext cx="3547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스테이지 </a:t>
            </a:r>
            <a:r>
              <a:rPr lang="en-US" altLang="ko-KR" sz="4400" dirty="0"/>
              <a:t>3 </a:t>
            </a:r>
            <a:r>
              <a:rPr lang="ko-KR" altLang="en-US" sz="4400" dirty="0"/>
              <a:t>숲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585C2E-9CCA-0B3B-5D94-6F84B3696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-470214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790EC65-4A9C-13A3-A6B1-9EF0CFFF4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3823406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4CF2973-2AD1-4C2B-DE55-8A8B6DF05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8117026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7813FE-ACBB-2356-A7F3-D100F18B3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20491023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7D770DB-7407-5A27-FADB-E779E2137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7" b="24618" l="3375" r="89876">
                        <a14:foregroundMark x1="8703" y1="9508" x2="7638" y2="20543"/>
                        <a14:foregroundMark x1="3552" y1="12054" x2="3375" y2="1765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72528"/>
          <a:stretch/>
        </p:blipFill>
        <p:spPr bwMode="auto">
          <a:xfrm>
            <a:off x="24784643" y="15387860"/>
            <a:ext cx="4485996" cy="41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9511C0B-81D5-7511-948A-C7AA04CE7DA6}"/>
              </a:ext>
            </a:extLst>
          </p:cNvPr>
          <p:cNvGrpSpPr/>
          <p:nvPr/>
        </p:nvGrpSpPr>
        <p:grpSpPr>
          <a:xfrm>
            <a:off x="-470214" y="17458415"/>
            <a:ext cx="29740852" cy="4141110"/>
            <a:chOff x="-8364" y="17458415"/>
            <a:chExt cx="29740852" cy="414111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BF43825-986F-E2C5-D274-FD72046FDA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47" b="24618" l="3375" r="89876">
                          <a14:foregroundMark x1="8703" y1="9508" x2="7638" y2="20543"/>
                          <a14:foregroundMark x1="3552" y1="12054" x2="3375" y2="17657"/>
                        </a14:backgroundRemoval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528"/>
            <a:stretch/>
          </p:blipFill>
          <p:spPr bwMode="auto">
            <a:xfrm>
              <a:off x="-8364" y="17458415"/>
              <a:ext cx="14408576" cy="41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DE97CEFA-5C52-E9B0-D5B8-B8CCEC9FC6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47" b="24618" l="3375" r="89876">
                          <a14:foregroundMark x1="8703" y1="9508" x2="7638" y2="20543"/>
                          <a14:foregroundMark x1="3552" y1="12054" x2="3375" y2="17657"/>
                        </a14:backgroundRemoval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528"/>
            <a:stretch/>
          </p:blipFill>
          <p:spPr bwMode="auto">
            <a:xfrm>
              <a:off x="12619064" y="17458415"/>
              <a:ext cx="14408576" cy="41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07ACDE8-F58D-36B9-7259-2484F99678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47" b="24618" l="3375" r="89876">
                          <a14:foregroundMark x1="8703" y1="9508" x2="7638" y2="20543"/>
                          <a14:foregroundMark x1="3552" y1="12054" x2="3375" y2="17657"/>
                        </a14:backgroundRemoval>
                      </a14:imgEffect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66" b="72528"/>
            <a:stretch/>
          </p:blipFill>
          <p:spPr bwMode="auto">
            <a:xfrm>
              <a:off x="25246492" y="17458415"/>
              <a:ext cx="4485996" cy="41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595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BF3D28-9B38-13D9-22C3-A6C9E40DF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3"/>
          <a:stretch/>
        </p:blipFill>
        <p:spPr bwMode="auto">
          <a:xfrm flipH="1">
            <a:off x="13551127" y="0"/>
            <a:ext cx="15249298" cy="215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148D5-85F1-534B-7C06-C1E0EFC40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24343"/>
          <a:stretch/>
        </p:blipFill>
        <p:spPr bwMode="auto">
          <a:xfrm>
            <a:off x="0" y="0"/>
            <a:ext cx="14793686" cy="215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03" name="그룹 4202">
            <a:extLst>
              <a:ext uri="{FF2B5EF4-FFF2-40B4-BE49-F238E27FC236}">
                <a16:creationId xmlns:a16="http://schemas.microsoft.com/office/drawing/2014/main" id="{FC843B48-A951-1CD6-7883-A2B2B908F7FF}"/>
              </a:ext>
            </a:extLst>
          </p:cNvPr>
          <p:cNvGrpSpPr/>
          <p:nvPr/>
        </p:nvGrpSpPr>
        <p:grpSpPr>
          <a:xfrm rot="5400000">
            <a:off x="5189866" y="385157"/>
            <a:ext cx="2676299" cy="7893106"/>
            <a:chOff x="5393238" y="6784318"/>
            <a:chExt cx="2676299" cy="7893106"/>
          </a:xfrm>
        </p:grpSpPr>
        <p:pic>
          <p:nvPicPr>
            <p:cNvPr id="4197" name="Picture 4">
              <a:extLst>
                <a:ext uri="{FF2B5EF4-FFF2-40B4-BE49-F238E27FC236}">
                  <a16:creationId xmlns:a16="http://schemas.microsoft.com/office/drawing/2014/main" id="{6DB20EE0-94E5-E683-8CFC-E1CC77E963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8" t="70644" r="46979" b="17983"/>
            <a:stretch/>
          </p:blipFill>
          <p:spPr bwMode="auto">
            <a:xfrm>
              <a:off x="5461909" y="6784318"/>
              <a:ext cx="2607628" cy="2020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8" name="Picture 4">
              <a:extLst>
                <a:ext uri="{FF2B5EF4-FFF2-40B4-BE49-F238E27FC236}">
                  <a16:creationId xmlns:a16="http://schemas.microsoft.com/office/drawing/2014/main" id="{9675298F-2529-140D-36DA-6F46D74BF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8" t="74611" r="46979" b="17983"/>
            <a:stretch/>
          </p:blipFill>
          <p:spPr bwMode="auto">
            <a:xfrm>
              <a:off x="5461909" y="8805838"/>
              <a:ext cx="2607628" cy="131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9" name="Picture 4">
              <a:extLst>
                <a:ext uri="{FF2B5EF4-FFF2-40B4-BE49-F238E27FC236}">
                  <a16:creationId xmlns:a16="http://schemas.microsoft.com/office/drawing/2014/main" id="{CDA26602-744A-5B5B-1F69-0F1FA93111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8" t="74611" r="46979" b="17983"/>
            <a:stretch/>
          </p:blipFill>
          <p:spPr bwMode="auto">
            <a:xfrm>
              <a:off x="5461909" y="10123903"/>
              <a:ext cx="2607628" cy="131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00" name="Picture 4">
              <a:extLst>
                <a:ext uri="{FF2B5EF4-FFF2-40B4-BE49-F238E27FC236}">
                  <a16:creationId xmlns:a16="http://schemas.microsoft.com/office/drawing/2014/main" id="{F8CC1236-6352-136F-A03C-FF94B8ACB2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8" t="74611" r="46979" b="17983"/>
            <a:stretch/>
          </p:blipFill>
          <p:spPr bwMode="auto">
            <a:xfrm>
              <a:off x="5461909" y="11441968"/>
              <a:ext cx="2607628" cy="131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01" name="Picture 4">
              <a:extLst>
                <a:ext uri="{FF2B5EF4-FFF2-40B4-BE49-F238E27FC236}">
                  <a16:creationId xmlns:a16="http://schemas.microsoft.com/office/drawing/2014/main" id="{8190A5C2-3A05-A043-10C8-9A7809698B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8" t="74611" r="46979" b="17983"/>
            <a:stretch/>
          </p:blipFill>
          <p:spPr bwMode="auto">
            <a:xfrm>
              <a:off x="5461909" y="12760033"/>
              <a:ext cx="2607628" cy="131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02" name="Picture 4">
              <a:extLst>
                <a:ext uri="{FF2B5EF4-FFF2-40B4-BE49-F238E27FC236}">
                  <a16:creationId xmlns:a16="http://schemas.microsoft.com/office/drawing/2014/main" id="{59DC86A3-1B16-37FE-B37D-1B6AB79B4E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8" t="70644" r="46979" b="22633"/>
            <a:stretch/>
          </p:blipFill>
          <p:spPr bwMode="auto">
            <a:xfrm rot="10800000">
              <a:off x="5393238" y="13482796"/>
              <a:ext cx="2674710" cy="1194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95" name="그룹 4194">
            <a:extLst>
              <a:ext uri="{FF2B5EF4-FFF2-40B4-BE49-F238E27FC236}">
                <a16:creationId xmlns:a16="http://schemas.microsoft.com/office/drawing/2014/main" id="{426E6299-2C81-016F-4C52-BA3C32A35027}"/>
              </a:ext>
            </a:extLst>
          </p:cNvPr>
          <p:cNvGrpSpPr/>
          <p:nvPr/>
        </p:nvGrpSpPr>
        <p:grpSpPr>
          <a:xfrm>
            <a:off x="13011376" y="-32563"/>
            <a:ext cx="10553473" cy="21632088"/>
            <a:chOff x="13011376" y="-32563"/>
            <a:chExt cx="10553473" cy="21632088"/>
          </a:xfrm>
        </p:grpSpPr>
        <p:grpSp>
          <p:nvGrpSpPr>
            <p:cNvPr id="4194" name="그룹 4193">
              <a:extLst>
                <a:ext uri="{FF2B5EF4-FFF2-40B4-BE49-F238E27FC236}">
                  <a16:creationId xmlns:a16="http://schemas.microsoft.com/office/drawing/2014/main" id="{18E9E436-E03B-34E1-7230-E3A3603A7F7A}"/>
                </a:ext>
              </a:extLst>
            </p:cNvPr>
            <p:cNvGrpSpPr/>
            <p:nvPr/>
          </p:nvGrpSpPr>
          <p:grpSpPr>
            <a:xfrm>
              <a:off x="13011376" y="-32563"/>
              <a:ext cx="10553473" cy="21632088"/>
              <a:chOff x="13011376" y="-32563"/>
              <a:chExt cx="10553473" cy="21632088"/>
            </a:xfrm>
          </p:grpSpPr>
          <p:pic>
            <p:nvPicPr>
              <p:cNvPr id="4164" name="Picture 4">
                <a:extLst>
                  <a:ext uri="{FF2B5EF4-FFF2-40B4-BE49-F238E27FC236}">
                    <a16:creationId xmlns:a16="http://schemas.microsoft.com/office/drawing/2014/main" id="{FF21B9D2-8EE1-16CF-F416-E59C75A2A6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0644" r="46979" b="17983"/>
              <a:stretch/>
            </p:blipFill>
            <p:spPr bwMode="auto">
              <a:xfrm>
                <a:off x="20912047" y="318339"/>
                <a:ext cx="2607628" cy="2020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65" name="Picture 4">
                <a:extLst>
                  <a:ext uri="{FF2B5EF4-FFF2-40B4-BE49-F238E27FC236}">
                    <a16:creationId xmlns:a16="http://schemas.microsoft.com/office/drawing/2014/main" id="{0A92D00F-3A1E-EE96-EB0E-A4CCFEE0BA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20912047" y="2339859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66" name="Picture 4">
                <a:extLst>
                  <a:ext uri="{FF2B5EF4-FFF2-40B4-BE49-F238E27FC236}">
                    <a16:creationId xmlns:a16="http://schemas.microsoft.com/office/drawing/2014/main" id="{3D381551-E815-1C29-3242-C13B68A9FF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20912047" y="3657924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67" name="Picture 4">
                <a:extLst>
                  <a:ext uri="{FF2B5EF4-FFF2-40B4-BE49-F238E27FC236}">
                    <a16:creationId xmlns:a16="http://schemas.microsoft.com/office/drawing/2014/main" id="{207FD69E-9DCD-814F-8889-CA16B59561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20912047" y="4975989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68" name="Picture 4">
                <a:extLst>
                  <a:ext uri="{FF2B5EF4-FFF2-40B4-BE49-F238E27FC236}">
                    <a16:creationId xmlns:a16="http://schemas.microsoft.com/office/drawing/2014/main" id="{BB383AB2-0CBB-C95C-653F-83B66C0480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20912047" y="6294054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71" name="Picture 4">
                <a:extLst>
                  <a:ext uri="{FF2B5EF4-FFF2-40B4-BE49-F238E27FC236}">
                    <a16:creationId xmlns:a16="http://schemas.microsoft.com/office/drawing/2014/main" id="{9209FFF2-CAC3-92A2-3964-CE13488E2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0644" r="46979" b="22633"/>
              <a:stretch/>
            </p:blipFill>
            <p:spPr bwMode="auto">
              <a:xfrm rot="10800000">
                <a:off x="20843376" y="7016817"/>
                <a:ext cx="2674710" cy="1194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72" name="Picture 4">
                <a:extLst>
                  <a:ext uri="{FF2B5EF4-FFF2-40B4-BE49-F238E27FC236}">
                    <a16:creationId xmlns:a16="http://schemas.microsoft.com/office/drawing/2014/main" id="{CA7B95C6-A93B-EBBB-129F-19C4A6A5F9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0644" r="46979" b="17983"/>
              <a:stretch/>
            </p:blipFill>
            <p:spPr bwMode="auto">
              <a:xfrm>
                <a:off x="18234160" y="5604687"/>
                <a:ext cx="2607628" cy="2020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73" name="Picture 4">
                <a:extLst>
                  <a:ext uri="{FF2B5EF4-FFF2-40B4-BE49-F238E27FC236}">
                    <a16:creationId xmlns:a16="http://schemas.microsoft.com/office/drawing/2014/main" id="{19190DF2-CC16-D319-B128-058EE852AD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8234160" y="7626207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74" name="Picture 4">
                <a:extLst>
                  <a:ext uri="{FF2B5EF4-FFF2-40B4-BE49-F238E27FC236}">
                    <a16:creationId xmlns:a16="http://schemas.microsoft.com/office/drawing/2014/main" id="{7FE960C7-0061-A81A-6731-6C2C83AAA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8234160" y="8944272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75" name="Picture 4">
                <a:extLst>
                  <a:ext uri="{FF2B5EF4-FFF2-40B4-BE49-F238E27FC236}">
                    <a16:creationId xmlns:a16="http://schemas.microsoft.com/office/drawing/2014/main" id="{1DCEE705-19C5-3C8E-B7D9-74ABF14696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8234160" y="10262337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76" name="Picture 4">
                <a:extLst>
                  <a:ext uri="{FF2B5EF4-FFF2-40B4-BE49-F238E27FC236}">
                    <a16:creationId xmlns:a16="http://schemas.microsoft.com/office/drawing/2014/main" id="{F4021E77-1282-5E82-8AF0-FDD986E09B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8234160" y="11580402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77" name="Picture 4">
                <a:extLst>
                  <a:ext uri="{FF2B5EF4-FFF2-40B4-BE49-F238E27FC236}">
                    <a16:creationId xmlns:a16="http://schemas.microsoft.com/office/drawing/2014/main" id="{19D6B835-E8A3-6763-5C4E-D6EB07FA74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0644" r="46979" b="22633"/>
              <a:stretch/>
            </p:blipFill>
            <p:spPr bwMode="auto">
              <a:xfrm rot="10800000">
                <a:off x="18165489" y="12303165"/>
                <a:ext cx="2674710" cy="1194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78" name="Picture 4">
                <a:extLst>
                  <a:ext uri="{FF2B5EF4-FFF2-40B4-BE49-F238E27FC236}">
                    <a16:creationId xmlns:a16="http://schemas.microsoft.com/office/drawing/2014/main" id="{2565AC78-A6A2-DCEC-F8E7-3026EDE16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0644" r="46979" b="17983"/>
              <a:stretch/>
            </p:blipFill>
            <p:spPr bwMode="auto">
              <a:xfrm>
                <a:off x="15622768" y="10783481"/>
                <a:ext cx="2607628" cy="2020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79" name="Picture 4">
                <a:extLst>
                  <a:ext uri="{FF2B5EF4-FFF2-40B4-BE49-F238E27FC236}">
                    <a16:creationId xmlns:a16="http://schemas.microsoft.com/office/drawing/2014/main" id="{E2226BF9-D935-1BAB-740A-09AF8525E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5622768" y="12805001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80" name="Picture 4">
                <a:extLst>
                  <a:ext uri="{FF2B5EF4-FFF2-40B4-BE49-F238E27FC236}">
                    <a16:creationId xmlns:a16="http://schemas.microsoft.com/office/drawing/2014/main" id="{6AE631A1-8B45-A2E7-5130-3AAFB40BE8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5622768" y="14123066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81" name="Picture 4">
                <a:extLst>
                  <a:ext uri="{FF2B5EF4-FFF2-40B4-BE49-F238E27FC236}">
                    <a16:creationId xmlns:a16="http://schemas.microsoft.com/office/drawing/2014/main" id="{CF33D118-51BE-9560-A02E-ECD2A6CB66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5622768" y="15441131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82" name="Picture 4">
                <a:extLst>
                  <a:ext uri="{FF2B5EF4-FFF2-40B4-BE49-F238E27FC236}">
                    <a16:creationId xmlns:a16="http://schemas.microsoft.com/office/drawing/2014/main" id="{9BCB33EE-8D3B-F124-B5E1-C21FDB11D9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5622768" y="16759196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83" name="Picture 4">
                <a:extLst>
                  <a:ext uri="{FF2B5EF4-FFF2-40B4-BE49-F238E27FC236}">
                    <a16:creationId xmlns:a16="http://schemas.microsoft.com/office/drawing/2014/main" id="{122B2F24-0AFA-F630-35B5-B2AB95AE59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0644" r="46979" b="22633"/>
              <a:stretch/>
            </p:blipFill>
            <p:spPr bwMode="auto">
              <a:xfrm rot="10800000">
                <a:off x="15554097" y="17481959"/>
                <a:ext cx="2674710" cy="1194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84" name="Picture 4">
                <a:extLst>
                  <a:ext uri="{FF2B5EF4-FFF2-40B4-BE49-F238E27FC236}">
                    <a16:creationId xmlns:a16="http://schemas.microsoft.com/office/drawing/2014/main" id="{A2129CDF-200B-C848-C625-8154D10D53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0644" r="46979" b="17983"/>
              <a:stretch/>
            </p:blipFill>
            <p:spPr bwMode="auto">
              <a:xfrm>
                <a:off x="13011376" y="15962275"/>
                <a:ext cx="2607628" cy="2020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85" name="Picture 4">
                <a:extLst>
                  <a:ext uri="{FF2B5EF4-FFF2-40B4-BE49-F238E27FC236}">
                    <a16:creationId xmlns:a16="http://schemas.microsoft.com/office/drawing/2014/main" id="{E3ECA417-F33A-76B1-0D2B-113E4C0849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3011376" y="17983795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86" name="Picture 4">
                <a:extLst>
                  <a:ext uri="{FF2B5EF4-FFF2-40B4-BE49-F238E27FC236}">
                    <a16:creationId xmlns:a16="http://schemas.microsoft.com/office/drawing/2014/main" id="{3AEB08BC-4B4F-7822-2692-87C6F6819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13011376" y="19301860"/>
                <a:ext cx="2607628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87" name="Picture 4">
                <a:extLst>
                  <a:ext uri="{FF2B5EF4-FFF2-40B4-BE49-F238E27FC236}">
                    <a16:creationId xmlns:a16="http://schemas.microsoft.com/office/drawing/2014/main" id="{84DBE29C-6014-EB97-5CD2-8D09EF9D1E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9877"/>
              <a:stretch/>
            </p:blipFill>
            <p:spPr bwMode="auto">
              <a:xfrm>
                <a:off x="13011376" y="20619925"/>
                <a:ext cx="2607628" cy="97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90" name="Picture 4">
                <a:extLst>
                  <a:ext uri="{FF2B5EF4-FFF2-40B4-BE49-F238E27FC236}">
                    <a16:creationId xmlns:a16="http://schemas.microsoft.com/office/drawing/2014/main" id="{BCAC7570-B9E3-7FCB-ACCD-1B4508CD1F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48" t="74611" r="46979" b="17983"/>
              <a:stretch/>
            </p:blipFill>
            <p:spPr bwMode="auto">
              <a:xfrm>
                <a:off x="20876916" y="-32563"/>
                <a:ext cx="2687933" cy="131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91" name="Picture 4">
                <a:extLst>
                  <a:ext uri="{FF2B5EF4-FFF2-40B4-BE49-F238E27FC236}">
                    <a16:creationId xmlns:a16="http://schemas.microsoft.com/office/drawing/2014/main" id="{37B29377-9992-3B95-6777-6789838A7B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16" t="74611" r="50731" b="17983"/>
              <a:stretch/>
            </p:blipFill>
            <p:spPr bwMode="auto">
              <a:xfrm rot="5400000">
                <a:off x="14634674" y="16952360"/>
                <a:ext cx="1895288" cy="725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93" name="Picture 4">
                <a:extLst>
                  <a:ext uri="{FF2B5EF4-FFF2-40B4-BE49-F238E27FC236}">
                    <a16:creationId xmlns:a16="http://schemas.microsoft.com/office/drawing/2014/main" id="{1298D8A3-2067-E815-F95D-C90575401D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16" t="74611" r="50731" b="17983"/>
              <a:stretch/>
            </p:blipFill>
            <p:spPr bwMode="auto">
              <a:xfrm rot="5400000">
                <a:off x="19957358" y="6498502"/>
                <a:ext cx="1725441" cy="898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92" name="Picture 4">
              <a:extLst>
                <a:ext uri="{FF2B5EF4-FFF2-40B4-BE49-F238E27FC236}">
                  <a16:creationId xmlns:a16="http://schemas.microsoft.com/office/drawing/2014/main" id="{47201AE1-E8B4-002C-D683-1544AA8085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16" t="74611" r="50731" b="17983"/>
            <a:stretch/>
          </p:blipFill>
          <p:spPr bwMode="auto">
            <a:xfrm rot="5400000">
              <a:off x="17235026" y="11812105"/>
              <a:ext cx="1895288" cy="725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9BEA17-1445-25AC-0CAF-DCB72463E39E}"/>
              </a:ext>
            </a:extLst>
          </p:cNvPr>
          <p:cNvSpPr txBox="1"/>
          <p:nvPr/>
        </p:nvSpPr>
        <p:spPr>
          <a:xfrm>
            <a:off x="-4826000" y="0"/>
            <a:ext cx="4676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스테이지 </a:t>
            </a:r>
            <a:r>
              <a:rPr lang="en-US" altLang="ko-KR" sz="4400" dirty="0"/>
              <a:t>4 </a:t>
            </a:r>
            <a:r>
              <a:rPr lang="ko-KR" altLang="en-US" sz="4400" dirty="0"/>
              <a:t>꽃동산</a:t>
            </a:r>
          </a:p>
        </p:txBody>
      </p:sp>
      <p:pic>
        <p:nvPicPr>
          <p:cNvPr id="4106" name="그림 4105" descr="광장이(가) 표시된 사진&#10;&#10;자동 생성된 설명">
            <a:extLst>
              <a:ext uri="{FF2B5EF4-FFF2-40B4-BE49-F238E27FC236}">
                <a16:creationId xmlns:a16="http://schemas.microsoft.com/office/drawing/2014/main" id="{049F71A1-91DC-80E8-A055-3A3D6EBCF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8601601"/>
            <a:ext cx="2606040" cy="2606040"/>
          </a:xfrm>
          <a:prstGeom prst="rect">
            <a:avLst/>
          </a:prstGeom>
        </p:spPr>
      </p:pic>
      <p:pic>
        <p:nvPicPr>
          <p:cNvPr id="4107" name="그림 4106" descr="광장이(가) 표시된 사진&#10;&#10;자동 생성된 설명">
            <a:extLst>
              <a:ext uri="{FF2B5EF4-FFF2-40B4-BE49-F238E27FC236}">
                <a16:creationId xmlns:a16="http://schemas.microsoft.com/office/drawing/2014/main" id="{8D0E4BF9-0B5C-DD9A-0AA7-950AAC0F7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4" y="18601601"/>
            <a:ext cx="2606040" cy="2606040"/>
          </a:xfrm>
          <a:prstGeom prst="rect">
            <a:avLst/>
          </a:prstGeom>
        </p:spPr>
      </p:pic>
      <p:pic>
        <p:nvPicPr>
          <p:cNvPr id="4108" name="그림 4107" descr="광장이(가) 표시된 사진&#10;&#10;자동 생성된 설명">
            <a:extLst>
              <a:ext uri="{FF2B5EF4-FFF2-40B4-BE49-F238E27FC236}">
                <a16:creationId xmlns:a16="http://schemas.microsoft.com/office/drawing/2014/main" id="{46B4ABA3-1825-9C5B-B428-0953FDA43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18601601"/>
            <a:ext cx="2606040" cy="2606040"/>
          </a:xfrm>
          <a:prstGeom prst="rect">
            <a:avLst/>
          </a:prstGeom>
        </p:spPr>
      </p:pic>
      <p:pic>
        <p:nvPicPr>
          <p:cNvPr id="4109" name="그림 4108" descr="광장이(가) 표시된 사진&#10;&#10;자동 생성된 설명">
            <a:extLst>
              <a:ext uri="{FF2B5EF4-FFF2-40B4-BE49-F238E27FC236}">
                <a16:creationId xmlns:a16="http://schemas.microsoft.com/office/drawing/2014/main" id="{937C7872-D4C7-28FB-C658-2C06118F6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34" y="18601601"/>
            <a:ext cx="2606040" cy="2606040"/>
          </a:xfrm>
          <a:prstGeom prst="rect">
            <a:avLst/>
          </a:prstGeom>
        </p:spPr>
      </p:pic>
      <p:pic>
        <p:nvPicPr>
          <p:cNvPr id="4110" name="그림 4109" descr="광장이(가) 표시된 사진&#10;&#10;자동 생성된 설명">
            <a:extLst>
              <a:ext uri="{FF2B5EF4-FFF2-40B4-BE49-F238E27FC236}">
                <a16:creationId xmlns:a16="http://schemas.microsoft.com/office/drawing/2014/main" id="{AC2F6254-4061-4499-FF1F-3E2731FE4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74" y="18601601"/>
            <a:ext cx="2606040" cy="2606040"/>
          </a:xfrm>
          <a:prstGeom prst="rect">
            <a:avLst/>
          </a:prstGeom>
        </p:spPr>
      </p:pic>
      <p:pic>
        <p:nvPicPr>
          <p:cNvPr id="4112" name="그림 4111" descr="광장이(가) 표시된 사진&#10;&#10;자동 생성된 설명">
            <a:extLst>
              <a:ext uri="{FF2B5EF4-FFF2-40B4-BE49-F238E27FC236}">
                <a16:creationId xmlns:a16="http://schemas.microsoft.com/office/drawing/2014/main" id="{68BAE1CB-D234-1AD9-BA15-A0B1296DC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554" y="18601601"/>
            <a:ext cx="2606040" cy="2606040"/>
          </a:xfrm>
          <a:prstGeom prst="rect">
            <a:avLst/>
          </a:prstGeom>
        </p:spPr>
      </p:pic>
      <p:pic>
        <p:nvPicPr>
          <p:cNvPr id="4113" name="그림 4112" descr="광장이(가) 표시된 사진&#10;&#10;자동 생성된 설명">
            <a:extLst>
              <a:ext uri="{FF2B5EF4-FFF2-40B4-BE49-F238E27FC236}">
                <a16:creationId xmlns:a16="http://schemas.microsoft.com/office/drawing/2014/main" id="{F952DD81-DD3C-3B0C-F56A-9A471DA3B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594" y="18601601"/>
            <a:ext cx="2606040" cy="2606040"/>
          </a:xfrm>
          <a:prstGeom prst="rect">
            <a:avLst/>
          </a:prstGeom>
        </p:spPr>
      </p:pic>
      <p:pic>
        <p:nvPicPr>
          <p:cNvPr id="4114" name="그림 4113" descr="광장이(가) 표시된 사진&#10;&#10;자동 생성된 설명">
            <a:extLst>
              <a:ext uri="{FF2B5EF4-FFF2-40B4-BE49-F238E27FC236}">
                <a16:creationId xmlns:a16="http://schemas.microsoft.com/office/drawing/2014/main" id="{7C5EF1D6-2B7F-43D9-004B-DA8B436D6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634" y="18601601"/>
            <a:ext cx="2606040" cy="2606040"/>
          </a:xfrm>
          <a:prstGeom prst="rect">
            <a:avLst/>
          </a:prstGeom>
        </p:spPr>
      </p:pic>
      <p:pic>
        <p:nvPicPr>
          <p:cNvPr id="4115" name="그림 4114" descr="광장이(가) 표시된 사진&#10;&#10;자동 생성된 설명">
            <a:extLst>
              <a:ext uri="{FF2B5EF4-FFF2-40B4-BE49-F238E27FC236}">
                <a16:creationId xmlns:a16="http://schemas.microsoft.com/office/drawing/2014/main" id="{2AAF5084-3B1A-9EEE-FD4B-80492B2CB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74" y="18601601"/>
            <a:ext cx="2606040" cy="2606040"/>
          </a:xfrm>
          <a:prstGeom prst="rect">
            <a:avLst/>
          </a:prstGeom>
        </p:spPr>
      </p:pic>
      <p:pic>
        <p:nvPicPr>
          <p:cNvPr id="4127" name="그림 4126" descr="광장이(가) 표시된 사진&#10;&#10;자동 생성된 설명">
            <a:extLst>
              <a:ext uri="{FF2B5EF4-FFF2-40B4-BE49-F238E27FC236}">
                <a16:creationId xmlns:a16="http://schemas.microsoft.com/office/drawing/2014/main" id="{1D99B02D-C76C-39EB-85A3-D69F81475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4" y="18601601"/>
            <a:ext cx="2606040" cy="2606040"/>
          </a:xfrm>
          <a:prstGeom prst="rect">
            <a:avLst/>
          </a:prstGeom>
        </p:spPr>
      </p:pic>
      <p:pic>
        <p:nvPicPr>
          <p:cNvPr id="4131" name="그림 4130" descr="광장이(가) 표시된 사진&#10;&#10;자동 생성된 설명">
            <a:extLst>
              <a:ext uri="{FF2B5EF4-FFF2-40B4-BE49-F238E27FC236}">
                <a16:creationId xmlns:a16="http://schemas.microsoft.com/office/drawing/2014/main" id="{908E2092-B663-3396-2E8D-0D2EE4470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5995561"/>
            <a:ext cx="2606040" cy="2606040"/>
          </a:xfrm>
          <a:prstGeom prst="rect">
            <a:avLst/>
          </a:prstGeom>
        </p:spPr>
      </p:pic>
      <p:pic>
        <p:nvPicPr>
          <p:cNvPr id="4132" name="그림 4131" descr="광장이(가) 표시된 사진&#10;&#10;자동 생성된 설명">
            <a:extLst>
              <a:ext uri="{FF2B5EF4-FFF2-40B4-BE49-F238E27FC236}">
                <a16:creationId xmlns:a16="http://schemas.microsoft.com/office/drawing/2014/main" id="{4C3807C8-48F5-9171-EF22-F8D2E2555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4" y="15995561"/>
            <a:ext cx="2606040" cy="2606040"/>
          </a:xfrm>
          <a:prstGeom prst="rect">
            <a:avLst/>
          </a:prstGeom>
        </p:spPr>
      </p:pic>
      <p:pic>
        <p:nvPicPr>
          <p:cNvPr id="4133" name="그림 4132" descr="광장이(가) 표시된 사진&#10;&#10;자동 생성된 설명">
            <a:extLst>
              <a:ext uri="{FF2B5EF4-FFF2-40B4-BE49-F238E27FC236}">
                <a16:creationId xmlns:a16="http://schemas.microsoft.com/office/drawing/2014/main" id="{FC1C91FC-B764-721B-9B90-5C4708AD7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15995561"/>
            <a:ext cx="2606040" cy="2606040"/>
          </a:xfrm>
          <a:prstGeom prst="rect">
            <a:avLst/>
          </a:prstGeom>
        </p:spPr>
      </p:pic>
      <p:pic>
        <p:nvPicPr>
          <p:cNvPr id="4134" name="그림 4133" descr="광장이(가) 표시된 사진&#10;&#10;자동 생성된 설명">
            <a:extLst>
              <a:ext uri="{FF2B5EF4-FFF2-40B4-BE49-F238E27FC236}">
                <a16:creationId xmlns:a16="http://schemas.microsoft.com/office/drawing/2014/main" id="{753EB20A-5729-B54C-910B-DA45D5038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34" y="15995561"/>
            <a:ext cx="2606040" cy="2606040"/>
          </a:xfrm>
          <a:prstGeom prst="rect">
            <a:avLst/>
          </a:prstGeom>
        </p:spPr>
      </p:pic>
      <p:pic>
        <p:nvPicPr>
          <p:cNvPr id="4135" name="그림 4134" descr="광장이(가) 표시된 사진&#10;&#10;자동 생성된 설명">
            <a:extLst>
              <a:ext uri="{FF2B5EF4-FFF2-40B4-BE49-F238E27FC236}">
                <a16:creationId xmlns:a16="http://schemas.microsoft.com/office/drawing/2014/main" id="{9F0D537A-A606-C3BB-5287-5EFD0FF7A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74" y="15995561"/>
            <a:ext cx="2606040" cy="2606040"/>
          </a:xfrm>
          <a:prstGeom prst="rect">
            <a:avLst/>
          </a:prstGeom>
        </p:spPr>
      </p:pic>
      <p:pic>
        <p:nvPicPr>
          <p:cNvPr id="4137" name="그림 4136" descr="광장이(가) 표시된 사진&#10;&#10;자동 생성된 설명">
            <a:extLst>
              <a:ext uri="{FF2B5EF4-FFF2-40B4-BE49-F238E27FC236}">
                <a16:creationId xmlns:a16="http://schemas.microsoft.com/office/drawing/2014/main" id="{DA3A4CAD-E376-EBCC-63A9-000D3D086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594" y="15995561"/>
            <a:ext cx="2606040" cy="2606040"/>
          </a:xfrm>
          <a:prstGeom prst="rect">
            <a:avLst/>
          </a:prstGeom>
        </p:spPr>
      </p:pic>
      <p:pic>
        <p:nvPicPr>
          <p:cNvPr id="4138" name="그림 4137" descr="광장이(가) 표시된 사진&#10;&#10;자동 생성된 설명">
            <a:extLst>
              <a:ext uri="{FF2B5EF4-FFF2-40B4-BE49-F238E27FC236}">
                <a16:creationId xmlns:a16="http://schemas.microsoft.com/office/drawing/2014/main" id="{D95636E6-93BB-F27C-2C22-88A6257E2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634" y="15995561"/>
            <a:ext cx="2606040" cy="2606040"/>
          </a:xfrm>
          <a:prstGeom prst="rect">
            <a:avLst/>
          </a:prstGeom>
        </p:spPr>
      </p:pic>
      <p:pic>
        <p:nvPicPr>
          <p:cNvPr id="4139" name="그림 4138" descr="광장이(가) 표시된 사진&#10;&#10;자동 생성된 설명">
            <a:extLst>
              <a:ext uri="{FF2B5EF4-FFF2-40B4-BE49-F238E27FC236}">
                <a16:creationId xmlns:a16="http://schemas.microsoft.com/office/drawing/2014/main" id="{91B79F92-DE2E-BB40-4C79-F9E19C54D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74" y="15995561"/>
            <a:ext cx="2606040" cy="2606040"/>
          </a:xfrm>
          <a:prstGeom prst="rect">
            <a:avLst/>
          </a:prstGeom>
        </p:spPr>
      </p:pic>
      <p:pic>
        <p:nvPicPr>
          <p:cNvPr id="4140" name="그림 4139" descr="광장이(가) 표시된 사진&#10;&#10;자동 생성된 설명">
            <a:extLst>
              <a:ext uri="{FF2B5EF4-FFF2-40B4-BE49-F238E27FC236}">
                <a16:creationId xmlns:a16="http://schemas.microsoft.com/office/drawing/2014/main" id="{D90EB513-9A1E-3094-ADEB-88191A746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4" y="15995561"/>
            <a:ext cx="2606040" cy="2606040"/>
          </a:xfrm>
          <a:prstGeom prst="rect">
            <a:avLst/>
          </a:prstGeom>
        </p:spPr>
      </p:pic>
      <p:pic>
        <p:nvPicPr>
          <p:cNvPr id="4142" name="그림 4141" descr="광장이(가) 표시된 사진&#10;&#10;자동 생성된 설명">
            <a:extLst>
              <a:ext uri="{FF2B5EF4-FFF2-40B4-BE49-F238E27FC236}">
                <a16:creationId xmlns:a16="http://schemas.microsoft.com/office/drawing/2014/main" id="{FDC86307-3A97-B866-11FF-B1366808D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514" y="13389521"/>
            <a:ext cx="2606040" cy="2606040"/>
          </a:xfrm>
          <a:prstGeom prst="rect">
            <a:avLst/>
          </a:prstGeom>
        </p:spPr>
      </p:pic>
      <p:pic>
        <p:nvPicPr>
          <p:cNvPr id="4144" name="그림 4143" descr="광장이(가) 표시된 사진&#10;&#10;자동 생성된 설명">
            <a:extLst>
              <a:ext uri="{FF2B5EF4-FFF2-40B4-BE49-F238E27FC236}">
                <a16:creationId xmlns:a16="http://schemas.microsoft.com/office/drawing/2014/main" id="{B3DE7003-49FB-21D1-71B2-153BDB0B7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3389521"/>
            <a:ext cx="2606040" cy="2606040"/>
          </a:xfrm>
          <a:prstGeom prst="rect">
            <a:avLst/>
          </a:prstGeom>
        </p:spPr>
      </p:pic>
      <p:pic>
        <p:nvPicPr>
          <p:cNvPr id="4146" name="그림 4145" descr="광장이(가) 표시된 사진&#10;&#10;자동 생성된 설명">
            <a:extLst>
              <a:ext uri="{FF2B5EF4-FFF2-40B4-BE49-F238E27FC236}">
                <a16:creationId xmlns:a16="http://schemas.microsoft.com/office/drawing/2014/main" id="{0B2708B4-658E-142D-7EA7-92628F59E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13389521"/>
            <a:ext cx="2606040" cy="2606040"/>
          </a:xfrm>
          <a:prstGeom prst="rect">
            <a:avLst/>
          </a:prstGeom>
        </p:spPr>
      </p:pic>
      <p:pic>
        <p:nvPicPr>
          <p:cNvPr id="4147" name="그림 4146" descr="광장이(가) 표시된 사진&#10;&#10;자동 생성된 설명">
            <a:extLst>
              <a:ext uri="{FF2B5EF4-FFF2-40B4-BE49-F238E27FC236}">
                <a16:creationId xmlns:a16="http://schemas.microsoft.com/office/drawing/2014/main" id="{8C1E4EF7-D195-A134-757F-C3EBE33A0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34" y="13389521"/>
            <a:ext cx="2606040" cy="2606040"/>
          </a:xfrm>
          <a:prstGeom prst="rect">
            <a:avLst/>
          </a:prstGeom>
        </p:spPr>
      </p:pic>
      <p:pic>
        <p:nvPicPr>
          <p:cNvPr id="4148" name="그림 4147" descr="광장이(가) 표시된 사진&#10;&#10;자동 생성된 설명">
            <a:extLst>
              <a:ext uri="{FF2B5EF4-FFF2-40B4-BE49-F238E27FC236}">
                <a16:creationId xmlns:a16="http://schemas.microsoft.com/office/drawing/2014/main" id="{B01FAC14-29BA-46E8-3988-2134A1C2C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74" y="13389521"/>
            <a:ext cx="2606040" cy="2606040"/>
          </a:xfrm>
          <a:prstGeom prst="rect">
            <a:avLst/>
          </a:prstGeom>
        </p:spPr>
      </p:pic>
      <p:pic>
        <p:nvPicPr>
          <p:cNvPr id="4150" name="그림 4149" descr="광장이(가) 표시된 사진&#10;&#10;자동 생성된 설명">
            <a:extLst>
              <a:ext uri="{FF2B5EF4-FFF2-40B4-BE49-F238E27FC236}">
                <a16:creationId xmlns:a16="http://schemas.microsoft.com/office/drawing/2014/main" id="{8F5D14E2-6296-9C53-16D9-CDF08B06A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594" y="13389521"/>
            <a:ext cx="2606040" cy="2606040"/>
          </a:xfrm>
          <a:prstGeom prst="rect">
            <a:avLst/>
          </a:prstGeom>
        </p:spPr>
      </p:pic>
      <p:pic>
        <p:nvPicPr>
          <p:cNvPr id="4151" name="그림 4150" descr="광장이(가) 표시된 사진&#10;&#10;자동 생성된 설명">
            <a:extLst>
              <a:ext uri="{FF2B5EF4-FFF2-40B4-BE49-F238E27FC236}">
                <a16:creationId xmlns:a16="http://schemas.microsoft.com/office/drawing/2014/main" id="{2651750E-D281-89E8-0783-F0F560DD0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634" y="13389521"/>
            <a:ext cx="2606040" cy="2606040"/>
          </a:xfrm>
          <a:prstGeom prst="rect">
            <a:avLst/>
          </a:prstGeom>
        </p:spPr>
      </p:pic>
      <p:pic>
        <p:nvPicPr>
          <p:cNvPr id="4152" name="그림 4151" descr="광장이(가) 표시된 사진&#10;&#10;자동 생성된 설명">
            <a:extLst>
              <a:ext uri="{FF2B5EF4-FFF2-40B4-BE49-F238E27FC236}">
                <a16:creationId xmlns:a16="http://schemas.microsoft.com/office/drawing/2014/main" id="{56886F3D-87A1-E8D4-CDB2-2D7831D23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74" y="13389521"/>
            <a:ext cx="2606040" cy="2606040"/>
          </a:xfrm>
          <a:prstGeom prst="rect">
            <a:avLst/>
          </a:prstGeom>
        </p:spPr>
      </p:pic>
      <p:pic>
        <p:nvPicPr>
          <p:cNvPr id="4153" name="그림 4152" descr="광장이(가) 표시된 사진&#10;&#10;자동 생성된 설명">
            <a:extLst>
              <a:ext uri="{FF2B5EF4-FFF2-40B4-BE49-F238E27FC236}">
                <a16:creationId xmlns:a16="http://schemas.microsoft.com/office/drawing/2014/main" id="{B5EDD36C-1E49-AA0A-FD84-6CF4907E8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4" y="13389521"/>
            <a:ext cx="2606040" cy="2606040"/>
          </a:xfrm>
          <a:prstGeom prst="rect">
            <a:avLst/>
          </a:prstGeom>
        </p:spPr>
      </p:pic>
      <p:pic>
        <p:nvPicPr>
          <p:cNvPr id="4155" name="그림 4154" descr="광장이(가) 표시된 사진&#10;&#10;자동 생성된 설명">
            <a:extLst>
              <a:ext uri="{FF2B5EF4-FFF2-40B4-BE49-F238E27FC236}">
                <a16:creationId xmlns:a16="http://schemas.microsoft.com/office/drawing/2014/main" id="{12F9869C-162A-A313-0C71-6EA4593F4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514" y="10783481"/>
            <a:ext cx="2606040" cy="2606040"/>
          </a:xfrm>
          <a:prstGeom prst="rect">
            <a:avLst/>
          </a:prstGeom>
        </p:spPr>
      </p:pic>
      <p:pic>
        <p:nvPicPr>
          <p:cNvPr id="4157" name="그림 4156" descr="광장이(가) 표시된 사진&#10;&#10;자동 생성된 설명">
            <a:extLst>
              <a:ext uri="{FF2B5EF4-FFF2-40B4-BE49-F238E27FC236}">
                <a16:creationId xmlns:a16="http://schemas.microsoft.com/office/drawing/2014/main" id="{380F71E5-8191-7658-8AB1-E527FA78C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0783481"/>
            <a:ext cx="2606040" cy="2606040"/>
          </a:xfrm>
          <a:prstGeom prst="rect">
            <a:avLst/>
          </a:prstGeom>
        </p:spPr>
      </p:pic>
      <p:pic>
        <p:nvPicPr>
          <p:cNvPr id="4158" name="그림 4157" descr="광장이(가) 표시된 사진&#10;&#10;자동 생성된 설명">
            <a:extLst>
              <a:ext uri="{FF2B5EF4-FFF2-40B4-BE49-F238E27FC236}">
                <a16:creationId xmlns:a16="http://schemas.microsoft.com/office/drawing/2014/main" id="{076FCEBB-33E2-89BF-7E1E-5ACE6B900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4" y="10783481"/>
            <a:ext cx="2606040" cy="2606040"/>
          </a:xfrm>
          <a:prstGeom prst="rect">
            <a:avLst/>
          </a:prstGeom>
        </p:spPr>
      </p:pic>
      <p:pic>
        <p:nvPicPr>
          <p:cNvPr id="4159" name="그림 4158" descr="광장이(가) 표시된 사진&#10;&#10;자동 생성된 설명">
            <a:extLst>
              <a:ext uri="{FF2B5EF4-FFF2-40B4-BE49-F238E27FC236}">
                <a16:creationId xmlns:a16="http://schemas.microsoft.com/office/drawing/2014/main" id="{5BF3F1B7-288C-A52A-7CCF-9C59E966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10783481"/>
            <a:ext cx="2606040" cy="2606040"/>
          </a:xfrm>
          <a:prstGeom prst="rect">
            <a:avLst/>
          </a:prstGeom>
        </p:spPr>
      </p:pic>
      <p:pic>
        <p:nvPicPr>
          <p:cNvPr id="1024" name="그림 1023" descr="광장이(가) 표시된 사진&#10;&#10;자동 생성된 설명">
            <a:extLst>
              <a:ext uri="{FF2B5EF4-FFF2-40B4-BE49-F238E27FC236}">
                <a16:creationId xmlns:a16="http://schemas.microsoft.com/office/drawing/2014/main" id="{95FC56A5-F289-CE30-C415-3A942613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34" y="10783481"/>
            <a:ext cx="2606040" cy="2606040"/>
          </a:xfrm>
          <a:prstGeom prst="rect">
            <a:avLst/>
          </a:prstGeom>
        </p:spPr>
      </p:pic>
      <p:pic>
        <p:nvPicPr>
          <p:cNvPr id="1025" name="그림 1024" descr="광장이(가) 표시된 사진&#10;&#10;자동 생성된 설명">
            <a:extLst>
              <a:ext uri="{FF2B5EF4-FFF2-40B4-BE49-F238E27FC236}">
                <a16:creationId xmlns:a16="http://schemas.microsoft.com/office/drawing/2014/main" id="{91E1AD87-B54D-E281-4988-0EB9D655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74" y="10783481"/>
            <a:ext cx="2606040" cy="2606040"/>
          </a:xfrm>
          <a:prstGeom prst="rect">
            <a:avLst/>
          </a:prstGeom>
        </p:spPr>
      </p:pic>
      <p:pic>
        <p:nvPicPr>
          <p:cNvPr id="1029" name="그림 1028" descr="광장이(가) 표시된 사진&#10;&#10;자동 생성된 설명">
            <a:extLst>
              <a:ext uri="{FF2B5EF4-FFF2-40B4-BE49-F238E27FC236}">
                <a16:creationId xmlns:a16="http://schemas.microsoft.com/office/drawing/2014/main" id="{7AD02D82-238C-332E-3E2F-F63A9AF9E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634" y="10783481"/>
            <a:ext cx="2606040" cy="2606040"/>
          </a:xfrm>
          <a:prstGeom prst="rect">
            <a:avLst/>
          </a:prstGeom>
        </p:spPr>
      </p:pic>
      <p:pic>
        <p:nvPicPr>
          <p:cNvPr id="1030" name="그림 1029" descr="광장이(가) 표시된 사진&#10;&#10;자동 생성된 설명">
            <a:extLst>
              <a:ext uri="{FF2B5EF4-FFF2-40B4-BE49-F238E27FC236}">
                <a16:creationId xmlns:a16="http://schemas.microsoft.com/office/drawing/2014/main" id="{3CB6ED5D-1DB7-395F-DA7A-735FA7505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74" y="10783481"/>
            <a:ext cx="2606040" cy="2606040"/>
          </a:xfrm>
          <a:prstGeom prst="rect">
            <a:avLst/>
          </a:prstGeom>
        </p:spPr>
      </p:pic>
      <p:pic>
        <p:nvPicPr>
          <p:cNvPr id="1031" name="그림 1030" descr="광장이(가) 표시된 사진&#10;&#10;자동 생성된 설명">
            <a:extLst>
              <a:ext uri="{FF2B5EF4-FFF2-40B4-BE49-F238E27FC236}">
                <a16:creationId xmlns:a16="http://schemas.microsoft.com/office/drawing/2014/main" id="{EB89F8B9-CA21-DC93-601D-77C3634B1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4" y="10783481"/>
            <a:ext cx="2606040" cy="2606040"/>
          </a:xfrm>
          <a:prstGeom prst="rect">
            <a:avLst/>
          </a:prstGeom>
        </p:spPr>
      </p:pic>
      <p:pic>
        <p:nvPicPr>
          <p:cNvPr id="1033" name="그림 1032" descr="광장이(가) 표시된 사진&#10;&#10;자동 생성된 설명">
            <a:extLst>
              <a:ext uri="{FF2B5EF4-FFF2-40B4-BE49-F238E27FC236}">
                <a16:creationId xmlns:a16="http://schemas.microsoft.com/office/drawing/2014/main" id="{23759855-8714-1F5F-BB07-33740C4B4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514" y="8177441"/>
            <a:ext cx="2606040" cy="2606040"/>
          </a:xfrm>
          <a:prstGeom prst="rect">
            <a:avLst/>
          </a:prstGeom>
        </p:spPr>
      </p:pic>
      <p:pic>
        <p:nvPicPr>
          <p:cNvPr id="1035" name="그림 1034" descr="광장이(가) 표시된 사진&#10;&#10;자동 생성된 설명">
            <a:extLst>
              <a:ext uri="{FF2B5EF4-FFF2-40B4-BE49-F238E27FC236}">
                <a16:creationId xmlns:a16="http://schemas.microsoft.com/office/drawing/2014/main" id="{B9E5AEFF-E292-90C3-985D-3C6306115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8177441"/>
            <a:ext cx="2606040" cy="2606040"/>
          </a:xfrm>
          <a:prstGeom prst="rect">
            <a:avLst/>
          </a:prstGeom>
        </p:spPr>
      </p:pic>
      <p:pic>
        <p:nvPicPr>
          <p:cNvPr id="1036" name="그림 1035" descr="광장이(가) 표시된 사진&#10;&#10;자동 생성된 설명">
            <a:extLst>
              <a:ext uri="{FF2B5EF4-FFF2-40B4-BE49-F238E27FC236}">
                <a16:creationId xmlns:a16="http://schemas.microsoft.com/office/drawing/2014/main" id="{96C347BB-27EB-8158-C3EB-C765D9005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4" y="8177441"/>
            <a:ext cx="2606040" cy="2606040"/>
          </a:xfrm>
          <a:prstGeom prst="rect">
            <a:avLst/>
          </a:prstGeom>
        </p:spPr>
      </p:pic>
      <p:pic>
        <p:nvPicPr>
          <p:cNvPr id="1037" name="그림 1036" descr="광장이(가) 표시된 사진&#10;&#10;자동 생성된 설명">
            <a:extLst>
              <a:ext uri="{FF2B5EF4-FFF2-40B4-BE49-F238E27FC236}">
                <a16:creationId xmlns:a16="http://schemas.microsoft.com/office/drawing/2014/main" id="{A0B4E554-E990-88A2-7B24-B30CBD097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8177441"/>
            <a:ext cx="2606040" cy="2606040"/>
          </a:xfrm>
          <a:prstGeom prst="rect">
            <a:avLst/>
          </a:prstGeom>
        </p:spPr>
      </p:pic>
      <p:pic>
        <p:nvPicPr>
          <p:cNvPr id="1038" name="그림 1037" descr="광장이(가) 표시된 사진&#10;&#10;자동 생성된 설명">
            <a:extLst>
              <a:ext uri="{FF2B5EF4-FFF2-40B4-BE49-F238E27FC236}">
                <a16:creationId xmlns:a16="http://schemas.microsoft.com/office/drawing/2014/main" id="{0EA4CEF1-A619-0F7A-9840-9E7405ED9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34" y="8177441"/>
            <a:ext cx="2606040" cy="2606040"/>
          </a:xfrm>
          <a:prstGeom prst="rect">
            <a:avLst/>
          </a:prstGeom>
        </p:spPr>
      </p:pic>
      <p:pic>
        <p:nvPicPr>
          <p:cNvPr id="1039" name="그림 1038" descr="광장이(가) 표시된 사진&#10;&#10;자동 생성된 설명">
            <a:extLst>
              <a:ext uri="{FF2B5EF4-FFF2-40B4-BE49-F238E27FC236}">
                <a16:creationId xmlns:a16="http://schemas.microsoft.com/office/drawing/2014/main" id="{632DCB0A-029E-ABC2-1524-CC6FE3FA7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74" y="8177441"/>
            <a:ext cx="2606040" cy="2606040"/>
          </a:xfrm>
          <a:prstGeom prst="rect">
            <a:avLst/>
          </a:prstGeom>
        </p:spPr>
      </p:pic>
      <p:pic>
        <p:nvPicPr>
          <p:cNvPr id="1040" name="그림 1039" descr="광장이(가) 표시된 사진&#10;&#10;자동 생성된 설명">
            <a:extLst>
              <a:ext uri="{FF2B5EF4-FFF2-40B4-BE49-F238E27FC236}">
                <a16:creationId xmlns:a16="http://schemas.microsoft.com/office/drawing/2014/main" id="{87F1B87E-960C-38FF-8209-E5A2A655D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554" y="8177441"/>
            <a:ext cx="2606040" cy="2606040"/>
          </a:xfrm>
          <a:prstGeom prst="rect">
            <a:avLst/>
          </a:prstGeom>
        </p:spPr>
      </p:pic>
      <p:pic>
        <p:nvPicPr>
          <p:cNvPr id="1042" name="그림 1041" descr="광장이(가) 표시된 사진&#10;&#10;자동 생성된 설명">
            <a:extLst>
              <a:ext uri="{FF2B5EF4-FFF2-40B4-BE49-F238E27FC236}">
                <a16:creationId xmlns:a16="http://schemas.microsoft.com/office/drawing/2014/main" id="{082C1AA1-14CC-6D2A-66C7-504D7A70F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634" y="8177441"/>
            <a:ext cx="2606040" cy="2606040"/>
          </a:xfrm>
          <a:prstGeom prst="rect">
            <a:avLst/>
          </a:prstGeom>
        </p:spPr>
      </p:pic>
      <p:pic>
        <p:nvPicPr>
          <p:cNvPr id="1043" name="그림 1042" descr="광장이(가) 표시된 사진&#10;&#10;자동 생성된 설명">
            <a:extLst>
              <a:ext uri="{FF2B5EF4-FFF2-40B4-BE49-F238E27FC236}">
                <a16:creationId xmlns:a16="http://schemas.microsoft.com/office/drawing/2014/main" id="{F4226803-A575-D144-8C9B-D63F8F2F7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74" y="8177441"/>
            <a:ext cx="2606040" cy="2606040"/>
          </a:xfrm>
          <a:prstGeom prst="rect">
            <a:avLst/>
          </a:prstGeom>
        </p:spPr>
      </p:pic>
      <p:pic>
        <p:nvPicPr>
          <p:cNvPr id="1044" name="그림 1043" descr="광장이(가) 표시된 사진&#10;&#10;자동 생성된 설명">
            <a:extLst>
              <a:ext uri="{FF2B5EF4-FFF2-40B4-BE49-F238E27FC236}">
                <a16:creationId xmlns:a16="http://schemas.microsoft.com/office/drawing/2014/main" id="{D675736C-D7B4-8941-07A3-AE32863C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4" y="8177441"/>
            <a:ext cx="2606040" cy="2606040"/>
          </a:xfrm>
          <a:prstGeom prst="rect">
            <a:avLst/>
          </a:prstGeom>
        </p:spPr>
      </p:pic>
      <p:pic>
        <p:nvPicPr>
          <p:cNvPr id="1046" name="그림 1045" descr="광장이(가) 표시된 사진&#10;&#10;자동 생성된 설명">
            <a:extLst>
              <a:ext uri="{FF2B5EF4-FFF2-40B4-BE49-F238E27FC236}">
                <a16:creationId xmlns:a16="http://schemas.microsoft.com/office/drawing/2014/main" id="{4483ADEB-FF5E-335A-9E35-8D1538CBE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514" y="5571401"/>
            <a:ext cx="2606040" cy="2606040"/>
          </a:xfrm>
          <a:prstGeom prst="rect">
            <a:avLst/>
          </a:prstGeom>
        </p:spPr>
      </p:pic>
      <p:pic>
        <p:nvPicPr>
          <p:cNvPr id="1048" name="그림 1047" descr="광장이(가) 표시된 사진&#10;&#10;자동 생성된 설명">
            <a:extLst>
              <a:ext uri="{FF2B5EF4-FFF2-40B4-BE49-F238E27FC236}">
                <a16:creationId xmlns:a16="http://schemas.microsoft.com/office/drawing/2014/main" id="{B7D4863C-6ECC-CC43-18F2-C6F9F35C2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5571401"/>
            <a:ext cx="2606040" cy="2606040"/>
          </a:xfrm>
          <a:prstGeom prst="rect">
            <a:avLst/>
          </a:prstGeom>
        </p:spPr>
      </p:pic>
      <p:pic>
        <p:nvPicPr>
          <p:cNvPr id="1049" name="그림 1048" descr="광장이(가) 표시된 사진&#10;&#10;자동 생성된 설명">
            <a:extLst>
              <a:ext uri="{FF2B5EF4-FFF2-40B4-BE49-F238E27FC236}">
                <a16:creationId xmlns:a16="http://schemas.microsoft.com/office/drawing/2014/main" id="{2C5A0DF1-0328-C67E-0ACF-FC625A2E7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4" y="5571401"/>
            <a:ext cx="2606040" cy="2606040"/>
          </a:xfrm>
          <a:prstGeom prst="rect">
            <a:avLst/>
          </a:prstGeom>
        </p:spPr>
      </p:pic>
      <p:pic>
        <p:nvPicPr>
          <p:cNvPr id="1050" name="그림 1049" descr="광장이(가) 표시된 사진&#10;&#10;자동 생성된 설명">
            <a:extLst>
              <a:ext uri="{FF2B5EF4-FFF2-40B4-BE49-F238E27FC236}">
                <a16:creationId xmlns:a16="http://schemas.microsoft.com/office/drawing/2014/main" id="{D61DBE74-0757-4BA5-640B-84DA1ABF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5571401"/>
            <a:ext cx="2606040" cy="2606040"/>
          </a:xfrm>
          <a:prstGeom prst="rect">
            <a:avLst/>
          </a:prstGeom>
        </p:spPr>
      </p:pic>
      <p:pic>
        <p:nvPicPr>
          <p:cNvPr id="1051" name="그림 1050" descr="광장이(가) 표시된 사진&#10;&#10;자동 생성된 설명">
            <a:extLst>
              <a:ext uri="{FF2B5EF4-FFF2-40B4-BE49-F238E27FC236}">
                <a16:creationId xmlns:a16="http://schemas.microsoft.com/office/drawing/2014/main" id="{CEC97672-88C0-ED2D-4D8C-47AB508B1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34" y="5571401"/>
            <a:ext cx="2606040" cy="2606040"/>
          </a:xfrm>
          <a:prstGeom prst="rect">
            <a:avLst/>
          </a:prstGeom>
        </p:spPr>
      </p:pic>
      <p:pic>
        <p:nvPicPr>
          <p:cNvPr id="1052" name="그림 1051" descr="광장이(가) 표시된 사진&#10;&#10;자동 생성된 설명">
            <a:extLst>
              <a:ext uri="{FF2B5EF4-FFF2-40B4-BE49-F238E27FC236}">
                <a16:creationId xmlns:a16="http://schemas.microsoft.com/office/drawing/2014/main" id="{9B5DFB60-4268-2A04-3BA2-FFE859EB2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74" y="5571401"/>
            <a:ext cx="2606040" cy="2606040"/>
          </a:xfrm>
          <a:prstGeom prst="rect">
            <a:avLst/>
          </a:prstGeom>
        </p:spPr>
      </p:pic>
      <p:pic>
        <p:nvPicPr>
          <p:cNvPr id="1053" name="그림 1052" descr="광장이(가) 표시된 사진&#10;&#10;자동 생성된 설명">
            <a:extLst>
              <a:ext uri="{FF2B5EF4-FFF2-40B4-BE49-F238E27FC236}">
                <a16:creationId xmlns:a16="http://schemas.microsoft.com/office/drawing/2014/main" id="{4141FF0C-B629-73C4-1CF8-AB6C0B6E8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554" y="5571401"/>
            <a:ext cx="2606040" cy="2606040"/>
          </a:xfrm>
          <a:prstGeom prst="rect">
            <a:avLst/>
          </a:prstGeom>
        </p:spPr>
      </p:pic>
      <p:pic>
        <p:nvPicPr>
          <p:cNvPr id="1056" name="그림 1055" descr="광장이(가) 표시된 사진&#10;&#10;자동 생성된 설명">
            <a:extLst>
              <a:ext uri="{FF2B5EF4-FFF2-40B4-BE49-F238E27FC236}">
                <a16:creationId xmlns:a16="http://schemas.microsoft.com/office/drawing/2014/main" id="{3FFD09BA-2E5F-BF90-BCAB-324A7579A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74" y="5571401"/>
            <a:ext cx="2606040" cy="2606040"/>
          </a:xfrm>
          <a:prstGeom prst="rect">
            <a:avLst/>
          </a:prstGeom>
        </p:spPr>
      </p:pic>
      <p:pic>
        <p:nvPicPr>
          <p:cNvPr id="1057" name="그림 1056" descr="광장이(가) 표시된 사진&#10;&#10;자동 생성된 설명">
            <a:extLst>
              <a:ext uri="{FF2B5EF4-FFF2-40B4-BE49-F238E27FC236}">
                <a16:creationId xmlns:a16="http://schemas.microsoft.com/office/drawing/2014/main" id="{6764B250-455D-2D88-09CE-67050D07A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4" y="5571401"/>
            <a:ext cx="2606040" cy="2606040"/>
          </a:xfrm>
          <a:prstGeom prst="rect">
            <a:avLst/>
          </a:prstGeom>
        </p:spPr>
      </p:pic>
      <p:pic>
        <p:nvPicPr>
          <p:cNvPr id="1059" name="그림 1058" descr="광장이(가) 표시된 사진&#10;&#10;자동 생성된 설명">
            <a:extLst>
              <a:ext uri="{FF2B5EF4-FFF2-40B4-BE49-F238E27FC236}">
                <a16:creationId xmlns:a16="http://schemas.microsoft.com/office/drawing/2014/main" id="{2BA3B337-0066-7632-D80E-94D25E716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514" y="2965361"/>
            <a:ext cx="2606040" cy="2606040"/>
          </a:xfrm>
          <a:prstGeom prst="rect">
            <a:avLst/>
          </a:prstGeom>
        </p:spPr>
      </p:pic>
      <p:pic>
        <p:nvPicPr>
          <p:cNvPr id="1061" name="그림 1060" descr="광장이(가) 표시된 사진&#10;&#10;자동 생성된 설명">
            <a:extLst>
              <a:ext uri="{FF2B5EF4-FFF2-40B4-BE49-F238E27FC236}">
                <a16:creationId xmlns:a16="http://schemas.microsoft.com/office/drawing/2014/main" id="{A4DB5C89-5B54-0B60-0CD7-974FA934A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965361"/>
            <a:ext cx="2606040" cy="2606040"/>
          </a:xfrm>
          <a:prstGeom prst="rect">
            <a:avLst/>
          </a:prstGeom>
        </p:spPr>
      </p:pic>
      <p:pic>
        <p:nvPicPr>
          <p:cNvPr id="1065" name="그림 1064" descr="광장이(가) 표시된 사진&#10;&#10;자동 생성된 설명">
            <a:extLst>
              <a:ext uri="{FF2B5EF4-FFF2-40B4-BE49-F238E27FC236}">
                <a16:creationId xmlns:a16="http://schemas.microsoft.com/office/drawing/2014/main" id="{DE4E839F-887D-E4BD-6891-B724F292D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74" y="2965361"/>
            <a:ext cx="2606040" cy="2606040"/>
          </a:xfrm>
          <a:prstGeom prst="rect">
            <a:avLst/>
          </a:prstGeom>
        </p:spPr>
      </p:pic>
      <p:pic>
        <p:nvPicPr>
          <p:cNvPr id="1066" name="그림 1065" descr="광장이(가) 표시된 사진&#10;&#10;자동 생성된 설명">
            <a:extLst>
              <a:ext uri="{FF2B5EF4-FFF2-40B4-BE49-F238E27FC236}">
                <a16:creationId xmlns:a16="http://schemas.microsoft.com/office/drawing/2014/main" id="{0E61D89A-632D-07F4-C423-B62CC3F08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554" y="2965361"/>
            <a:ext cx="2606040" cy="2606040"/>
          </a:xfrm>
          <a:prstGeom prst="rect">
            <a:avLst/>
          </a:prstGeom>
        </p:spPr>
      </p:pic>
      <p:pic>
        <p:nvPicPr>
          <p:cNvPr id="1067" name="그림 1066" descr="광장이(가) 표시된 사진&#10;&#10;자동 생성된 설명">
            <a:extLst>
              <a:ext uri="{FF2B5EF4-FFF2-40B4-BE49-F238E27FC236}">
                <a16:creationId xmlns:a16="http://schemas.microsoft.com/office/drawing/2014/main" id="{DA629878-67B4-80B3-CE1F-B882018C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594" y="2965361"/>
            <a:ext cx="2606040" cy="2606040"/>
          </a:xfrm>
          <a:prstGeom prst="rect">
            <a:avLst/>
          </a:prstGeom>
        </p:spPr>
      </p:pic>
      <p:pic>
        <p:nvPicPr>
          <p:cNvPr id="1069" name="그림 1068" descr="광장이(가) 표시된 사진&#10;&#10;자동 생성된 설명">
            <a:extLst>
              <a:ext uri="{FF2B5EF4-FFF2-40B4-BE49-F238E27FC236}">
                <a16:creationId xmlns:a16="http://schemas.microsoft.com/office/drawing/2014/main" id="{DCBD0CC2-5145-919F-94B5-5B8266EF2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74" y="2965361"/>
            <a:ext cx="2606040" cy="2606040"/>
          </a:xfrm>
          <a:prstGeom prst="rect">
            <a:avLst/>
          </a:prstGeom>
        </p:spPr>
      </p:pic>
      <p:pic>
        <p:nvPicPr>
          <p:cNvPr id="1070" name="그림 1069" descr="광장이(가) 표시된 사진&#10;&#10;자동 생성된 설명">
            <a:extLst>
              <a:ext uri="{FF2B5EF4-FFF2-40B4-BE49-F238E27FC236}">
                <a16:creationId xmlns:a16="http://schemas.microsoft.com/office/drawing/2014/main" id="{5011629F-6F3F-45EA-8E17-7831734F4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4" y="2965361"/>
            <a:ext cx="2606040" cy="2606040"/>
          </a:xfrm>
          <a:prstGeom prst="rect">
            <a:avLst/>
          </a:prstGeom>
        </p:spPr>
      </p:pic>
      <p:pic>
        <p:nvPicPr>
          <p:cNvPr id="1072" name="그림 1071" descr="광장이(가) 표시된 사진&#10;&#10;자동 생성된 설명">
            <a:extLst>
              <a:ext uri="{FF2B5EF4-FFF2-40B4-BE49-F238E27FC236}">
                <a16:creationId xmlns:a16="http://schemas.microsoft.com/office/drawing/2014/main" id="{76FC92B3-8223-BF8B-27A4-479D7DD2A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514" y="359321"/>
            <a:ext cx="2606040" cy="2606040"/>
          </a:xfrm>
          <a:prstGeom prst="rect">
            <a:avLst/>
          </a:prstGeom>
        </p:spPr>
      </p:pic>
      <p:pic>
        <p:nvPicPr>
          <p:cNvPr id="1074" name="그림 1073" descr="광장이(가) 표시된 사진&#10;&#10;자동 생성된 설명">
            <a:extLst>
              <a:ext uri="{FF2B5EF4-FFF2-40B4-BE49-F238E27FC236}">
                <a16:creationId xmlns:a16="http://schemas.microsoft.com/office/drawing/2014/main" id="{0030FBA7-2532-4255-3A39-3E098DEDF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359321"/>
            <a:ext cx="2606040" cy="2606040"/>
          </a:xfrm>
          <a:prstGeom prst="rect">
            <a:avLst/>
          </a:prstGeom>
        </p:spPr>
      </p:pic>
      <p:pic>
        <p:nvPicPr>
          <p:cNvPr id="1075" name="그림 1074" descr="광장이(가) 표시된 사진&#10;&#10;자동 생성된 설명">
            <a:extLst>
              <a:ext uri="{FF2B5EF4-FFF2-40B4-BE49-F238E27FC236}">
                <a16:creationId xmlns:a16="http://schemas.microsoft.com/office/drawing/2014/main" id="{D8EAC055-2528-CE34-8838-1AE295FAE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4" y="359321"/>
            <a:ext cx="2606040" cy="2606040"/>
          </a:xfrm>
          <a:prstGeom prst="rect">
            <a:avLst/>
          </a:prstGeom>
        </p:spPr>
      </p:pic>
      <p:pic>
        <p:nvPicPr>
          <p:cNvPr id="1076" name="그림 1075" descr="광장이(가) 표시된 사진&#10;&#10;자동 생성된 설명">
            <a:extLst>
              <a:ext uri="{FF2B5EF4-FFF2-40B4-BE49-F238E27FC236}">
                <a16:creationId xmlns:a16="http://schemas.microsoft.com/office/drawing/2014/main" id="{519F03A0-5719-58B3-7B00-FAC5EDD8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359321"/>
            <a:ext cx="2606040" cy="2606040"/>
          </a:xfrm>
          <a:prstGeom prst="rect">
            <a:avLst/>
          </a:prstGeom>
        </p:spPr>
      </p:pic>
      <p:pic>
        <p:nvPicPr>
          <p:cNvPr id="1077" name="그림 1076" descr="광장이(가) 표시된 사진&#10;&#10;자동 생성된 설명">
            <a:extLst>
              <a:ext uri="{FF2B5EF4-FFF2-40B4-BE49-F238E27FC236}">
                <a16:creationId xmlns:a16="http://schemas.microsoft.com/office/drawing/2014/main" id="{DDD754E3-7D18-AD68-050D-23FF192D2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34" y="359321"/>
            <a:ext cx="2606040" cy="2606040"/>
          </a:xfrm>
          <a:prstGeom prst="rect">
            <a:avLst/>
          </a:prstGeom>
        </p:spPr>
      </p:pic>
      <p:pic>
        <p:nvPicPr>
          <p:cNvPr id="1078" name="그림 1077" descr="광장이(가) 표시된 사진&#10;&#10;자동 생성된 설명">
            <a:extLst>
              <a:ext uri="{FF2B5EF4-FFF2-40B4-BE49-F238E27FC236}">
                <a16:creationId xmlns:a16="http://schemas.microsoft.com/office/drawing/2014/main" id="{6DC1D478-A9C2-05D5-0B1D-80AE5E261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74" y="359321"/>
            <a:ext cx="2606040" cy="2606040"/>
          </a:xfrm>
          <a:prstGeom prst="rect">
            <a:avLst/>
          </a:prstGeom>
        </p:spPr>
      </p:pic>
      <p:pic>
        <p:nvPicPr>
          <p:cNvPr id="1079" name="그림 1078" descr="광장이(가) 표시된 사진&#10;&#10;자동 생성된 설명">
            <a:extLst>
              <a:ext uri="{FF2B5EF4-FFF2-40B4-BE49-F238E27FC236}">
                <a16:creationId xmlns:a16="http://schemas.microsoft.com/office/drawing/2014/main" id="{3E8F6279-3EEE-D05C-F4DE-13A40F5F8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554" y="359321"/>
            <a:ext cx="2606040" cy="2606040"/>
          </a:xfrm>
          <a:prstGeom prst="rect">
            <a:avLst/>
          </a:prstGeom>
        </p:spPr>
      </p:pic>
      <p:pic>
        <p:nvPicPr>
          <p:cNvPr id="1080" name="그림 1079" descr="광장이(가) 표시된 사진&#10;&#10;자동 생성된 설명">
            <a:extLst>
              <a:ext uri="{FF2B5EF4-FFF2-40B4-BE49-F238E27FC236}">
                <a16:creationId xmlns:a16="http://schemas.microsoft.com/office/drawing/2014/main" id="{DE8C82EC-D99E-FF20-0E60-9DCF88EE4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594" y="359321"/>
            <a:ext cx="2606040" cy="2606040"/>
          </a:xfrm>
          <a:prstGeom prst="rect">
            <a:avLst/>
          </a:prstGeom>
        </p:spPr>
      </p:pic>
      <p:pic>
        <p:nvPicPr>
          <p:cNvPr id="1082" name="그림 1081" descr="광장이(가) 표시된 사진&#10;&#10;자동 생성된 설명">
            <a:extLst>
              <a:ext uri="{FF2B5EF4-FFF2-40B4-BE49-F238E27FC236}">
                <a16:creationId xmlns:a16="http://schemas.microsoft.com/office/drawing/2014/main" id="{086B7CEC-89F6-4CC7-A30C-329B00C31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674" y="359321"/>
            <a:ext cx="2606040" cy="2606040"/>
          </a:xfrm>
          <a:prstGeom prst="rect">
            <a:avLst/>
          </a:prstGeom>
        </p:spPr>
      </p:pic>
      <p:pic>
        <p:nvPicPr>
          <p:cNvPr id="1083" name="그림 1082" descr="광장이(가) 표시된 사진&#10;&#10;자동 생성된 설명">
            <a:extLst>
              <a:ext uri="{FF2B5EF4-FFF2-40B4-BE49-F238E27FC236}">
                <a16:creationId xmlns:a16="http://schemas.microsoft.com/office/drawing/2014/main" id="{7517FF42-2877-4263-74E5-64749A03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4" y="359321"/>
            <a:ext cx="2606040" cy="2606040"/>
          </a:xfrm>
          <a:prstGeom prst="rect">
            <a:avLst/>
          </a:prstGeom>
        </p:spPr>
      </p:pic>
      <p:pic>
        <p:nvPicPr>
          <p:cNvPr id="4196" name="Picture 6">
            <a:extLst>
              <a:ext uri="{FF2B5EF4-FFF2-40B4-BE49-F238E27FC236}">
                <a16:creationId xmlns:a16="http://schemas.microsoft.com/office/drawing/2014/main" id="{2199AB79-8E49-C7B5-266A-721DD236C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3242" b="74832" l="85244" r="96376">
                        <a14:foregroundMark x1="95915" y1="65535" x2="95915" y2="67912"/>
                        <a14:foregroundMark x1="90764" y1="74533" x2="91652" y2="74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853" t="61793" r="2232" b="23719"/>
          <a:stretch/>
        </p:blipFill>
        <p:spPr bwMode="auto">
          <a:xfrm>
            <a:off x="2674711" y="13122345"/>
            <a:ext cx="2640248" cy="28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4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15</Words>
  <Application>Microsoft Office PowerPoint</Application>
  <PresentationFormat>사용자 지정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박주연(2021182015)</dc:creator>
  <cp:lastModifiedBy>박주연(2021182015)</cp:lastModifiedBy>
  <cp:revision>1</cp:revision>
  <dcterms:created xsi:type="dcterms:W3CDTF">2022-10-16T01:00:31Z</dcterms:created>
  <dcterms:modified xsi:type="dcterms:W3CDTF">2022-10-16T07:19:42Z</dcterms:modified>
</cp:coreProperties>
</file>