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5E58"/>
    <a:srgbClr val="0D0D0D"/>
    <a:srgbClr val="082E18"/>
    <a:srgbClr val="0E2734"/>
    <a:srgbClr val="4FA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50" d="100"/>
          <a:sy n="50" d="100"/>
        </p:scale>
        <p:origin x="222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2330B-85E4-E97C-37A9-1F2C56991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50BC9C-9638-C4BE-8DF8-E18C3EC83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1C293-9BBB-F56B-D27D-D5967123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1634-A176-4CF9-9F26-ADACAB995B0C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8A0B5-4088-33AE-CD9A-F61D337B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6FBC7-361C-E02A-ECAC-5B9DEAC5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B2BE-7239-4821-ADB0-A8D0FA5AD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0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31B28-C921-C21E-0DA4-99DC7663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053150-AA05-90E1-EBB0-5D703D6EF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799B5-C1E0-7E2E-EB19-4B6E50FD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1634-A176-4CF9-9F26-ADACAB995B0C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97D8E-F0ED-A8D6-50E4-5B60EDC8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3C6FD-C90C-C806-521B-67BAAB44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B2BE-7239-4821-ADB0-A8D0FA5AD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55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BC66B9-5E85-552B-BC0D-ED9D860FD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21EF4A-B948-E43C-940A-5DFE8A58F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36172-8DA6-6B0D-76A4-A33BC237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1634-A176-4CF9-9F26-ADACAB995B0C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CAEB8D-610B-6699-FE66-06186C24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6D821-950E-F1AB-9852-685FEEBA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B2BE-7239-4821-ADB0-A8D0FA5AD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37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CEE3F-AE9B-41AE-587E-44944A16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7141B-CD6B-FC03-AE40-A49B49936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9878B-72E3-5FBC-A7C6-F6955261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1634-A176-4CF9-9F26-ADACAB995B0C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5409B-5062-9777-2E1D-69FE5753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7BA0B-E335-B33C-A619-C20546AF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B2BE-7239-4821-ADB0-A8D0FA5AD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0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AAB1E-FDB8-5FCF-AAE3-3CE69188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1A6D39-6D67-A8FB-8C61-0B633D0AA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FA4EEB-B741-EFC8-EE36-48C32FF7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1634-A176-4CF9-9F26-ADACAB995B0C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A281E5-8475-7CB4-8C90-4416AED4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40DF4-E615-3359-F703-8824AA24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B2BE-7239-4821-ADB0-A8D0FA5AD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04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913E4-E6EC-AB7F-B9AA-82D5E338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30B2E-FB8D-131C-C29B-9EC322036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91F828-464F-3124-A0D1-3AFE188C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525171-DE95-F0D0-FD51-FFA8F686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1634-A176-4CF9-9F26-ADACAB995B0C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8F11CF-5EF8-8084-0D2E-B719A848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7FFB9A-8BAB-A605-29C4-0D5C5971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B2BE-7239-4821-ADB0-A8D0FA5AD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23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C0D0C-FCE2-93E4-413D-C1EEC1A4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E11C6B-F155-E40C-F21D-98A1223C4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5DC0B-9290-0909-9695-BE0C5591F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865C5D-9067-599A-0800-671BA381E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76F79-47B5-9A0A-4C2A-FCE1F0274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8A2D7D-6D1E-E503-C8E3-079CDE09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1634-A176-4CF9-9F26-ADACAB995B0C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CB8348-65F8-1719-255F-1DEACF1E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A82902-94F7-06F1-1E00-91004CDD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B2BE-7239-4821-ADB0-A8D0FA5AD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0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8ABBF-9EC1-716D-D51B-D33C06C0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82038E-A6DA-FBD9-3445-D5AEA086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1634-A176-4CF9-9F26-ADACAB995B0C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C1458F-7755-CACA-65A3-693B42A1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C2C69E-A000-AAF5-9A0B-AF9DAF63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B2BE-7239-4821-ADB0-A8D0FA5AD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37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505212-EA1F-3AE3-98D1-4F142CE8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1634-A176-4CF9-9F26-ADACAB995B0C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2A98EB-D372-494C-B5A8-65840FAE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039379-25CE-954A-BA3A-8BEDFDFD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B2BE-7239-4821-ADB0-A8D0FA5AD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33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B3A1F-62A7-BABE-18E1-41FD3C50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5A8E8-167C-B0F7-EC9C-F42EC419E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9CDFF4-9C3B-2347-07B7-04B10FB93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38FB6A-8265-88CB-744B-1E81BE20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1634-A176-4CF9-9F26-ADACAB995B0C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C07D3A-0B4D-866D-5843-2178D50E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7C43A-7009-EF70-DB33-947A9D31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B2BE-7239-4821-ADB0-A8D0FA5AD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1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95D57-D52F-5DEC-E061-A018D2AE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287739-A968-F7AB-A96A-53B554F09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8447A-8DE5-52EE-D679-D31D6F22B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5FDDB2-955F-9382-A7B5-94982B4D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1634-A176-4CF9-9F26-ADACAB995B0C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5514E-592F-C965-C686-422F36EF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CA1F7-44F8-F3FB-6758-FE5B05BD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B2BE-7239-4821-ADB0-A8D0FA5AD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51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39782D-46C5-CDEC-6C86-1C5D768C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E2F5B8-0CF1-819C-3E78-95B1967A2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317EC-D341-3E5C-329E-AB180B4A2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A1634-A176-4CF9-9F26-ADACAB995B0C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F8B4B-34DB-980A-18AC-E84A05347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83CE6B-E0B4-0E01-198E-684895948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3B2BE-7239-4821-ADB0-A8D0FA5AD2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4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9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412288-50FF-48F3-A6FE-5B2B535D586B}"/>
              </a:ext>
            </a:extLst>
          </p:cNvPr>
          <p:cNvSpPr/>
          <p:nvPr/>
        </p:nvSpPr>
        <p:spPr>
          <a:xfrm>
            <a:off x="9942897" y="0"/>
            <a:ext cx="46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5378FF-2805-A6FE-4225-99284A50BC38}"/>
              </a:ext>
            </a:extLst>
          </p:cNvPr>
          <p:cNvSpPr/>
          <p:nvPr/>
        </p:nvSpPr>
        <p:spPr>
          <a:xfrm rot="5400000">
            <a:off x="4737449" y="-1308448"/>
            <a:ext cx="468000" cy="9942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EF64D7-488B-14B5-047C-EE8E17461225}"/>
              </a:ext>
            </a:extLst>
          </p:cNvPr>
          <p:cNvSpPr/>
          <p:nvPr/>
        </p:nvSpPr>
        <p:spPr>
          <a:xfrm rot="5400000">
            <a:off x="6006000" y="-1182940"/>
            <a:ext cx="180000" cy="12192001"/>
          </a:xfrm>
          <a:prstGeom prst="rect">
            <a:avLst/>
          </a:prstGeom>
          <a:solidFill>
            <a:srgbClr val="0E27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A20C66C-0FCB-16D2-4B35-947917EE056C}"/>
              </a:ext>
            </a:extLst>
          </p:cNvPr>
          <p:cNvGrpSpPr/>
          <p:nvPr/>
        </p:nvGrpSpPr>
        <p:grpSpPr>
          <a:xfrm>
            <a:off x="-1145406" y="4691322"/>
            <a:ext cx="14430262" cy="2629703"/>
            <a:chOff x="-1145406" y="4691322"/>
            <a:chExt cx="14430262" cy="2629703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C0223E4-3881-B776-1973-A96BF9C76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145406" y="4691350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8882F8F-027E-0F51-3286-F933D4E61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687404" y="4691349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7A60CBF-9AD9-B073-94DD-84E3ACFEFF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9402" y="4691348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81DACB1-57D6-6E1C-C5AD-048837433F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00" y="4691347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3465555-EE74-A88C-1381-2E6CB4399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602" y="4691346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DF90A35-5E8C-9C97-8961-BAD6E0FB08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4604" y="4691345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8A2D392-314F-9C42-CBD4-ECF4027962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2606" y="4691344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D84EEEF-C457-AA2A-9CEE-0942F7B0AD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0608" y="4691343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BD7AC76-3487-C279-56DE-F3DE960BDF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8610" y="4691342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CC47010-7F83-987C-4C67-A65F885D8E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6612" y="4691341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B9BE0BA-C590-FFB4-69D1-0200A8482F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4614" y="4691340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0B2723E-2AF3-4A36-B6ED-173EDAB80E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616" y="4691339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A41BF93-5DCF-F8A4-AF11-33D47D569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7810" y="4691338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5BAD82D-9D5A-2DFC-5DEF-B740849C80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3004" y="4691337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934FAB1-9732-E5E3-D495-692A3928AE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8198" y="4691336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7D729BE-427A-1C65-AFF5-78B439DF06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3392" y="4691335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6331803-7674-A12E-DC1D-9C84364AA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8586" y="4691334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DABF49E-8C7A-05EF-E6D1-FA3FFF7B06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3780" y="4691333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98610D3-6EE1-1186-3D0F-B3B0360523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8974" y="4691332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05AF75C-5254-9FCF-FA1E-0776B965F7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4168" y="4691331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0A77689-84A9-0622-E719-81913DE46F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9362" y="4691330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7B52A90-585D-B5F0-B7B8-18E0C2AE3F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4556" y="4691329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CBA056F-B29C-3A2F-4C5F-ECBF2F2ED9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99750" y="4691328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A7415897-C5A9-AA44-818C-51C8A6628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54944" y="4691327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AA9BCB5-95AF-B4D8-D42E-FF937D5E59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10138" y="4691326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4945B26-065E-3DE7-FD60-06DF09898A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65332" y="4691325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402B8C7-F97E-ACC1-6CB6-D44FD0DFB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20526" y="4691324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497B140-394A-740A-01D4-DC2ACF2F2B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75720" y="4691323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B005035-9BE0-BC75-1A64-7A4CD61545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30914" y="4691322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그룹 1033">
            <a:extLst>
              <a:ext uri="{FF2B5EF4-FFF2-40B4-BE49-F238E27FC236}">
                <a16:creationId xmlns:a16="http://schemas.microsoft.com/office/drawing/2014/main" id="{8AA708E4-057E-878F-6ED7-3AA6055D4F1E}"/>
              </a:ext>
            </a:extLst>
          </p:cNvPr>
          <p:cNvGrpSpPr/>
          <p:nvPr/>
        </p:nvGrpSpPr>
        <p:grpSpPr>
          <a:xfrm>
            <a:off x="-1025381" y="4691294"/>
            <a:ext cx="14885956" cy="2629703"/>
            <a:chOff x="-1025381" y="4691294"/>
            <a:chExt cx="14885956" cy="2629703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42FC677-6D98-EA3A-2D5C-AC301498BBDC}"/>
                </a:ext>
              </a:extLst>
            </p:cNvPr>
            <p:cNvGrpSpPr/>
            <p:nvPr/>
          </p:nvGrpSpPr>
          <p:grpSpPr>
            <a:xfrm flipH="1">
              <a:off x="-569687" y="4691294"/>
              <a:ext cx="14430262" cy="2629703"/>
              <a:chOff x="-1145406" y="4691322"/>
              <a:chExt cx="14430262" cy="2629703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3F79062E-2A4A-BAB2-EE04-5376A77C9E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145406" y="4691350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6DF6D87A-ECBD-386F-3E04-D37B215643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687404" y="4691349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59927310-F247-2AEF-6BB0-3095B39FF7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29402" y="4691348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7CC2BEDB-79C0-DFE5-AEF4-B08FF410D4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00" y="4691347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1C8062F7-551C-3EDF-5D84-61181723C6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6602" y="4691346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E5E7A63-3E3E-7FEE-DAD2-1987BD081D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4604" y="4691345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E70440BA-251E-8794-E5FF-26843B6134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02606" y="4691344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763B3207-DBF7-1F21-A75F-43BF9AEAE3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0608" y="4691343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A246DEFC-636E-DCD4-32E6-9598B5CBCC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8610" y="4691342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7644E158-07EB-7582-668C-3B575CAC65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6612" y="4691341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F6E20CDA-17FB-1BC9-371F-18D60E4E72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4614" y="4691340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4F441F47-D21D-DDE0-CA21-83F6AF8905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2616" y="4691339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B75776FC-6CD3-9C33-D47E-9E416C2003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47810" y="4691338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B199FDBD-C1F0-0304-FB1C-9932C17EC7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03004" y="4691337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504929EC-25C3-EFE9-BF9D-09D2D74E62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58198" y="4691336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8802CE1E-006E-D201-75EC-694891E1A6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13392" y="4691335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3313EEB9-521B-0361-AD8D-B26D12851F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68586" y="4691334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CA07C13C-FEE5-4CAE-FD48-63BF5103F1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3780" y="4691333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24F82D44-137D-7182-4F8E-5731ACB58B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78974" y="4691332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08D8DB70-AEA7-A781-D02A-7C6769B0F5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4168" y="4691331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3D976A21-52BB-9879-389F-18F95AFED9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89362" y="4691330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직선 연결선 1023">
                <a:extLst>
                  <a:ext uri="{FF2B5EF4-FFF2-40B4-BE49-F238E27FC236}">
                    <a16:creationId xmlns:a16="http://schemas.microsoft.com/office/drawing/2014/main" id="{3777AF83-DB06-FCFD-EE49-D5804799C7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44556" y="4691329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5" name="직선 연결선 1024">
                <a:extLst>
                  <a:ext uri="{FF2B5EF4-FFF2-40B4-BE49-F238E27FC236}">
                    <a16:creationId xmlns:a16="http://schemas.microsoft.com/office/drawing/2014/main" id="{70A9B173-9A9D-2253-EA90-C8C110AA6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99750" y="4691328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7" name="직선 연결선 1026">
                <a:extLst>
                  <a:ext uri="{FF2B5EF4-FFF2-40B4-BE49-F238E27FC236}">
                    <a16:creationId xmlns:a16="http://schemas.microsoft.com/office/drawing/2014/main" id="{ACDB4EBD-32D5-4E96-B1FB-943999E2F1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54944" y="4691327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직선 연결선 1027">
                <a:extLst>
                  <a:ext uri="{FF2B5EF4-FFF2-40B4-BE49-F238E27FC236}">
                    <a16:creationId xmlns:a16="http://schemas.microsoft.com/office/drawing/2014/main" id="{EA070315-559B-5E67-FBE1-5A1EEFAF4D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10138" y="4691326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직선 연결선 1028">
                <a:extLst>
                  <a:ext uri="{FF2B5EF4-FFF2-40B4-BE49-F238E27FC236}">
                    <a16:creationId xmlns:a16="http://schemas.microsoft.com/office/drawing/2014/main" id="{F7BF5240-56B8-2A14-B0D8-0757249C02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65332" y="4691325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직선 연결선 1029">
                <a:extLst>
                  <a:ext uri="{FF2B5EF4-FFF2-40B4-BE49-F238E27FC236}">
                    <a16:creationId xmlns:a16="http://schemas.microsoft.com/office/drawing/2014/main" id="{8871E38D-F2A0-94B1-F252-247B0F19B2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20526" y="4691324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직선 연결선 1030">
                <a:extLst>
                  <a:ext uri="{FF2B5EF4-FFF2-40B4-BE49-F238E27FC236}">
                    <a16:creationId xmlns:a16="http://schemas.microsoft.com/office/drawing/2014/main" id="{D1D712E8-FC44-842F-CEEE-D3055567CF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75720" y="4691323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직선 연결선 1031">
                <a:extLst>
                  <a:ext uri="{FF2B5EF4-FFF2-40B4-BE49-F238E27FC236}">
                    <a16:creationId xmlns:a16="http://schemas.microsoft.com/office/drawing/2014/main" id="{4BC14F37-6413-DCF6-39BF-DC8BDA15A5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630914" y="4691322"/>
                <a:ext cx="1653942" cy="2629675"/>
              </a:xfrm>
              <a:prstGeom prst="line">
                <a:avLst/>
              </a:prstGeom>
              <a:ln w="38100">
                <a:solidFill>
                  <a:srgbClr val="0E273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3" name="직선 연결선 1032">
              <a:extLst>
                <a:ext uri="{FF2B5EF4-FFF2-40B4-BE49-F238E27FC236}">
                  <a16:creationId xmlns:a16="http://schemas.microsoft.com/office/drawing/2014/main" id="{EA337781-F2D1-68E8-7C3F-C0B0E0493AF3}"/>
                </a:ext>
              </a:extLst>
            </p:cNvPr>
            <p:cNvCxnSpPr>
              <a:cxnSpLocks/>
            </p:cNvCxnSpPr>
            <p:nvPr/>
          </p:nvCxnSpPr>
          <p:spPr>
            <a:xfrm>
              <a:off x="-1025381" y="4691294"/>
              <a:ext cx="1653942" cy="2629675"/>
            </a:xfrm>
            <a:prstGeom prst="line">
              <a:avLst/>
            </a:prstGeom>
            <a:ln w="38100">
              <a:solidFill>
                <a:srgbClr val="0E27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5" name="순서도: 수동 입력 1034">
            <a:extLst>
              <a:ext uri="{FF2B5EF4-FFF2-40B4-BE49-F238E27FC236}">
                <a16:creationId xmlns:a16="http://schemas.microsoft.com/office/drawing/2014/main" id="{640E910B-DC53-44D9-F9B1-EECF427CC188}"/>
              </a:ext>
            </a:extLst>
          </p:cNvPr>
          <p:cNvSpPr/>
          <p:nvPr/>
        </p:nvSpPr>
        <p:spPr>
          <a:xfrm flipV="1">
            <a:off x="7351" y="-1"/>
            <a:ext cx="12199281" cy="3797301"/>
          </a:xfrm>
          <a:prstGeom prst="flowChartManualInput">
            <a:avLst/>
          </a:prstGeom>
          <a:solidFill>
            <a:srgbClr val="295E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31CD4398-68B1-752D-0D5C-76C0BE0222E3}"/>
              </a:ext>
            </a:extLst>
          </p:cNvPr>
          <p:cNvSpPr txBox="1"/>
          <p:nvPr/>
        </p:nvSpPr>
        <p:spPr>
          <a:xfrm>
            <a:off x="6001752" y="432596"/>
            <a:ext cx="393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2D </a:t>
            </a:r>
            <a:r>
              <a:rPr lang="ko-KR" altLang="en-US" dirty="0">
                <a:solidFill>
                  <a:schemeClr val="bg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게임 프로그래밍</a:t>
            </a:r>
            <a:r>
              <a:rPr lang="en-US" altLang="ko-KR" dirty="0">
                <a:solidFill>
                  <a:schemeClr val="bg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프로젝트 </a:t>
            </a:r>
            <a:r>
              <a:rPr lang="en-US" altLang="ko-KR" dirty="0">
                <a:solidFill>
                  <a:schemeClr val="bg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n</a:t>
            </a:r>
            <a:r>
              <a:rPr lang="ko-KR" altLang="en-US" dirty="0">
                <a:solidFill>
                  <a:schemeClr val="bg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차 발표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22ED569-832B-89DD-68FD-797D5CFE330B}"/>
              </a:ext>
            </a:extLst>
          </p:cNvPr>
          <p:cNvSpPr txBox="1"/>
          <p:nvPr/>
        </p:nvSpPr>
        <p:spPr>
          <a:xfrm>
            <a:off x="6584668" y="879613"/>
            <a:ext cx="3360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1 : 1 </a:t>
            </a:r>
            <a:r>
              <a:rPr lang="ko-KR" altLang="en-US" sz="4000" dirty="0">
                <a:solidFill>
                  <a:schemeClr val="bg1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축구 게임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34FE5DF-FC09-4382-4F22-CA24530BCE26}"/>
              </a:ext>
            </a:extLst>
          </p:cNvPr>
          <p:cNvSpPr txBox="1"/>
          <p:nvPr/>
        </p:nvSpPr>
        <p:spPr>
          <a:xfrm>
            <a:off x="6006367" y="2282446"/>
            <a:ext cx="393191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2021182015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게임공학과</a:t>
            </a:r>
            <a:endParaRPr lang="en-US" altLang="ko-KR" sz="1400" dirty="0">
              <a:solidFill>
                <a:schemeClr val="bg1"/>
              </a:solidFill>
              <a:latin typeface="평창체 Regular" panose="02000503000000000000" pitchFamily="2" charset="-127"/>
              <a:ea typeface="평창체 Regular" panose="02000503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박주연</a:t>
            </a:r>
          </a:p>
        </p:txBody>
      </p:sp>
      <p:grpSp>
        <p:nvGrpSpPr>
          <p:cNvPr id="1058" name="그룹 1057">
            <a:extLst>
              <a:ext uri="{FF2B5EF4-FFF2-40B4-BE49-F238E27FC236}">
                <a16:creationId xmlns:a16="http://schemas.microsoft.com/office/drawing/2014/main" id="{397C3C21-C311-D39F-A806-9FA4F5FAE8D8}"/>
              </a:ext>
            </a:extLst>
          </p:cNvPr>
          <p:cNvGrpSpPr/>
          <p:nvPr/>
        </p:nvGrpSpPr>
        <p:grpSpPr>
          <a:xfrm>
            <a:off x="508536" y="2437788"/>
            <a:ext cx="2105026" cy="1806519"/>
            <a:chOff x="1882542" y="1604990"/>
            <a:chExt cx="2105026" cy="1806519"/>
          </a:xfrm>
        </p:grpSpPr>
        <p:grpSp>
          <p:nvGrpSpPr>
            <p:cNvPr id="1056" name="그룹 1055">
              <a:extLst>
                <a:ext uri="{FF2B5EF4-FFF2-40B4-BE49-F238E27FC236}">
                  <a16:creationId xmlns:a16="http://schemas.microsoft.com/office/drawing/2014/main" id="{52579242-13C2-A22F-08C2-FE1C28D9B446}"/>
                </a:ext>
              </a:extLst>
            </p:cNvPr>
            <p:cNvGrpSpPr/>
            <p:nvPr/>
          </p:nvGrpSpPr>
          <p:grpSpPr>
            <a:xfrm>
              <a:off x="1882542" y="1604990"/>
              <a:ext cx="2105026" cy="1806519"/>
              <a:chOff x="273050" y="2571807"/>
              <a:chExt cx="2105026" cy="1806519"/>
            </a:xfrm>
          </p:grpSpPr>
          <p:sp>
            <p:nvSpPr>
              <p:cNvPr id="1055" name="타원 1054">
                <a:extLst>
                  <a:ext uri="{FF2B5EF4-FFF2-40B4-BE49-F238E27FC236}">
                    <a16:creationId xmlns:a16="http://schemas.microsoft.com/office/drawing/2014/main" id="{06BD71EB-5B65-09E0-DEF5-C2D37F7CE8FB}"/>
                  </a:ext>
                </a:extLst>
              </p:cNvPr>
              <p:cNvSpPr/>
              <p:nvPr/>
            </p:nvSpPr>
            <p:spPr>
              <a:xfrm>
                <a:off x="273050" y="3317346"/>
                <a:ext cx="1888427" cy="106098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4" name="타원 1053">
                <a:extLst>
                  <a:ext uri="{FF2B5EF4-FFF2-40B4-BE49-F238E27FC236}">
                    <a16:creationId xmlns:a16="http://schemas.microsoft.com/office/drawing/2014/main" id="{4C5620DD-F19F-AB20-DA3F-3CA3666F875D}"/>
                  </a:ext>
                </a:extLst>
              </p:cNvPr>
              <p:cNvSpPr/>
              <p:nvPr/>
            </p:nvSpPr>
            <p:spPr>
              <a:xfrm>
                <a:off x="791284" y="2571807"/>
                <a:ext cx="1586792" cy="1586792"/>
              </a:xfrm>
              <a:prstGeom prst="ellipse">
                <a:avLst/>
              </a:prstGeom>
              <a:solidFill>
                <a:srgbClr val="082E1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3" name="자유형: 도형 1052">
                <a:extLst>
                  <a:ext uri="{FF2B5EF4-FFF2-40B4-BE49-F238E27FC236}">
                    <a16:creationId xmlns:a16="http://schemas.microsoft.com/office/drawing/2014/main" id="{9AEAB2E2-18AE-2DBA-016E-CDD1E25143F8}"/>
                  </a:ext>
                </a:extLst>
              </p:cNvPr>
              <p:cNvSpPr/>
              <p:nvPr/>
            </p:nvSpPr>
            <p:spPr>
              <a:xfrm>
                <a:off x="802784" y="2654825"/>
                <a:ext cx="1563273" cy="1503311"/>
              </a:xfrm>
              <a:custGeom>
                <a:avLst/>
                <a:gdLst>
                  <a:gd name="connsiteX0" fmla="*/ 781408 w 1563273"/>
                  <a:gd name="connsiteY0" fmla="*/ 386161 h 1503311"/>
                  <a:gd name="connsiteX1" fmla="*/ 484450 w 1563273"/>
                  <a:gd name="connsiteY1" fmla="*/ 613017 h 1503311"/>
                  <a:gd name="connsiteX2" fmla="*/ 597878 w 1563273"/>
                  <a:gd name="connsiteY2" fmla="*/ 980077 h 1503311"/>
                  <a:gd name="connsiteX3" fmla="*/ 964938 w 1563273"/>
                  <a:gd name="connsiteY3" fmla="*/ 980077 h 1503311"/>
                  <a:gd name="connsiteX4" fmla="*/ 1078366 w 1563273"/>
                  <a:gd name="connsiteY4" fmla="*/ 613017 h 1503311"/>
                  <a:gd name="connsiteX5" fmla="*/ 440849 w 1563273"/>
                  <a:gd name="connsiteY5" fmla="*/ 0 h 1503311"/>
                  <a:gd name="connsiteX6" fmla="*/ 780726 w 1563273"/>
                  <a:gd name="connsiteY6" fmla="*/ 141172 h 1503311"/>
                  <a:gd name="connsiteX7" fmla="*/ 1120603 w 1563273"/>
                  <a:gd name="connsiteY7" fmla="*/ 0 h 1503311"/>
                  <a:gd name="connsiteX8" fmla="*/ 1223200 w 1563273"/>
                  <a:gd name="connsiteY8" fmla="*/ 55688 h 1503311"/>
                  <a:gd name="connsiteX9" fmla="*/ 1340324 w 1563273"/>
                  <a:gd name="connsiteY9" fmla="*/ 152324 h 1503311"/>
                  <a:gd name="connsiteX10" fmla="*/ 1368179 w 1563273"/>
                  <a:gd name="connsiteY10" fmla="*/ 186085 h 1503311"/>
                  <a:gd name="connsiteX11" fmla="*/ 1339845 w 1563273"/>
                  <a:gd name="connsiteY11" fmla="*/ 538136 h 1503311"/>
                  <a:gd name="connsiteX12" fmla="*/ 1563273 w 1563273"/>
                  <a:gd name="connsiteY12" fmla="*/ 799638 h 1503311"/>
                  <a:gd name="connsiteX13" fmla="*/ 1556038 w 1563273"/>
                  <a:gd name="connsiteY13" fmla="*/ 871414 h 1503311"/>
                  <a:gd name="connsiteX14" fmla="*/ 1509925 w 1563273"/>
                  <a:gd name="connsiteY14" fmla="*/ 1019966 h 1503311"/>
                  <a:gd name="connsiteX15" fmla="*/ 1464673 w 1563273"/>
                  <a:gd name="connsiteY15" fmla="*/ 1103337 h 1503311"/>
                  <a:gd name="connsiteX16" fmla="*/ 1134553 w 1563273"/>
                  <a:gd name="connsiteY16" fmla="*/ 1173078 h 1503311"/>
                  <a:gd name="connsiteX17" fmla="*/ 929832 w 1563273"/>
                  <a:gd name="connsiteY17" fmla="*/ 1488818 h 1503311"/>
                  <a:gd name="connsiteX18" fmla="*/ 861641 w 1563273"/>
                  <a:gd name="connsiteY18" fmla="*/ 1499225 h 1503311"/>
                  <a:gd name="connsiteX19" fmla="*/ 780726 w 1563273"/>
                  <a:gd name="connsiteY19" fmla="*/ 1503311 h 1503311"/>
                  <a:gd name="connsiteX20" fmla="*/ 655400 w 1563273"/>
                  <a:gd name="connsiteY20" fmla="*/ 1492253 h 1503311"/>
                  <a:gd name="connsiteX21" fmla="*/ 448451 w 1563273"/>
                  <a:gd name="connsiteY21" fmla="*/ 1173077 h 1503311"/>
                  <a:gd name="connsiteX22" fmla="*/ 91705 w 1563273"/>
                  <a:gd name="connsiteY22" fmla="*/ 1097711 h 1503311"/>
                  <a:gd name="connsiteX23" fmla="*/ 44229 w 1563273"/>
                  <a:gd name="connsiteY23" fmla="*/ 1002104 h 1503311"/>
                  <a:gd name="connsiteX24" fmla="*/ 5414 w 1563273"/>
                  <a:gd name="connsiteY24" fmla="*/ 871414 h 1503311"/>
                  <a:gd name="connsiteX25" fmla="*/ 0 w 1563273"/>
                  <a:gd name="connsiteY25" fmla="*/ 817710 h 1503311"/>
                  <a:gd name="connsiteX26" fmla="*/ 233120 w 1563273"/>
                  <a:gd name="connsiteY26" fmla="*/ 544865 h 1503311"/>
                  <a:gd name="connsiteX27" fmla="*/ 203269 w 1563273"/>
                  <a:gd name="connsiteY27" fmla="*/ 173970 h 1503311"/>
                  <a:gd name="connsiteX28" fmla="*/ 221129 w 1563273"/>
                  <a:gd name="connsiteY28" fmla="*/ 152324 h 1503311"/>
                  <a:gd name="connsiteX29" fmla="*/ 338252 w 1563273"/>
                  <a:gd name="connsiteY29" fmla="*/ 55688 h 150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563273" h="1503311">
                    <a:moveTo>
                      <a:pt x="781408" y="386161"/>
                    </a:moveTo>
                    <a:lnTo>
                      <a:pt x="484450" y="613017"/>
                    </a:lnTo>
                    <a:lnTo>
                      <a:pt x="597878" y="980077"/>
                    </a:lnTo>
                    <a:lnTo>
                      <a:pt x="964938" y="980077"/>
                    </a:lnTo>
                    <a:lnTo>
                      <a:pt x="1078366" y="613017"/>
                    </a:lnTo>
                    <a:close/>
                    <a:moveTo>
                      <a:pt x="440849" y="0"/>
                    </a:moveTo>
                    <a:lnTo>
                      <a:pt x="780726" y="141172"/>
                    </a:lnTo>
                    <a:lnTo>
                      <a:pt x="1120603" y="0"/>
                    </a:lnTo>
                    <a:lnTo>
                      <a:pt x="1223200" y="55688"/>
                    </a:lnTo>
                    <a:cubicBezTo>
                      <a:pt x="1265302" y="84132"/>
                      <a:pt x="1304521" y="116521"/>
                      <a:pt x="1340324" y="152324"/>
                    </a:cubicBezTo>
                    <a:lnTo>
                      <a:pt x="1368179" y="186085"/>
                    </a:lnTo>
                    <a:lnTo>
                      <a:pt x="1339845" y="538136"/>
                    </a:lnTo>
                    <a:lnTo>
                      <a:pt x="1563273" y="799638"/>
                    </a:lnTo>
                    <a:lnTo>
                      <a:pt x="1556038" y="871414"/>
                    </a:lnTo>
                    <a:cubicBezTo>
                      <a:pt x="1545496" y="922931"/>
                      <a:pt x="1529948" y="972626"/>
                      <a:pt x="1509925" y="1019966"/>
                    </a:cubicBezTo>
                    <a:lnTo>
                      <a:pt x="1464673" y="1103337"/>
                    </a:lnTo>
                    <a:lnTo>
                      <a:pt x="1134553" y="1173078"/>
                    </a:lnTo>
                    <a:lnTo>
                      <a:pt x="929832" y="1488818"/>
                    </a:lnTo>
                    <a:lnTo>
                      <a:pt x="861641" y="1499225"/>
                    </a:lnTo>
                    <a:cubicBezTo>
                      <a:pt x="835037" y="1501927"/>
                      <a:pt x="808043" y="1503311"/>
                      <a:pt x="780726" y="1503311"/>
                    </a:cubicBezTo>
                    <a:lnTo>
                      <a:pt x="655400" y="1492253"/>
                    </a:lnTo>
                    <a:lnTo>
                      <a:pt x="448451" y="1173077"/>
                    </a:lnTo>
                    <a:lnTo>
                      <a:pt x="91705" y="1097711"/>
                    </a:lnTo>
                    <a:lnTo>
                      <a:pt x="44229" y="1002104"/>
                    </a:lnTo>
                    <a:cubicBezTo>
                      <a:pt x="27695" y="960174"/>
                      <a:pt x="14638" y="916492"/>
                      <a:pt x="5414" y="871414"/>
                    </a:cubicBezTo>
                    <a:lnTo>
                      <a:pt x="0" y="817710"/>
                    </a:lnTo>
                    <a:lnTo>
                      <a:pt x="233120" y="544865"/>
                    </a:lnTo>
                    <a:lnTo>
                      <a:pt x="203269" y="173970"/>
                    </a:lnTo>
                    <a:lnTo>
                      <a:pt x="221129" y="152324"/>
                    </a:lnTo>
                    <a:cubicBezTo>
                      <a:pt x="256932" y="116521"/>
                      <a:pt x="296150" y="84132"/>
                      <a:pt x="338252" y="556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7" name="달 1056">
              <a:extLst>
                <a:ext uri="{FF2B5EF4-FFF2-40B4-BE49-F238E27FC236}">
                  <a16:creationId xmlns:a16="http://schemas.microsoft.com/office/drawing/2014/main" id="{02EDFFE6-10D2-B9EF-D622-232CF520AC9B}"/>
                </a:ext>
              </a:extLst>
            </p:cNvPr>
            <p:cNvSpPr/>
            <p:nvPr/>
          </p:nvSpPr>
          <p:spPr>
            <a:xfrm rot="18343123">
              <a:off x="2580150" y="1980693"/>
              <a:ext cx="689247" cy="1562952"/>
            </a:xfrm>
            <a:custGeom>
              <a:avLst/>
              <a:gdLst>
                <a:gd name="connsiteX0" fmla="*/ 688096 w 688096"/>
                <a:gd name="connsiteY0" fmla="*/ 1556143 h 1556143"/>
                <a:gd name="connsiteX1" fmla="*/ 0 w 688096"/>
                <a:gd name="connsiteY1" fmla="*/ 778071 h 1556143"/>
                <a:gd name="connsiteX2" fmla="*/ 688096 w 688096"/>
                <a:gd name="connsiteY2" fmla="*/ -1 h 1556143"/>
                <a:gd name="connsiteX3" fmla="*/ 249965 w 688096"/>
                <a:gd name="connsiteY3" fmla="*/ 778071 h 1556143"/>
                <a:gd name="connsiteX4" fmla="*/ 688096 w 688096"/>
                <a:gd name="connsiteY4" fmla="*/ 1556143 h 1556143"/>
                <a:gd name="connsiteX0" fmla="*/ 688096 w 688096"/>
                <a:gd name="connsiteY0" fmla="*/ 1575883 h 1575883"/>
                <a:gd name="connsiteX1" fmla="*/ 0 w 688096"/>
                <a:gd name="connsiteY1" fmla="*/ 797811 h 1575883"/>
                <a:gd name="connsiteX2" fmla="*/ 685634 w 688096"/>
                <a:gd name="connsiteY2" fmla="*/ 0 h 1575883"/>
                <a:gd name="connsiteX3" fmla="*/ 249965 w 688096"/>
                <a:gd name="connsiteY3" fmla="*/ 797811 h 1575883"/>
                <a:gd name="connsiteX4" fmla="*/ 688096 w 688096"/>
                <a:gd name="connsiteY4" fmla="*/ 1575883 h 1575883"/>
                <a:gd name="connsiteX0" fmla="*/ 688096 w 688096"/>
                <a:gd name="connsiteY0" fmla="*/ 1575883 h 1575883"/>
                <a:gd name="connsiteX1" fmla="*/ 0 w 688096"/>
                <a:gd name="connsiteY1" fmla="*/ 797811 h 1575883"/>
                <a:gd name="connsiteX2" fmla="*/ 685634 w 688096"/>
                <a:gd name="connsiteY2" fmla="*/ 0 h 1575883"/>
                <a:gd name="connsiteX3" fmla="*/ 249965 w 688096"/>
                <a:gd name="connsiteY3" fmla="*/ 797811 h 1575883"/>
                <a:gd name="connsiteX4" fmla="*/ 688096 w 688096"/>
                <a:gd name="connsiteY4" fmla="*/ 1575883 h 1575883"/>
                <a:gd name="connsiteX0" fmla="*/ 688096 w 688096"/>
                <a:gd name="connsiteY0" fmla="*/ 1575886 h 1575886"/>
                <a:gd name="connsiteX1" fmla="*/ 0 w 688096"/>
                <a:gd name="connsiteY1" fmla="*/ 797814 h 1575886"/>
                <a:gd name="connsiteX2" fmla="*/ 685634 w 688096"/>
                <a:gd name="connsiteY2" fmla="*/ 3 h 1575886"/>
                <a:gd name="connsiteX3" fmla="*/ 249965 w 688096"/>
                <a:gd name="connsiteY3" fmla="*/ 797814 h 1575886"/>
                <a:gd name="connsiteX4" fmla="*/ 688096 w 688096"/>
                <a:gd name="connsiteY4" fmla="*/ 1575886 h 1575886"/>
                <a:gd name="connsiteX0" fmla="*/ 688545 w 688545"/>
                <a:gd name="connsiteY0" fmla="*/ 1575886 h 1575886"/>
                <a:gd name="connsiteX1" fmla="*/ 449 w 688545"/>
                <a:gd name="connsiteY1" fmla="*/ 797814 h 1575886"/>
                <a:gd name="connsiteX2" fmla="*/ 686083 w 688545"/>
                <a:gd name="connsiteY2" fmla="*/ 3 h 1575886"/>
                <a:gd name="connsiteX3" fmla="*/ 250414 w 688545"/>
                <a:gd name="connsiteY3" fmla="*/ 797814 h 1575886"/>
                <a:gd name="connsiteX4" fmla="*/ 688545 w 688545"/>
                <a:gd name="connsiteY4" fmla="*/ 1575886 h 1575886"/>
                <a:gd name="connsiteX0" fmla="*/ 688100 w 688100"/>
                <a:gd name="connsiteY0" fmla="*/ 1582331 h 1582331"/>
                <a:gd name="connsiteX1" fmla="*/ 4 w 688100"/>
                <a:gd name="connsiteY1" fmla="*/ 804259 h 1582331"/>
                <a:gd name="connsiteX2" fmla="*/ 681004 w 688100"/>
                <a:gd name="connsiteY2" fmla="*/ 3 h 1582331"/>
                <a:gd name="connsiteX3" fmla="*/ 249969 w 688100"/>
                <a:gd name="connsiteY3" fmla="*/ 804259 h 1582331"/>
                <a:gd name="connsiteX4" fmla="*/ 688100 w 688100"/>
                <a:gd name="connsiteY4" fmla="*/ 1582331 h 1582331"/>
                <a:gd name="connsiteX0" fmla="*/ 688511 w 688511"/>
                <a:gd name="connsiteY0" fmla="*/ 1582331 h 1582331"/>
                <a:gd name="connsiteX1" fmla="*/ 415 w 688511"/>
                <a:gd name="connsiteY1" fmla="*/ 804259 h 1582331"/>
                <a:gd name="connsiteX2" fmla="*/ 681415 w 688511"/>
                <a:gd name="connsiteY2" fmla="*/ 3 h 1582331"/>
                <a:gd name="connsiteX3" fmla="*/ 250380 w 688511"/>
                <a:gd name="connsiteY3" fmla="*/ 804259 h 1582331"/>
                <a:gd name="connsiteX4" fmla="*/ 688511 w 688511"/>
                <a:gd name="connsiteY4" fmla="*/ 1582331 h 1582331"/>
                <a:gd name="connsiteX0" fmla="*/ 688498 w 688498"/>
                <a:gd name="connsiteY0" fmla="*/ 1582328 h 1582328"/>
                <a:gd name="connsiteX1" fmla="*/ 402 w 688498"/>
                <a:gd name="connsiteY1" fmla="*/ 804256 h 1582328"/>
                <a:gd name="connsiteX2" fmla="*/ 681402 w 688498"/>
                <a:gd name="connsiteY2" fmla="*/ 0 h 1582328"/>
                <a:gd name="connsiteX3" fmla="*/ 250367 w 688498"/>
                <a:gd name="connsiteY3" fmla="*/ 804256 h 1582328"/>
                <a:gd name="connsiteX4" fmla="*/ 688498 w 688498"/>
                <a:gd name="connsiteY4" fmla="*/ 1582328 h 1582328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49969 w 687853"/>
                <a:gd name="connsiteY3" fmla="*/ 804256 h 1562952"/>
                <a:gd name="connsiteX4" fmla="*/ 687853 w 687853"/>
                <a:gd name="connsiteY4" fmla="*/ 1562952 h 1562952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49969 w 687853"/>
                <a:gd name="connsiteY3" fmla="*/ 804256 h 1562952"/>
                <a:gd name="connsiteX4" fmla="*/ 687853 w 687853"/>
                <a:gd name="connsiteY4" fmla="*/ 1562952 h 1562952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81351 w 687853"/>
                <a:gd name="connsiteY3" fmla="*/ 807110 h 1562952"/>
                <a:gd name="connsiteX4" fmla="*/ 687853 w 687853"/>
                <a:gd name="connsiteY4" fmla="*/ 1562952 h 1562952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81351 w 687853"/>
                <a:gd name="connsiteY3" fmla="*/ 807110 h 1562952"/>
                <a:gd name="connsiteX4" fmla="*/ 687853 w 687853"/>
                <a:gd name="connsiteY4" fmla="*/ 1562952 h 1562952"/>
                <a:gd name="connsiteX0" fmla="*/ 689247 w 689247"/>
                <a:gd name="connsiteY0" fmla="*/ 1562952 h 1562952"/>
                <a:gd name="connsiteX1" fmla="*/ 1398 w 689247"/>
                <a:gd name="connsiteY1" fmla="*/ 804256 h 1562952"/>
                <a:gd name="connsiteX2" fmla="*/ 682398 w 689247"/>
                <a:gd name="connsiteY2" fmla="*/ 0 h 1562952"/>
                <a:gd name="connsiteX3" fmla="*/ 282745 w 689247"/>
                <a:gd name="connsiteY3" fmla="*/ 807110 h 1562952"/>
                <a:gd name="connsiteX4" fmla="*/ 689247 w 689247"/>
                <a:gd name="connsiteY4" fmla="*/ 1562952 h 156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247" h="1562952">
                  <a:moveTo>
                    <a:pt x="689247" y="1562952"/>
                  </a:moveTo>
                  <a:cubicBezTo>
                    <a:pt x="309222" y="1562952"/>
                    <a:pt x="27503" y="1197356"/>
                    <a:pt x="1398" y="804256"/>
                  </a:cubicBezTo>
                  <a:cubicBezTo>
                    <a:pt x="-24707" y="411156"/>
                    <a:pt x="318736" y="39072"/>
                    <a:pt x="682398" y="0"/>
                  </a:cubicBezTo>
                  <a:cubicBezTo>
                    <a:pt x="492549" y="237943"/>
                    <a:pt x="296625" y="336375"/>
                    <a:pt x="282745" y="807110"/>
                  </a:cubicBezTo>
                  <a:cubicBezTo>
                    <a:pt x="268865" y="1277845"/>
                    <a:pt x="581494" y="1510463"/>
                    <a:pt x="689247" y="1562952"/>
                  </a:cubicBezTo>
                  <a:close/>
                </a:path>
              </a:pathLst>
            </a:custGeom>
            <a:solidFill>
              <a:srgbClr val="0D0D0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530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9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35378FF-2805-A6FE-4225-99284A50BC38}"/>
              </a:ext>
            </a:extLst>
          </p:cNvPr>
          <p:cNvSpPr/>
          <p:nvPr/>
        </p:nvSpPr>
        <p:spPr>
          <a:xfrm rot="5400000">
            <a:off x="3387181" y="-2559858"/>
            <a:ext cx="5424911" cy="12199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31CD4398-68B1-752D-0D5C-76C0BE0222E3}"/>
              </a:ext>
            </a:extLst>
          </p:cNvPr>
          <p:cNvSpPr txBox="1"/>
          <p:nvPr/>
        </p:nvSpPr>
        <p:spPr>
          <a:xfrm>
            <a:off x="4130042" y="6361679"/>
            <a:ext cx="393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295E58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2DGP PROJECT</a:t>
            </a:r>
            <a:endParaRPr lang="ko-KR" altLang="en-US" dirty="0">
              <a:solidFill>
                <a:srgbClr val="295E58"/>
              </a:solidFill>
              <a:latin typeface="평창체 Regular" panose="02000503000000000000" pitchFamily="2" charset="-127"/>
              <a:ea typeface="평창체 Regular" panose="02000503000000000000" pitchFamily="2" charset="-127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22ED569-832B-89DD-68FD-797D5CFE330B}"/>
              </a:ext>
            </a:extLst>
          </p:cNvPr>
          <p:cNvSpPr txBox="1"/>
          <p:nvPr/>
        </p:nvSpPr>
        <p:spPr>
          <a:xfrm>
            <a:off x="461603" y="93720"/>
            <a:ext cx="11737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295E58"/>
                </a:solidFill>
                <a:latin typeface="평창체 Bold" panose="020B0803000000000000" pitchFamily="50" charset="-127"/>
                <a:ea typeface="평창체 Bold" panose="020B0803000000000000" pitchFamily="50" charset="-127"/>
              </a:rPr>
              <a:t>01 | </a:t>
            </a:r>
            <a:endParaRPr lang="ko-KR" altLang="en-US" sz="4000" dirty="0">
              <a:solidFill>
                <a:srgbClr val="295E58"/>
              </a:solidFill>
              <a:latin typeface="평창체 Bold" panose="020B0803000000000000" pitchFamily="50" charset="-127"/>
              <a:ea typeface="평창체 Bold" panose="020B0803000000000000" pitchFamily="50" charset="-127"/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34FE5DF-FC09-4382-4F22-CA24530BCE26}"/>
              </a:ext>
            </a:extLst>
          </p:cNvPr>
          <p:cNvSpPr txBox="1"/>
          <p:nvPr/>
        </p:nvSpPr>
        <p:spPr>
          <a:xfrm>
            <a:off x="4130042" y="3511701"/>
            <a:ext cx="393191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srgbClr val="295E58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내용을 입력해 주세요</a:t>
            </a:r>
            <a:endParaRPr lang="ko-KR" altLang="en-US" sz="1400" dirty="0">
              <a:solidFill>
                <a:srgbClr val="295E58"/>
              </a:solidFill>
              <a:latin typeface="평창체 Regular" panose="02000503000000000000" pitchFamily="2" charset="-127"/>
              <a:ea typeface="평창체 Regular" panose="02000503000000000000" pitchFamily="2" charset="-127"/>
            </a:endParaRPr>
          </a:p>
        </p:txBody>
      </p:sp>
      <p:grpSp>
        <p:nvGrpSpPr>
          <p:cNvPr id="1058" name="그룹 1057">
            <a:extLst>
              <a:ext uri="{FF2B5EF4-FFF2-40B4-BE49-F238E27FC236}">
                <a16:creationId xmlns:a16="http://schemas.microsoft.com/office/drawing/2014/main" id="{397C3C21-C311-D39F-A806-9FA4F5FAE8D8}"/>
              </a:ext>
            </a:extLst>
          </p:cNvPr>
          <p:cNvGrpSpPr/>
          <p:nvPr/>
        </p:nvGrpSpPr>
        <p:grpSpPr>
          <a:xfrm>
            <a:off x="318037" y="5844701"/>
            <a:ext cx="1078964" cy="925959"/>
            <a:chOff x="1882542" y="1604990"/>
            <a:chExt cx="2105026" cy="1806519"/>
          </a:xfrm>
        </p:grpSpPr>
        <p:grpSp>
          <p:nvGrpSpPr>
            <p:cNvPr id="1056" name="그룹 1055">
              <a:extLst>
                <a:ext uri="{FF2B5EF4-FFF2-40B4-BE49-F238E27FC236}">
                  <a16:creationId xmlns:a16="http://schemas.microsoft.com/office/drawing/2014/main" id="{52579242-13C2-A22F-08C2-FE1C28D9B446}"/>
                </a:ext>
              </a:extLst>
            </p:cNvPr>
            <p:cNvGrpSpPr/>
            <p:nvPr/>
          </p:nvGrpSpPr>
          <p:grpSpPr>
            <a:xfrm>
              <a:off x="1882542" y="1604990"/>
              <a:ext cx="2105026" cy="1806519"/>
              <a:chOff x="273050" y="2571807"/>
              <a:chExt cx="2105026" cy="1806519"/>
            </a:xfrm>
          </p:grpSpPr>
          <p:sp>
            <p:nvSpPr>
              <p:cNvPr id="1055" name="타원 1054">
                <a:extLst>
                  <a:ext uri="{FF2B5EF4-FFF2-40B4-BE49-F238E27FC236}">
                    <a16:creationId xmlns:a16="http://schemas.microsoft.com/office/drawing/2014/main" id="{06BD71EB-5B65-09E0-DEF5-C2D37F7CE8FB}"/>
                  </a:ext>
                </a:extLst>
              </p:cNvPr>
              <p:cNvSpPr/>
              <p:nvPr/>
            </p:nvSpPr>
            <p:spPr>
              <a:xfrm>
                <a:off x="273050" y="3317346"/>
                <a:ext cx="1888427" cy="106098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4" name="타원 1053">
                <a:extLst>
                  <a:ext uri="{FF2B5EF4-FFF2-40B4-BE49-F238E27FC236}">
                    <a16:creationId xmlns:a16="http://schemas.microsoft.com/office/drawing/2014/main" id="{4C5620DD-F19F-AB20-DA3F-3CA3666F875D}"/>
                  </a:ext>
                </a:extLst>
              </p:cNvPr>
              <p:cNvSpPr/>
              <p:nvPr/>
            </p:nvSpPr>
            <p:spPr>
              <a:xfrm>
                <a:off x="791284" y="2571807"/>
                <a:ext cx="1586792" cy="1586792"/>
              </a:xfrm>
              <a:prstGeom prst="ellipse">
                <a:avLst/>
              </a:prstGeom>
              <a:solidFill>
                <a:srgbClr val="082E1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3" name="자유형: 도형 1052">
                <a:extLst>
                  <a:ext uri="{FF2B5EF4-FFF2-40B4-BE49-F238E27FC236}">
                    <a16:creationId xmlns:a16="http://schemas.microsoft.com/office/drawing/2014/main" id="{9AEAB2E2-18AE-2DBA-016E-CDD1E25143F8}"/>
                  </a:ext>
                </a:extLst>
              </p:cNvPr>
              <p:cNvSpPr/>
              <p:nvPr/>
            </p:nvSpPr>
            <p:spPr>
              <a:xfrm>
                <a:off x="802784" y="2654825"/>
                <a:ext cx="1563273" cy="1503311"/>
              </a:xfrm>
              <a:custGeom>
                <a:avLst/>
                <a:gdLst>
                  <a:gd name="connsiteX0" fmla="*/ 781408 w 1563273"/>
                  <a:gd name="connsiteY0" fmla="*/ 386161 h 1503311"/>
                  <a:gd name="connsiteX1" fmla="*/ 484450 w 1563273"/>
                  <a:gd name="connsiteY1" fmla="*/ 613017 h 1503311"/>
                  <a:gd name="connsiteX2" fmla="*/ 597878 w 1563273"/>
                  <a:gd name="connsiteY2" fmla="*/ 980077 h 1503311"/>
                  <a:gd name="connsiteX3" fmla="*/ 964938 w 1563273"/>
                  <a:gd name="connsiteY3" fmla="*/ 980077 h 1503311"/>
                  <a:gd name="connsiteX4" fmla="*/ 1078366 w 1563273"/>
                  <a:gd name="connsiteY4" fmla="*/ 613017 h 1503311"/>
                  <a:gd name="connsiteX5" fmla="*/ 440849 w 1563273"/>
                  <a:gd name="connsiteY5" fmla="*/ 0 h 1503311"/>
                  <a:gd name="connsiteX6" fmla="*/ 780726 w 1563273"/>
                  <a:gd name="connsiteY6" fmla="*/ 141172 h 1503311"/>
                  <a:gd name="connsiteX7" fmla="*/ 1120603 w 1563273"/>
                  <a:gd name="connsiteY7" fmla="*/ 0 h 1503311"/>
                  <a:gd name="connsiteX8" fmla="*/ 1223200 w 1563273"/>
                  <a:gd name="connsiteY8" fmla="*/ 55688 h 1503311"/>
                  <a:gd name="connsiteX9" fmla="*/ 1340324 w 1563273"/>
                  <a:gd name="connsiteY9" fmla="*/ 152324 h 1503311"/>
                  <a:gd name="connsiteX10" fmla="*/ 1368179 w 1563273"/>
                  <a:gd name="connsiteY10" fmla="*/ 186085 h 1503311"/>
                  <a:gd name="connsiteX11" fmla="*/ 1339845 w 1563273"/>
                  <a:gd name="connsiteY11" fmla="*/ 538136 h 1503311"/>
                  <a:gd name="connsiteX12" fmla="*/ 1563273 w 1563273"/>
                  <a:gd name="connsiteY12" fmla="*/ 799638 h 1503311"/>
                  <a:gd name="connsiteX13" fmla="*/ 1556038 w 1563273"/>
                  <a:gd name="connsiteY13" fmla="*/ 871414 h 1503311"/>
                  <a:gd name="connsiteX14" fmla="*/ 1509925 w 1563273"/>
                  <a:gd name="connsiteY14" fmla="*/ 1019966 h 1503311"/>
                  <a:gd name="connsiteX15" fmla="*/ 1464673 w 1563273"/>
                  <a:gd name="connsiteY15" fmla="*/ 1103337 h 1503311"/>
                  <a:gd name="connsiteX16" fmla="*/ 1134553 w 1563273"/>
                  <a:gd name="connsiteY16" fmla="*/ 1173078 h 1503311"/>
                  <a:gd name="connsiteX17" fmla="*/ 929832 w 1563273"/>
                  <a:gd name="connsiteY17" fmla="*/ 1488818 h 1503311"/>
                  <a:gd name="connsiteX18" fmla="*/ 861641 w 1563273"/>
                  <a:gd name="connsiteY18" fmla="*/ 1499225 h 1503311"/>
                  <a:gd name="connsiteX19" fmla="*/ 780726 w 1563273"/>
                  <a:gd name="connsiteY19" fmla="*/ 1503311 h 1503311"/>
                  <a:gd name="connsiteX20" fmla="*/ 655400 w 1563273"/>
                  <a:gd name="connsiteY20" fmla="*/ 1492253 h 1503311"/>
                  <a:gd name="connsiteX21" fmla="*/ 448451 w 1563273"/>
                  <a:gd name="connsiteY21" fmla="*/ 1173077 h 1503311"/>
                  <a:gd name="connsiteX22" fmla="*/ 91705 w 1563273"/>
                  <a:gd name="connsiteY22" fmla="*/ 1097711 h 1503311"/>
                  <a:gd name="connsiteX23" fmla="*/ 44229 w 1563273"/>
                  <a:gd name="connsiteY23" fmla="*/ 1002104 h 1503311"/>
                  <a:gd name="connsiteX24" fmla="*/ 5414 w 1563273"/>
                  <a:gd name="connsiteY24" fmla="*/ 871414 h 1503311"/>
                  <a:gd name="connsiteX25" fmla="*/ 0 w 1563273"/>
                  <a:gd name="connsiteY25" fmla="*/ 817710 h 1503311"/>
                  <a:gd name="connsiteX26" fmla="*/ 233120 w 1563273"/>
                  <a:gd name="connsiteY26" fmla="*/ 544865 h 1503311"/>
                  <a:gd name="connsiteX27" fmla="*/ 203269 w 1563273"/>
                  <a:gd name="connsiteY27" fmla="*/ 173970 h 1503311"/>
                  <a:gd name="connsiteX28" fmla="*/ 221129 w 1563273"/>
                  <a:gd name="connsiteY28" fmla="*/ 152324 h 1503311"/>
                  <a:gd name="connsiteX29" fmla="*/ 338252 w 1563273"/>
                  <a:gd name="connsiteY29" fmla="*/ 55688 h 150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563273" h="1503311">
                    <a:moveTo>
                      <a:pt x="781408" y="386161"/>
                    </a:moveTo>
                    <a:lnTo>
                      <a:pt x="484450" y="613017"/>
                    </a:lnTo>
                    <a:lnTo>
                      <a:pt x="597878" y="980077"/>
                    </a:lnTo>
                    <a:lnTo>
                      <a:pt x="964938" y="980077"/>
                    </a:lnTo>
                    <a:lnTo>
                      <a:pt x="1078366" y="613017"/>
                    </a:lnTo>
                    <a:close/>
                    <a:moveTo>
                      <a:pt x="440849" y="0"/>
                    </a:moveTo>
                    <a:lnTo>
                      <a:pt x="780726" y="141172"/>
                    </a:lnTo>
                    <a:lnTo>
                      <a:pt x="1120603" y="0"/>
                    </a:lnTo>
                    <a:lnTo>
                      <a:pt x="1223200" y="55688"/>
                    </a:lnTo>
                    <a:cubicBezTo>
                      <a:pt x="1265302" y="84132"/>
                      <a:pt x="1304521" y="116521"/>
                      <a:pt x="1340324" y="152324"/>
                    </a:cubicBezTo>
                    <a:lnTo>
                      <a:pt x="1368179" y="186085"/>
                    </a:lnTo>
                    <a:lnTo>
                      <a:pt x="1339845" y="538136"/>
                    </a:lnTo>
                    <a:lnTo>
                      <a:pt x="1563273" y="799638"/>
                    </a:lnTo>
                    <a:lnTo>
                      <a:pt x="1556038" y="871414"/>
                    </a:lnTo>
                    <a:cubicBezTo>
                      <a:pt x="1545496" y="922931"/>
                      <a:pt x="1529948" y="972626"/>
                      <a:pt x="1509925" y="1019966"/>
                    </a:cubicBezTo>
                    <a:lnTo>
                      <a:pt x="1464673" y="1103337"/>
                    </a:lnTo>
                    <a:lnTo>
                      <a:pt x="1134553" y="1173078"/>
                    </a:lnTo>
                    <a:lnTo>
                      <a:pt x="929832" y="1488818"/>
                    </a:lnTo>
                    <a:lnTo>
                      <a:pt x="861641" y="1499225"/>
                    </a:lnTo>
                    <a:cubicBezTo>
                      <a:pt x="835037" y="1501927"/>
                      <a:pt x="808043" y="1503311"/>
                      <a:pt x="780726" y="1503311"/>
                    </a:cubicBezTo>
                    <a:lnTo>
                      <a:pt x="655400" y="1492253"/>
                    </a:lnTo>
                    <a:lnTo>
                      <a:pt x="448451" y="1173077"/>
                    </a:lnTo>
                    <a:lnTo>
                      <a:pt x="91705" y="1097711"/>
                    </a:lnTo>
                    <a:lnTo>
                      <a:pt x="44229" y="1002104"/>
                    </a:lnTo>
                    <a:cubicBezTo>
                      <a:pt x="27695" y="960174"/>
                      <a:pt x="14638" y="916492"/>
                      <a:pt x="5414" y="871414"/>
                    </a:cubicBezTo>
                    <a:lnTo>
                      <a:pt x="0" y="817710"/>
                    </a:lnTo>
                    <a:lnTo>
                      <a:pt x="233120" y="544865"/>
                    </a:lnTo>
                    <a:lnTo>
                      <a:pt x="203269" y="173970"/>
                    </a:lnTo>
                    <a:lnTo>
                      <a:pt x="221129" y="152324"/>
                    </a:lnTo>
                    <a:cubicBezTo>
                      <a:pt x="256932" y="116521"/>
                      <a:pt x="296150" y="84132"/>
                      <a:pt x="338252" y="556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7" name="달 1056">
              <a:extLst>
                <a:ext uri="{FF2B5EF4-FFF2-40B4-BE49-F238E27FC236}">
                  <a16:creationId xmlns:a16="http://schemas.microsoft.com/office/drawing/2014/main" id="{02EDFFE6-10D2-B9EF-D622-232CF520AC9B}"/>
                </a:ext>
              </a:extLst>
            </p:cNvPr>
            <p:cNvSpPr/>
            <p:nvPr/>
          </p:nvSpPr>
          <p:spPr>
            <a:xfrm rot="18343123">
              <a:off x="2580150" y="1980693"/>
              <a:ext cx="689247" cy="1562952"/>
            </a:xfrm>
            <a:custGeom>
              <a:avLst/>
              <a:gdLst>
                <a:gd name="connsiteX0" fmla="*/ 688096 w 688096"/>
                <a:gd name="connsiteY0" fmla="*/ 1556143 h 1556143"/>
                <a:gd name="connsiteX1" fmla="*/ 0 w 688096"/>
                <a:gd name="connsiteY1" fmla="*/ 778071 h 1556143"/>
                <a:gd name="connsiteX2" fmla="*/ 688096 w 688096"/>
                <a:gd name="connsiteY2" fmla="*/ -1 h 1556143"/>
                <a:gd name="connsiteX3" fmla="*/ 249965 w 688096"/>
                <a:gd name="connsiteY3" fmla="*/ 778071 h 1556143"/>
                <a:gd name="connsiteX4" fmla="*/ 688096 w 688096"/>
                <a:gd name="connsiteY4" fmla="*/ 1556143 h 1556143"/>
                <a:gd name="connsiteX0" fmla="*/ 688096 w 688096"/>
                <a:gd name="connsiteY0" fmla="*/ 1575883 h 1575883"/>
                <a:gd name="connsiteX1" fmla="*/ 0 w 688096"/>
                <a:gd name="connsiteY1" fmla="*/ 797811 h 1575883"/>
                <a:gd name="connsiteX2" fmla="*/ 685634 w 688096"/>
                <a:gd name="connsiteY2" fmla="*/ 0 h 1575883"/>
                <a:gd name="connsiteX3" fmla="*/ 249965 w 688096"/>
                <a:gd name="connsiteY3" fmla="*/ 797811 h 1575883"/>
                <a:gd name="connsiteX4" fmla="*/ 688096 w 688096"/>
                <a:gd name="connsiteY4" fmla="*/ 1575883 h 1575883"/>
                <a:gd name="connsiteX0" fmla="*/ 688096 w 688096"/>
                <a:gd name="connsiteY0" fmla="*/ 1575883 h 1575883"/>
                <a:gd name="connsiteX1" fmla="*/ 0 w 688096"/>
                <a:gd name="connsiteY1" fmla="*/ 797811 h 1575883"/>
                <a:gd name="connsiteX2" fmla="*/ 685634 w 688096"/>
                <a:gd name="connsiteY2" fmla="*/ 0 h 1575883"/>
                <a:gd name="connsiteX3" fmla="*/ 249965 w 688096"/>
                <a:gd name="connsiteY3" fmla="*/ 797811 h 1575883"/>
                <a:gd name="connsiteX4" fmla="*/ 688096 w 688096"/>
                <a:gd name="connsiteY4" fmla="*/ 1575883 h 1575883"/>
                <a:gd name="connsiteX0" fmla="*/ 688096 w 688096"/>
                <a:gd name="connsiteY0" fmla="*/ 1575886 h 1575886"/>
                <a:gd name="connsiteX1" fmla="*/ 0 w 688096"/>
                <a:gd name="connsiteY1" fmla="*/ 797814 h 1575886"/>
                <a:gd name="connsiteX2" fmla="*/ 685634 w 688096"/>
                <a:gd name="connsiteY2" fmla="*/ 3 h 1575886"/>
                <a:gd name="connsiteX3" fmla="*/ 249965 w 688096"/>
                <a:gd name="connsiteY3" fmla="*/ 797814 h 1575886"/>
                <a:gd name="connsiteX4" fmla="*/ 688096 w 688096"/>
                <a:gd name="connsiteY4" fmla="*/ 1575886 h 1575886"/>
                <a:gd name="connsiteX0" fmla="*/ 688545 w 688545"/>
                <a:gd name="connsiteY0" fmla="*/ 1575886 h 1575886"/>
                <a:gd name="connsiteX1" fmla="*/ 449 w 688545"/>
                <a:gd name="connsiteY1" fmla="*/ 797814 h 1575886"/>
                <a:gd name="connsiteX2" fmla="*/ 686083 w 688545"/>
                <a:gd name="connsiteY2" fmla="*/ 3 h 1575886"/>
                <a:gd name="connsiteX3" fmla="*/ 250414 w 688545"/>
                <a:gd name="connsiteY3" fmla="*/ 797814 h 1575886"/>
                <a:gd name="connsiteX4" fmla="*/ 688545 w 688545"/>
                <a:gd name="connsiteY4" fmla="*/ 1575886 h 1575886"/>
                <a:gd name="connsiteX0" fmla="*/ 688100 w 688100"/>
                <a:gd name="connsiteY0" fmla="*/ 1582331 h 1582331"/>
                <a:gd name="connsiteX1" fmla="*/ 4 w 688100"/>
                <a:gd name="connsiteY1" fmla="*/ 804259 h 1582331"/>
                <a:gd name="connsiteX2" fmla="*/ 681004 w 688100"/>
                <a:gd name="connsiteY2" fmla="*/ 3 h 1582331"/>
                <a:gd name="connsiteX3" fmla="*/ 249969 w 688100"/>
                <a:gd name="connsiteY3" fmla="*/ 804259 h 1582331"/>
                <a:gd name="connsiteX4" fmla="*/ 688100 w 688100"/>
                <a:gd name="connsiteY4" fmla="*/ 1582331 h 1582331"/>
                <a:gd name="connsiteX0" fmla="*/ 688511 w 688511"/>
                <a:gd name="connsiteY0" fmla="*/ 1582331 h 1582331"/>
                <a:gd name="connsiteX1" fmla="*/ 415 w 688511"/>
                <a:gd name="connsiteY1" fmla="*/ 804259 h 1582331"/>
                <a:gd name="connsiteX2" fmla="*/ 681415 w 688511"/>
                <a:gd name="connsiteY2" fmla="*/ 3 h 1582331"/>
                <a:gd name="connsiteX3" fmla="*/ 250380 w 688511"/>
                <a:gd name="connsiteY3" fmla="*/ 804259 h 1582331"/>
                <a:gd name="connsiteX4" fmla="*/ 688511 w 688511"/>
                <a:gd name="connsiteY4" fmla="*/ 1582331 h 1582331"/>
                <a:gd name="connsiteX0" fmla="*/ 688498 w 688498"/>
                <a:gd name="connsiteY0" fmla="*/ 1582328 h 1582328"/>
                <a:gd name="connsiteX1" fmla="*/ 402 w 688498"/>
                <a:gd name="connsiteY1" fmla="*/ 804256 h 1582328"/>
                <a:gd name="connsiteX2" fmla="*/ 681402 w 688498"/>
                <a:gd name="connsiteY2" fmla="*/ 0 h 1582328"/>
                <a:gd name="connsiteX3" fmla="*/ 250367 w 688498"/>
                <a:gd name="connsiteY3" fmla="*/ 804256 h 1582328"/>
                <a:gd name="connsiteX4" fmla="*/ 688498 w 688498"/>
                <a:gd name="connsiteY4" fmla="*/ 1582328 h 1582328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49969 w 687853"/>
                <a:gd name="connsiteY3" fmla="*/ 804256 h 1562952"/>
                <a:gd name="connsiteX4" fmla="*/ 687853 w 687853"/>
                <a:gd name="connsiteY4" fmla="*/ 1562952 h 1562952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49969 w 687853"/>
                <a:gd name="connsiteY3" fmla="*/ 804256 h 1562952"/>
                <a:gd name="connsiteX4" fmla="*/ 687853 w 687853"/>
                <a:gd name="connsiteY4" fmla="*/ 1562952 h 1562952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81351 w 687853"/>
                <a:gd name="connsiteY3" fmla="*/ 807110 h 1562952"/>
                <a:gd name="connsiteX4" fmla="*/ 687853 w 687853"/>
                <a:gd name="connsiteY4" fmla="*/ 1562952 h 1562952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81351 w 687853"/>
                <a:gd name="connsiteY3" fmla="*/ 807110 h 1562952"/>
                <a:gd name="connsiteX4" fmla="*/ 687853 w 687853"/>
                <a:gd name="connsiteY4" fmla="*/ 1562952 h 1562952"/>
                <a:gd name="connsiteX0" fmla="*/ 689247 w 689247"/>
                <a:gd name="connsiteY0" fmla="*/ 1562952 h 1562952"/>
                <a:gd name="connsiteX1" fmla="*/ 1398 w 689247"/>
                <a:gd name="connsiteY1" fmla="*/ 804256 h 1562952"/>
                <a:gd name="connsiteX2" fmla="*/ 682398 w 689247"/>
                <a:gd name="connsiteY2" fmla="*/ 0 h 1562952"/>
                <a:gd name="connsiteX3" fmla="*/ 282745 w 689247"/>
                <a:gd name="connsiteY3" fmla="*/ 807110 h 1562952"/>
                <a:gd name="connsiteX4" fmla="*/ 689247 w 689247"/>
                <a:gd name="connsiteY4" fmla="*/ 1562952 h 156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247" h="1562952">
                  <a:moveTo>
                    <a:pt x="689247" y="1562952"/>
                  </a:moveTo>
                  <a:cubicBezTo>
                    <a:pt x="309222" y="1562952"/>
                    <a:pt x="27503" y="1197356"/>
                    <a:pt x="1398" y="804256"/>
                  </a:cubicBezTo>
                  <a:cubicBezTo>
                    <a:pt x="-24707" y="411156"/>
                    <a:pt x="318736" y="39072"/>
                    <a:pt x="682398" y="0"/>
                  </a:cubicBezTo>
                  <a:cubicBezTo>
                    <a:pt x="492549" y="237943"/>
                    <a:pt x="296625" y="336375"/>
                    <a:pt x="282745" y="807110"/>
                  </a:cubicBezTo>
                  <a:cubicBezTo>
                    <a:pt x="268865" y="1277845"/>
                    <a:pt x="581494" y="1510463"/>
                    <a:pt x="689247" y="1562952"/>
                  </a:cubicBezTo>
                  <a:close/>
                </a:path>
              </a:pathLst>
            </a:custGeom>
            <a:solidFill>
              <a:srgbClr val="0D0D0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6366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22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평창체 Bold</vt:lpstr>
      <vt:lpstr>평창체 Regular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ZOOY@ON _</dc:creator>
  <cp:lastModifiedBy>ZOOY@ON _</cp:lastModifiedBy>
  <cp:revision>4</cp:revision>
  <dcterms:created xsi:type="dcterms:W3CDTF">2023-10-06T09:56:15Z</dcterms:created>
  <dcterms:modified xsi:type="dcterms:W3CDTF">2023-10-08T13:54:33Z</dcterms:modified>
</cp:coreProperties>
</file>