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56" r:id="rId8"/>
    <p:sldId id="270" r:id="rId9"/>
    <p:sldId id="271" r:id="rId10"/>
    <p:sldId id="282" r:id="rId11"/>
    <p:sldId id="278" r:id="rId12"/>
    <p:sldId id="283" r:id="rId13"/>
    <p:sldId id="279" r:id="rId14"/>
    <p:sldId id="284" r:id="rId15"/>
    <p:sldId id="280" r:id="rId16"/>
    <p:sldId id="281" r:id="rId17"/>
    <p:sldId id="269" r:id="rId18"/>
    <p:sldId id="268" r:id="rId19"/>
    <p:sldId id="273" r:id="rId20"/>
    <p:sldId id="274" r:id="rId21"/>
    <p:sldId id="277" r:id="rId22"/>
    <p:sldId id="276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734"/>
    <a:srgbClr val="4FA976"/>
    <a:srgbClr val="4472C4"/>
    <a:srgbClr val="E8F6FE"/>
    <a:srgbClr val="D0ECFE"/>
    <a:srgbClr val="C3E8FE"/>
    <a:srgbClr val="C4E8FE"/>
    <a:srgbClr val="C9EAFE"/>
    <a:srgbClr val="3C8367"/>
    <a:srgbClr val="F5D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3888D-800F-B7E0-1AC7-818DF2283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6A949-FF0C-0002-7F1A-8AC1AA95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B662F-381E-9C6C-BBAE-8D71FD5E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EE865-A1B7-4FBC-0496-A8F396D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957B8-B2E1-2DF8-9450-0D9576E6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5C89D-979F-8929-F6D3-43911158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ED223-8EB2-9CB4-003D-8A9DD0CF4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0A017-026C-990F-7CBD-D4789813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4EF81-0D14-B163-D0E8-D4115EA8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036C8-AF03-98BC-19CE-BE3961B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CC8044-F3A6-093E-07A4-22F2064BA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5B43F-9333-F716-DE12-86168B88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C8426-5353-0820-5D2B-DE7DDB1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5D0CF-A7DE-C55B-48B1-CF3821D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F171-3572-1FA0-1CF9-BC6C46DC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C6452-356A-28E1-6600-D5695856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AC281-C4A6-2463-EB14-17535626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01C23-ED9E-CF74-DB6E-2621BD95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44E15-4948-F7EA-B017-3CC02B45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EE85-5DC2-006E-5CD8-86BD629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D87C6-53ED-35C5-B800-1BB4894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74935-5A03-5EB5-355D-73023E47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E0AB6-84A1-EC8B-0BC1-8A488A37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D93CF-3A7F-B5B9-F39E-126F4CC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F5FA5-7D87-A34B-6377-24201B0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E4CAF-1BED-422E-B8FF-8431790D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00519-A9E2-A135-FE51-664027DF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B977B-37FF-5188-0CBF-4FE101FD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48907-E6DD-6A44-FD2E-790D9B37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A2F1-BB41-BEC1-1D34-15E70798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41F74-41EA-5EA8-13FE-E1E1D7E1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5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9FCB-150E-2512-02BA-B23DC4D2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4235F-8C32-F806-0E9B-4D431FB4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4C2E7-7A26-A554-21F1-237A0A4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6D53E2-3886-8D28-C6B5-3E3DD0935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748BCC-6498-7E65-8F71-A46DB4EAB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7FBCF-1E8F-D40F-6477-74CBBA23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D2AAC1-C876-C95B-22BB-FD8B1283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07D1E9-29AE-837E-C392-A17C7DC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43CE-8BD0-7F9E-1455-E040E95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36955-D27B-26AD-C068-F52312E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194B5-E6B6-BF24-32EE-BCFDBF7E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6BF89-4D97-B4A9-9DDC-BC8E5FF0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0A7B54-D589-100D-AD56-1665AF68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D58B8-217A-0E40-DB86-F9A7AACE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84D48-A1CC-7A70-10FD-3EDF90D6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6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95466-044C-37D7-6B45-E412AED1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7D93A-DA28-EE46-A256-3DD9AD2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01A20-0ED5-CAB6-E21C-FFED4E54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C2B96-8A18-95A0-37C6-CD46EC27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756-AC19-DCDD-F5EC-11697D49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2C38B-B574-0E8D-77FC-351D55D5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6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D0F1-459E-0449-73ED-58953381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C58CF-53D9-4606-961D-1863D69CE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C3929-B0E0-C9DE-0AB9-6010F071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8CE3B-788F-AB35-5DB4-44258499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889C1-1A68-B027-7A00-F3677C5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38229-9719-CE06-EB6D-51DC396B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4480A-81C8-98AA-2477-D4621B4A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E9B74-D7CF-4D32-2C42-E30FD74F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1CF4-2A00-1E63-0AFA-7506AC5B0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D17F-8A6D-4B4F-8FFD-A6952A38993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1F522-42F3-E00C-6587-11AC27A17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2A7A6-F5D8-294F-9584-4DE63890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5F7DBBB-2886-C13C-77FC-3620B359544B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60D52BE-88ED-ED87-B03A-0368C7AE0B55}"/>
                </a:ext>
              </a:extLst>
            </p:cNvPr>
            <p:cNvGrpSpPr/>
            <p:nvPr/>
          </p:nvGrpSpPr>
          <p:grpSpPr>
            <a:xfrm>
              <a:off x="1579223" y="1972338"/>
              <a:ext cx="2012053" cy="2913320"/>
              <a:chOff x="3601088" y="1712760"/>
              <a:chExt cx="2012053" cy="291332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199BC8F-D6B7-3EAA-5124-3E7135ED64F0}"/>
                  </a:ext>
                </a:extLst>
              </p:cNvPr>
              <p:cNvSpPr/>
              <p:nvPr/>
            </p:nvSpPr>
            <p:spPr>
              <a:xfrm>
                <a:off x="4375611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EBEBF3E-0358-FB45-DA61-B1455F85D55B}"/>
                  </a:ext>
                </a:extLst>
              </p:cNvPr>
              <p:cNvSpPr/>
              <p:nvPr/>
            </p:nvSpPr>
            <p:spPr>
              <a:xfrm>
                <a:off x="4472914" y="3942104"/>
                <a:ext cx="505321" cy="5053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9AE59D5-15E4-A717-7246-23B0714B6879}"/>
                  </a:ext>
                </a:extLst>
              </p:cNvPr>
              <p:cNvSpPr/>
              <p:nvPr/>
            </p:nvSpPr>
            <p:spPr>
              <a:xfrm>
                <a:off x="4880932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순서도: 지연 7">
                <a:extLst>
                  <a:ext uri="{FF2B5EF4-FFF2-40B4-BE49-F238E27FC236}">
                    <a16:creationId xmlns:a16="http://schemas.microsoft.com/office/drawing/2014/main" id="{A738ED43-F5D8-B9AA-DC82-E087B5677385}"/>
                  </a:ext>
                </a:extLst>
              </p:cNvPr>
              <p:cNvSpPr/>
              <p:nvPr/>
            </p:nvSpPr>
            <p:spPr>
              <a:xfrm rot="18900000">
                <a:off x="419103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지연 8">
                <a:extLst>
                  <a:ext uri="{FF2B5EF4-FFF2-40B4-BE49-F238E27FC236}">
                    <a16:creationId xmlns:a16="http://schemas.microsoft.com/office/drawing/2014/main" id="{74DCCA03-C3D3-C4AE-321A-56E6C76CB2BD}"/>
                  </a:ext>
                </a:extLst>
              </p:cNvPr>
              <p:cNvSpPr/>
              <p:nvPr/>
            </p:nvSpPr>
            <p:spPr>
              <a:xfrm rot="14100000">
                <a:off x="501314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85E02217-17CB-E14B-AFCC-9CE72F3CA952}"/>
                  </a:ext>
                </a:extLst>
              </p:cNvPr>
              <p:cNvSpPr/>
              <p:nvPr/>
            </p:nvSpPr>
            <p:spPr>
              <a:xfrm>
                <a:off x="3601088" y="2004036"/>
                <a:ext cx="2012053" cy="1888306"/>
              </a:xfrm>
              <a:custGeom>
                <a:avLst/>
                <a:gdLst>
                  <a:gd name="connsiteX0" fmla="*/ 1067900 w 2012053"/>
                  <a:gd name="connsiteY0" fmla="*/ 0 h 1888306"/>
                  <a:gd name="connsiteX1" fmla="*/ 2012053 w 2012053"/>
                  <a:gd name="connsiteY1" fmla="*/ 944153 h 1888306"/>
                  <a:gd name="connsiteX2" fmla="*/ 1067900 w 2012053"/>
                  <a:gd name="connsiteY2" fmla="*/ 1888306 h 1888306"/>
                  <a:gd name="connsiteX3" fmla="*/ 166194 w 2012053"/>
                  <a:gd name="connsiteY3" fmla="*/ 1224915 h 1888306"/>
                  <a:gd name="connsiteX4" fmla="*/ 161288 w 2012053"/>
                  <a:gd name="connsiteY4" fmla="*/ 1205835 h 1888306"/>
                  <a:gd name="connsiteX5" fmla="*/ 82764 w 2012053"/>
                  <a:gd name="connsiteY5" fmla="*/ 1184559 h 1888306"/>
                  <a:gd name="connsiteX6" fmla="*/ 7019 w 2012053"/>
                  <a:gd name="connsiteY6" fmla="*/ 1001672 h 1888306"/>
                  <a:gd name="connsiteX7" fmla="*/ 116074 w 2012053"/>
                  <a:gd name="connsiteY7" fmla="*/ 881613 h 1888306"/>
                  <a:gd name="connsiteX8" fmla="*/ 126900 w 2012053"/>
                  <a:gd name="connsiteY8" fmla="*/ 881707 h 1888306"/>
                  <a:gd name="connsiteX9" fmla="*/ 128622 w 2012053"/>
                  <a:gd name="connsiteY9" fmla="*/ 847619 h 1888306"/>
                  <a:gd name="connsiteX10" fmla="*/ 1067900 w 2012053"/>
                  <a:gd name="connsiteY10" fmla="*/ 0 h 188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12053" h="1888306">
                    <a:moveTo>
                      <a:pt x="1067900" y="0"/>
                    </a:moveTo>
                    <a:cubicBezTo>
                      <a:pt x="1589341" y="0"/>
                      <a:pt x="2012053" y="422712"/>
                      <a:pt x="2012053" y="944153"/>
                    </a:cubicBezTo>
                    <a:cubicBezTo>
                      <a:pt x="2012053" y="1465594"/>
                      <a:pt x="1589341" y="1888306"/>
                      <a:pt x="1067900" y="1888306"/>
                    </a:cubicBezTo>
                    <a:cubicBezTo>
                      <a:pt x="644229" y="1888306"/>
                      <a:pt x="285735" y="1609250"/>
                      <a:pt x="166194" y="1224915"/>
                    </a:cubicBezTo>
                    <a:lnTo>
                      <a:pt x="161288" y="1205835"/>
                    </a:lnTo>
                    <a:lnTo>
                      <a:pt x="82764" y="1184559"/>
                    </a:lnTo>
                    <a:cubicBezTo>
                      <a:pt x="18297" y="1167093"/>
                      <a:pt x="-15615" y="1085211"/>
                      <a:pt x="7019" y="1001672"/>
                    </a:cubicBezTo>
                    <a:cubicBezTo>
                      <a:pt x="23995" y="939017"/>
                      <a:pt x="67957" y="893225"/>
                      <a:pt x="116074" y="881613"/>
                    </a:cubicBezTo>
                    <a:lnTo>
                      <a:pt x="126900" y="881707"/>
                    </a:lnTo>
                    <a:lnTo>
                      <a:pt x="128622" y="847619"/>
                    </a:lnTo>
                    <a:cubicBezTo>
                      <a:pt x="176972" y="371524"/>
                      <a:pt x="579049" y="0"/>
                      <a:pt x="1067900" y="0"/>
                    </a:cubicBezTo>
                    <a:close/>
                  </a:path>
                </a:pathLst>
              </a:custGeom>
              <a:solidFill>
                <a:srgbClr val="F5DEB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B5F35A8-55F9-795E-0D28-C6C4B28E6696}"/>
                  </a:ext>
                </a:extLst>
              </p:cNvPr>
              <p:cNvSpPr/>
              <p:nvPr/>
            </p:nvSpPr>
            <p:spPr>
              <a:xfrm>
                <a:off x="4315657" y="2794494"/>
                <a:ext cx="119907" cy="11990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E30D7E2-0C0F-9CBC-E225-0A6A3C2E3060}"/>
                  </a:ext>
                </a:extLst>
              </p:cNvPr>
              <p:cNvSpPr/>
              <p:nvPr/>
            </p:nvSpPr>
            <p:spPr>
              <a:xfrm rot="19641618">
                <a:off x="4070474" y="3295095"/>
                <a:ext cx="241498" cy="3551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BD6A9EA-1ED7-F1E5-DAFB-7F5FF416B051}"/>
                  </a:ext>
                </a:extLst>
              </p:cNvPr>
              <p:cNvSpPr/>
              <p:nvPr/>
            </p:nvSpPr>
            <p:spPr>
              <a:xfrm>
                <a:off x="3684686" y="1712760"/>
                <a:ext cx="1804743" cy="965044"/>
              </a:xfrm>
              <a:custGeom>
                <a:avLst/>
                <a:gdLst>
                  <a:gd name="connsiteX0" fmla="*/ 769398 w 1804743"/>
                  <a:gd name="connsiteY0" fmla="*/ 0 h 965044"/>
                  <a:gd name="connsiteX1" fmla="*/ 945797 w 1804743"/>
                  <a:gd name="connsiteY1" fmla="*/ 83189 h 965044"/>
                  <a:gd name="connsiteX2" fmla="*/ 945972 w 1804743"/>
                  <a:gd name="connsiteY2" fmla="*/ 83478 h 965044"/>
                  <a:gd name="connsiteX3" fmla="*/ 952487 w 1804743"/>
                  <a:gd name="connsiteY3" fmla="*/ 73816 h 965044"/>
                  <a:gd name="connsiteX4" fmla="*/ 1114131 w 1804743"/>
                  <a:gd name="connsiteY4" fmla="*/ 6861 h 965044"/>
                  <a:gd name="connsiteX5" fmla="*/ 1324767 w 1804743"/>
                  <a:gd name="connsiteY5" fmla="*/ 146480 h 965044"/>
                  <a:gd name="connsiteX6" fmla="*/ 1331413 w 1804743"/>
                  <a:gd name="connsiteY6" fmla="*/ 179399 h 965044"/>
                  <a:gd name="connsiteX7" fmla="*/ 1347420 w 1804743"/>
                  <a:gd name="connsiteY7" fmla="*/ 166191 h 965044"/>
                  <a:gd name="connsiteX8" fmla="*/ 1475232 w 1804743"/>
                  <a:gd name="connsiteY8" fmla="*/ 127150 h 965044"/>
                  <a:gd name="connsiteX9" fmla="*/ 1703832 w 1804743"/>
                  <a:gd name="connsiteY9" fmla="*/ 355750 h 965044"/>
                  <a:gd name="connsiteX10" fmla="*/ 1685868 w 1804743"/>
                  <a:gd name="connsiteY10" fmla="*/ 444731 h 965044"/>
                  <a:gd name="connsiteX11" fmla="*/ 1680784 w 1804743"/>
                  <a:gd name="connsiteY11" fmla="*/ 452272 h 965044"/>
                  <a:gd name="connsiteX12" fmla="*/ 1703956 w 1804743"/>
                  <a:gd name="connsiteY12" fmla="*/ 464850 h 965044"/>
                  <a:gd name="connsiteX13" fmla="*/ 1804743 w 1804743"/>
                  <a:gd name="connsiteY13" fmla="*/ 654408 h 965044"/>
                  <a:gd name="connsiteX14" fmla="*/ 1576143 w 1804743"/>
                  <a:gd name="connsiteY14" fmla="*/ 883008 h 965044"/>
                  <a:gd name="connsiteX15" fmla="*/ 1414499 w 1804743"/>
                  <a:gd name="connsiteY15" fmla="*/ 816053 h 965044"/>
                  <a:gd name="connsiteX16" fmla="*/ 1385916 w 1804743"/>
                  <a:gd name="connsiteY16" fmla="*/ 773659 h 965044"/>
                  <a:gd name="connsiteX17" fmla="*/ 1375465 w 1804743"/>
                  <a:gd name="connsiteY17" fmla="*/ 825425 h 965044"/>
                  <a:gd name="connsiteX18" fmla="*/ 1164829 w 1804743"/>
                  <a:gd name="connsiteY18" fmla="*/ 965044 h 965044"/>
                  <a:gd name="connsiteX19" fmla="*/ 1003185 w 1804743"/>
                  <a:gd name="connsiteY19" fmla="*/ 898089 h 965044"/>
                  <a:gd name="connsiteX20" fmla="*/ 976234 w 1804743"/>
                  <a:gd name="connsiteY20" fmla="*/ 858115 h 965044"/>
                  <a:gd name="connsiteX21" fmla="*/ 964627 w 1804743"/>
                  <a:gd name="connsiteY21" fmla="*/ 877246 h 965044"/>
                  <a:gd name="connsiteX22" fmla="*/ 788228 w 1804743"/>
                  <a:gd name="connsiteY22" fmla="*/ 960435 h 965044"/>
                  <a:gd name="connsiteX23" fmla="*/ 626583 w 1804743"/>
                  <a:gd name="connsiteY23" fmla="*/ 893480 h 965044"/>
                  <a:gd name="connsiteX24" fmla="*/ 619465 w 1804743"/>
                  <a:gd name="connsiteY24" fmla="*/ 882922 h 965044"/>
                  <a:gd name="connsiteX25" fmla="*/ 615454 w 1804743"/>
                  <a:gd name="connsiteY25" fmla="*/ 888871 h 965044"/>
                  <a:gd name="connsiteX26" fmla="*/ 453810 w 1804743"/>
                  <a:gd name="connsiteY26" fmla="*/ 955826 h 965044"/>
                  <a:gd name="connsiteX27" fmla="*/ 243174 w 1804743"/>
                  <a:gd name="connsiteY27" fmla="*/ 816207 h 965044"/>
                  <a:gd name="connsiteX28" fmla="*/ 241716 w 1804743"/>
                  <a:gd name="connsiteY28" fmla="*/ 808984 h 965044"/>
                  <a:gd name="connsiteX29" fmla="*/ 228600 w 1804743"/>
                  <a:gd name="connsiteY29" fmla="*/ 810306 h 965044"/>
                  <a:gd name="connsiteX30" fmla="*/ 0 w 1804743"/>
                  <a:gd name="connsiteY30" fmla="*/ 581706 h 965044"/>
                  <a:gd name="connsiteX31" fmla="*/ 228600 w 1804743"/>
                  <a:gd name="connsiteY31" fmla="*/ 353106 h 965044"/>
                  <a:gd name="connsiteX32" fmla="*/ 235260 w 1804743"/>
                  <a:gd name="connsiteY32" fmla="*/ 353777 h 965044"/>
                  <a:gd name="connsiteX33" fmla="*/ 228600 w 1804743"/>
                  <a:gd name="connsiteY33" fmla="*/ 320791 h 965044"/>
                  <a:gd name="connsiteX34" fmla="*/ 457200 w 1804743"/>
                  <a:gd name="connsiteY34" fmla="*/ 92191 h 965044"/>
                  <a:gd name="connsiteX35" fmla="*/ 546181 w 1804743"/>
                  <a:gd name="connsiteY35" fmla="*/ 110156 h 965044"/>
                  <a:gd name="connsiteX36" fmla="*/ 569934 w 1804743"/>
                  <a:gd name="connsiteY36" fmla="*/ 123048 h 965044"/>
                  <a:gd name="connsiteX37" fmla="*/ 607753 w 1804743"/>
                  <a:gd name="connsiteY37" fmla="*/ 66955 h 965044"/>
                  <a:gd name="connsiteX38" fmla="*/ 769398 w 1804743"/>
                  <a:gd name="connsiteY38" fmla="*/ 0 h 96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804743" h="965044">
                    <a:moveTo>
                      <a:pt x="769398" y="0"/>
                    </a:moveTo>
                    <a:cubicBezTo>
                      <a:pt x="840415" y="0"/>
                      <a:pt x="903868" y="32383"/>
                      <a:pt x="945797" y="83189"/>
                    </a:cubicBezTo>
                    <a:lnTo>
                      <a:pt x="945972" y="83478"/>
                    </a:lnTo>
                    <a:lnTo>
                      <a:pt x="952487" y="73816"/>
                    </a:lnTo>
                    <a:cubicBezTo>
                      <a:pt x="993855" y="32448"/>
                      <a:pt x="1051005" y="6861"/>
                      <a:pt x="1114131" y="6861"/>
                    </a:cubicBezTo>
                    <a:cubicBezTo>
                      <a:pt x="1208820" y="6861"/>
                      <a:pt x="1290063" y="64432"/>
                      <a:pt x="1324767" y="146480"/>
                    </a:cubicBezTo>
                    <a:lnTo>
                      <a:pt x="1331413" y="179399"/>
                    </a:lnTo>
                    <a:lnTo>
                      <a:pt x="1347420" y="166191"/>
                    </a:lnTo>
                    <a:cubicBezTo>
                      <a:pt x="1383905" y="141543"/>
                      <a:pt x="1427888" y="127150"/>
                      <a:pt x="1475232" y="127150"/>
                    </a:cubicBezTo>
                    <a:cubicBezTo>
                      <a:pt x="1601484" y="127150"/>
                      <a:pt x="1703832" y="229498"/>
                      <a:pt x="1703832" y="355750"/>
                    </a:cubicBezTo>
                    <a:cubicBezTo>
                      <a:pt x="1703832" y="387313"/>
                      <a:pt x="1697436" y="417382"/>
                      <a:pt x="1685868" y="444731"/>
                    </a:cubicBezTo>
                    <a:lnTo>
                      <a:pt x="1680784" y="452272"/>
                    </a:lnTo>
                    <a:lnTo>
                      <a:pt x="1703956" y="464850"/>
                    </a:lnTo>
                    <a:cubicBezTo>
                      <a:pt x="1764764" y="505931"/>
                      <a:pt x="1804743" y="575501"/>
                      <a:pt x="1804743" y="654408"/>
                    </a:cubicBezTo>
                    <a:cubicBezTo>
                      <a:pt x="1804743" y="780660"/>
                      <a:pt x="1702395" y="883008"/>
                      <a:pt x="1576143" y="883008"/>
                    </a:cubicBezTo>
                    <a:cubicBezTo>
                      <a:pt x="1513017" y="883008"/>
                      <a:pt x="1455867" y="857421"/>
                      <a:pt x="1414499" y="816053"/>
                    </a:cubicBezTo>
                    <a:lnTo>
                      <a:pt x="1385916" y="773659"/>
                    </a:lnTo>
                    <a:lnTo>
                      <a:pt x="1375465" y="825425"/>
                    </a:lnTo>
                    <a:cubicBezTo>
                      <a:pt x="1340761" y="907473"/>
                      <a:pt x="1259518" y="965044"/>
                      <a:pt x="1164829" y="965044"/>
                    </a:cubicBezTo>
                    <a:cubicBezTo>
                      <a:pt x="1101703" y="965044"/>
                      <a:pt x="1044553" y="939457"/>
                      <a:pt x="1003185" y="898089"/>
                    </a:cubicBezTo>
                    <a:lnTo>
                      <a:pt x="976234" y="858115"/>
                    </a:lnTo>
                    <a:lnTo>
                      <a:pt x="964627" y="877246"/>
                    </a:lnTo>
                    <a:cubicBezTo>
                      <a:pt x="922698" y="928052"/>
                      <a:pt x="859245" y="960435"/>
                      <a:pt x="788228" y="960435"/>
                    </a:cubicBezTo>
                    <a:cubicBezTo>
                      <a:pt x="725102" y="960435"/>
                      <a:pt x="667952" y="934848"/>
                      <a:pt x="626583" y="893480"/>
                    </a:cubicBezTo>
                    <a:lnTo>
                      <a:pt x="619465" y="882922"/>
                    </a:lnTo>
                    <a:lnTo>
                      <a:pt x="615454" y="888871"/>
                    </a:lnTo>
                    <a:cubicBezTo>
                      <a:pt x="574086" y="930239"/>
                      <a:pt x="516936" y="955826"/>
                      <a:pt x="453810" y="955826"/>
                    </a:cubicBezTo>
                    <a:cubicBezTo>
                      <a:pt x="359121" y="955826"/>
                      <a:pt x="277878" y="898255"/>
                      <a:pt x="243174" y="816207"/>
                    </a:cubicBezTo>
                    <a:lnTo>
                      <a:pt x="241716" y="808984"/>
                    </a:lnTo>
                    <a:lnTo>
                      <a:pt x="228600" y="810306"/>
                    </a:lnTo>
                    <a:cubicBezTo>
                      <a:pt x="102348" y="810306"/>
                      <a:pt x="0" y="707958"/>
                      <a:pt x="0" y="581706"/>
                    </a:cubicBezTo>
                    <a:cubicBezTo>
                      <a:pt x="0" y="455454"/>
                      <a:pt x="102348" y="353106"/>
                      <a:pt x="228600" y="353106"/>
                    </a:cubicBezTo>
                    <a:lnTo>
                      <a:pt x="235260" y="353777"/>
                    </a:lnTo>
                    <a:lnTo>
                      <a:pt x="228600" y="320791"/>
                    </a:lnTo>
                    <a:cubicBezTo>
                      <a:pt x="228600" y="194539"/>
                      <a:pt x="330948" y="92191"/>
                      <a:pt x="457200" y="92191"/>
                    </a:cubicBezTo>
                    <a:cubicBezTo>
                      <a:pt x="488763" y="92191"/>
                      <a:pt x="518832" y="98588"/>
                      <a:pt x="546181" y="110156"/>
                    </a:cubicBezTo>
                    <a:lnTo>
                      <a:pt x="569934" y="123048"/>
                    </a:lnTo>
                    <a:lnTo>
                      <a:pt x="607753" y="66955"/>
                    </a:lnTo>
                    <a:cubicBezTo>
                      <a:pt x="649122" y="25587"/>
                      <a:pt x="706272" y="0"/>
                      <a:pt x="76939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06A911F-82E9-78D2-9D84-79365EA8F97C}"/>
                </a:ext>
              </a:extLst>
            </p:cNvPr>
            <p:cNvGrpSpPr/>
            <p:nvPr/>
          </p:nvGrpSpPr>
          <p:grpSpPr>
            <a:xfrm>
              <a:off x="5083632" y="1915849"/>
              <a:ext cx="2012053" cy="3026297"/>
              <a:chOff x="3601088" y="1712760"/>
              <a:chExt cx="2012053" cy="302629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CAC6178-DE26-D427-CD48-640FED486023}"/>
                  </a:ext>
                </a:extLst>
              </p:cNvPr>
              <p:cNvSpPr/>
              <p:nvPr/>
            </p:nvSpPr>
            <p:spPr>
              <a:xfrm>
                <a:off x="4472914" y="3942104"/>
                <a:ext cx="505321" cy="5053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B8F19D8-A5E6-3F44-C02B-ED4BF460918F}"/>
                  </a:ext>
                </a:extLst>
              </p:cNvPr>
              <p:cNvSpPr/>
              <p:nvPr/>
            </p:nvSpPr>
            <p:spPr>
              <a:xfrm>
                <a:off x="4628271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순서도: 지연 21">
                <a:extLst>
                  <a:ext uri="{FF2B5EF4-FFF2-40B4-BE49-F238E27FC236}">
                    <a16:creationId xmlns:a16="http://schemas.microsoft.com/office/drawing/2014/main" id="{5682A0E6-4C8E-EA02-E0C2-472DF1696C97}"/>
                  </a:ext>
                </a:extLst>
              </p:cNvPr>
              <p:cNvSpPr/>
              <p:nvPr/>
            </p:nvSpPr>
            <p:spPr>
              <a:xfrm rot="16200000">
                <a:off x="4604639" y="4461407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7FA944E7-7100-12AC-DD66-62AADD1F101B}"/>
                  </a:ext>
                </a:extLst>
              </p:cNvPr>
              <p:cNvSpPr/>
              <p:nvPr/>
            </p:nvSpPr>
            <p:spPr>
              <a:xfrm>
                <a:off x="3601088" y="2004036"/>
                <a:ext cx="2012053" cy="1888306"/>
              </a:xfrm>
              <a:custGeom>
                <a:avLst/>
                <a:gdLst>
                  <a:gd name="connsiteX0" fmla="*/ 1067900 w 2012053"/>
                  <a:gd name="connsiteY0" fmla="*/ 0 h 1888306"/>
                  <a:gd name="connsiteX1" fmla="*/ 2012053 w 2012053"/>
                  <a:gd name="connsiteY1" fmla="*/ 944153 h 1888306"/>
                  <a:gd name="connsiteX2" fmla="*/ 1067900 w 2012053"/>
                  <a:gd name="connsiteY2" fmla="*/ 1888306 h 1888306"/>
                  <a:gd name="connsiteX3" fmla="*/ 166194 w 2012053"/>
                  <a:gd name="connsiteY3" fmla="*/ 1224915 h 1888306"/>
                  <a:gd name="connsiteX4" fmla="*/ 161288 w 2012053"/>
                  <a:gd name="connsiteY4" fmla="*/ 1205835 h 1888306"/>
                  <a:gd name="connsiteX5" fmla="*/ 82764 w 2012053"/>
                  <a:gd name="connsiteY5" fmla="*/ 1184559 h 1888306"/>
                  <a:gd name="connsiteX6" fmla="*/ 7019 w 2012053"/>
                  <a:gd name="connsiteY6" fmla="*/ 1001672 h 1888306"/>
                  <a:gd name="connsiteX7" fmla="*/ 116074 w 2012053"/>
                  <a:gd name="connsiteY7" fmla="*/ 881613 h 1888306"/>
                  <a:gd name="connsiteX8" fmla="*/ 126900 w 2012053"/>
                  <a:gd name="connsiteY8" fmla="*/ 881707 h 1888306"/>
                  <a:gd name="connsiteX9" fmla="*/ 128622 w 2012053"/>
                  <a:gd name="connsiteY9" fmla="*/ 847619 h 1888306"/>
                  <a:gd name="connsiteX10" fmla="*/ 1067900 w 2012053"/>
                  <a:gd name="connsiteY10" fmla="*/ 0 h 188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12053" h="1888306">
                    <a:moveTo>
                      <a:pt x="1067900" y="0"/>
                    </a:moveTo>
                    <a:cubicBezTo>
                      <a:pt x="1589341" y="0"/>
                      <a:pt x="2012053" y="422712"/>
                      <a:pt x="2012053" y="944153"/>
                    </a:cubicBezTo>
                    <a:cubicBezTo>
                      <a:pt x="2012053" y="1465594"/>
                      <a:pt x="1589341" y="1888306"/>
                      <a:pt x="1067900" y="1888306"/>
                    </a:cubicBezTo>
                    <a:cubicBezTo>
                      <a:pt x="644229" y="1888306"/>
                      <a:pt x="285735" y="1609250"/>
                      <a:pt x="166194" y="1224915"/>
                    </a:cubicBezTo>
                    <a:lnTo>
                      <a:pt x="161288" y="1205835"/>
                    </a:lnTo>
                    <a:lnTo>
                      <a:pt x="82764" y="1184559"/>
                    </a:lnTo>
                    <a:cubicBezTo>
                      <a:pt x="18297" y="1167093"/>
                      <a:pt x="-15615" y="1085211"/>
                      <a:pt x="7019" y="1001672"/>
                    </a:cubicBezTo>
                    <a:cubicBezTo>
                      <a:pt x="23995" y="939017"/>
                      <a:pt x="67957" y="893225"/>
                      <a:pt x="116074" y="881613"/>
                    </a:cubicBezTo>
                    <a:lnTo>
                      <a:pt x="126900" y="881707"/>
                    </a:lnTo>
                    <a:lnTo>
                      <a:pt x="128622" y="847619"/>
                    </a:lnTo>
                    <a:cubicBezTo>
                      <a:pt x="176972" y="371524"/>
                      <a:pt x="579049" y="0"/>
                      <a:pt x="1067900" y="0"/>
                    </a:cubicBezTo>
                    <a:close/>
                  </a:path>
                </a:pathLst>
              </a:custGeom>
              <a:solidFill>
                <a:srgbClr val="F5DEB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38471B9-0591-6BCF-0000-5CD79E288CE1}"/>
                  </a:ext>
                </a:extLst>
              </p:cNvPr>
              <p:cNvSpPr/>
              <p:nvPr/>
            </p:nvSpPr>
            <p:spPr>
              <a:xfrm>
                <a:off x="4315657" y="2794494"/>
                <a:ext cx="119907" cy="11990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368B834-C99A-C2F6-D255-C4C9FBE1F590}"/>
                  </a:ext>
                </a:extLst>
              </p:cNvPr>
              <p:cNvSpPr/>
              <p:nvPr/>
            </p:nvSpPr>
            <p:spPr>
              <a:xfrm rot="19641618">
                <a:off x="4070474" y="3295095"/>
                <a:ext cx="241498" cy="3551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FE80CFD-1CFF-3630-FF99-FAB108DD8F13}"/>
                  </a:ext>
                </a:extLst>
              </p:cNvPr>
              <p:cNvSpPr/>
              <p:nvPr/>
            </p:nvSpPr>
            <p:spPr>
              <a:xfrm>
                <a:off x="3684686" y="1712760"/>
                <a:ext cx="1804743" cy="965044"/>
              </a:xfrm>
              <a:custGeom>
                <a:avLst/>
                <a:gdLst>
                  <a:gd name="connsiteX0" fmla="*/ 769398 w 1804743"/>
                  <a:gd name="connsiteY0" fmla="*/ 0 h 965044"/>
                  <a:gd name="connsiteX1" fmla="*/ 945797 w 1804743"/>
                  <a:gd name="connsiteY1" fmla="*/ 83189 h 965044"/>
                  <a:gd name="connsiteX2" fmla="*/ 945972 w 1804743"/>
                  <a:gd name="connsiteY2" fmla="*/ 83478 h 965044"/>
                  <a:gd name="connsiteX3" fmla="*/ 952487 w 1804743"/>
                  <a:gd name="connsiteY3" fmla="*/ 73816 h 965044"/>
                  <a:gd name="connsiteX4" fmla="*/ 1114131 w 1804743"/>
                  <a:gd name="connsiteY4" fmla="*/ 6861 h 965044"/>
                  <a:gd name="connsiteX5" fmla="*/ 1324767 w 1804743"/>
                  <a:gd name="connsiteY5" fmla="*/ 146480 h 965044"/>
                  <a:gd name="connsiteX6" fmla="*/ 1331413 w 1804743"/>
                  <a:gd name="connsiteY6" fmla="*/ 179399 h 965044"/>
                  <a:gd name="connsiteX7" fmla="*/ 1347420 w 1804743"/>
                  <a:gd name="connsiteY7" fmla="*/ 166191 h 965044"/>
                  <a:gd name="connsiteX8" fmla="*/ 1475232 w 1804743"/>
                  <a:gd name="connsiteY8" fmla="*/ 127150 h 965044"/>
                  <a:gd name="connsiteX9" fmla="*/ 1703832 w 1804743"/>
                  <a:gd name="connsiteY9" fmla="*/ 355750 h 965044"/>
                  <a:gd name="connsiteX10" fmla="*/ 1685868 w 1804743"/>
                  <a:gd name="connsiteY10" fmla="*/ 444731 h 965044"/>
                  <a:gd name="connsiteX11" fmla="*/ 1680784 w 1804743"/>
                  <a:gd name="connsiteY11" fmla="*/ 452272 h 965044"/>
                  <a:gd name="connsiteX12" fmla="*/ 1703956 w 1804743"/>
                  <a:gd name="connsiteY12" fmla="*/ 464850 h 965044"/>
                  <a:gd name="connsiteX13" fmla="*/ 1804743 w 1804743"/>
                  <a:gd name="connsiteY13" fmla="*/ 654408 h 965044"/>
                  <a:gd name="connsiteX14" fmla="*/ 1576143 w 1804743"/>
                  <a:gd name="connsiteY14" fmla="*/ 883008 h 965044"/>
                  <a:gd name="connsiteX15" fmla="*/ 1414499 w 1804743"/>
                  <a:gd name="connsiteY15" fmla="*/ 816053 h 965044"/>
                  <a:gd name="connsiteX16" fmla="*/ 1385916 w 1804743"/>
                  <a:gd name="connsiteY16" fmla="*/ 773659 h 965044"/>
                  <a:gd name="connsiteX17" fmla="*/ 1375465 w 1804743"/>
                  <a:gd name="connsiteY17" fmla="*/ 825425 h 965044"/>
                  <a:gd name="connsiteX18" fmla="*/ 1164829 w 1804743"/>
                  <a:gd name="connsiteY18" fmla="*/ 965044 h 965044"/>
                  <a:gd name="connsiteX19" fmla="*/ 1003185 w 1804743"/>
                  <a:gd name="connsiteY19" fmla="*/ 898089 h 965044"/>
                  <a:gd name="connsiteX20" fmla="*/ 976234 w 1804743"/>
                  <a:gd name="connsiteY20" fmla="*/ 858115 h 965044"/>
                  <a:gd name="connsiteX21" fmla="*/ 964627 w 1804743"/>
                  <a:gd name="connsiteY21" fmla="*/ 877246 h 965044"/>
                  <a:gd name="connsiteX22" fmla="*/ 788228 w 1804743"/>
                  <a:gd name="connsiteY22" fmla="*/ 960435 h 965044"/>
                  <a:gd name="connsiteX23" fmla="*/ 626583 w 1804743"/>
                  <a:gd name="connsiteY23" fmla="*/ 893480 h 965044"/>
                  <a:gd name="connsiteX24" fmla="*/ 619465 w 1804743"/>
                  <a:gd name="connsiteY24" fmla="*/ 882922 h 965044"/>
                  <a:gd name="connsiteX25" fmla="*/ 615454 w 1804743"/>
                  <a:gd name="connsiteY25" fmla="*/ 888871 h 965044"/>
                  <a:gd name="connsiteX26" fmla="*/ 453810 w 1804743"/>
                  <a:gd name="connsiteY26" fmla="*/ 955826 h 965044"/>
                  <a:gd name="connsiteX27" fmla="*/ 243174 w 1804743"/>
                  <a:gd name="connsiteY27" fmla="*/ 816207 h 965044"/>
                  <a:gd name="connsiteX28" fmla="*/ 241716 w 1804743"/>
                  <a:gd name="connsiteY28" fmla="*/ 808984 h 965044"/>
                  <a:gd name="connsiteX29" fmla="*/ 228600 w 1804743"/>
                  <a:gd name="connsiteY29" fmla="*/ 810306 h 965044"/>
                  <a:gd name="connsiteX30" fmla="*/ 0 w 1804743"/>
                  <a:gd name="connsiteY30" fmla="*/ 581706 h 965044"/>
                  <a:gd name="connsiteX31" fmla="*/ 228600 w 1804743"/>
                  <a:gd name="connsiteY31" fmla="*/ 353106 h 965044"/>
                  <a:gd name="connsiteX32" fmla="*/ 235260 w 1804743"/>
                  <a:gd name="connsiteY32" fmla="*/ 353777 h 965044"/>
                  <a:gd name="connsiteX33" fmla="*/ 228600 w 1804743"/>
                  <a:gd name="connsiteY33" fmla="*/ 320791 h 965044"/>
                  <a:gd name="connsiteX34" fmla="*/ 457200 w 1804743"/>
                  <a:gd name="connsiteY34" fmla="*/ 92191 h 965044"/>
                  <a:gd name="connsiteX35" fmla="*/ 546181 w 1804743"/>
                  <a:gd name="connsiteY35" fmla="*/ 110156 h 965044"/>
                  <a:gd name="connsiteX36" fmla="*/ 569934 w 1804743"/>
                  <a:gd name="connsiteY36" fmla="*/ 123048 h 965044"/>
                  <a:gd name="connsiteX37" fmla="*/ 607753 w 1804743"/>
                  <a:gd name="connsiteY37" fmla="*/ 66955 h 965044"/>
                  <a:gd name="connsiteX38" fmla="*/ 769398 w 1804743"/>
                  <a:gd name="connsiteY38" fmla="*/ 0 h 96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804743" h="965044">
                    <a:moveTo>
                      <a:pt x="769398" y="0"/>
                    </a:moveTo>
                    <a:cubicBezTo>
                      <a:pt x="840415" y="0"/>
                      <a:pt x="903868" y="32383"/>
                      <a:pt x="945797" y="83189"/>
                    </a:cubicBezTo>
                    <a:lnTo>
                      <a:pt x="945972" y="83478"/>
                    </a:lnTo>
                    <a:lnTo>
                      <a:pt x="952487" y="73816"/>
                    </a:lnTo>
                    <a:cubicBezTo>
                      <a:pt x="993855" y="32448"/>
                      <a:pt x="1051005" y="6861"/>
                      <a:pt x="1114131" y="6861"/>
                    </a:cubicBezTo>
                    <a:cubicBezTo>
                      <a:pt x="1208820" y="6861"/>
                      <a:pt x="1290063" y="64432"/>
                      <a:pt x="1324767" y="146480"/>
                    </a:cubicBezTo>
                    <a:lnTo>
                      <a:pt x="1331413" y="179399"/>
                    </a:lnTo>
                    <a:lnTo>
                      <a:pt x="1347420" y="166191"/>
                    </a:lnTo>
                    <a:cubicBezTo>
                      <a:pt x="1383905" y="141543"/>
                      <a:pt x="1427888" y="127150"/>
                      <a:pt x="1475232" y="127150"/>
                    </a:cubicBezTo>
                    <a:cubicBezTo>
                      <a:pt x="1601484" y="127150"/>
                      <a:pt x="1703832" y="229498"/>
                      <a:pt x="1703832" y="355750"/>
                    </a:cubicBezTo>
                    <a:cubicBezTo>
                      <a:pt x="1703832" y="387313"/>
                      <a:pt x="1697436" y="417382"/>
                      <a:pt x="1685868" y="444731"/>
                    </a:cubicBezTo>
                    <a:lnTo>
                      <a:pt x="1680784" y="452272"/>
                    </a:lnTo>
                    <a:lnTo>
                      <a:pt x="1703956" y="464850"/>
                    </a:lnTo>
                    <a:cubicBezTo>
                      <a:pt x="1764764" y="505931"/>
                      <a:pt x="1804743" y="575501"/>
                      <a:pt x="1804743" y="654408"/>
                    </a:cubicBezTo>
                    <a:cubicBezTo>
                      <a:pt x="1804743" y="780660"/>
                      <a:pt x="1702395" y="883008"/>
                      <a:pt x="1576143" y="883008"/>
                    </a:cubicBezTo>
                    <a:cubicBezTo>
                      <a:pt x="1513017" y="883008"/>
                      <a:pt x="1455867" y="857421"/>
                      <a:pt x="1414499" y="816053"/>
                    </a:cubicBezTo>
                    <a:lnTo>
                      <a:pt x="1385916" y="773659"/>
                    </a:lnTo>
                    <a:lnTo>
                      <a:pt x="1375465" y="825425"/>
                    </a:lnTo>
                    <a:cubicBezTo>
                      <a:pt x="1340761" y="907473"/>
                      <a:pt x="1259518" y="965044"/>
                      <a:pt x="1164829" y="965044"/>
                    </a:cubicBezTo>
                    <a:cubicBezTo>
                      <a:pt x="1101703" y="965044"/>
                      <a:pt x="1044553" y="939457"/>
                      <a:pt x="1003185" y="898089"/>
                    </a:cubicBezTo>
                    <a:lnTo>
                      <a:pt x="976234" y="858115"/>
                    </a:lnTo>
                    <a:lnTo>
                      <a:pt x="964627" y="877246"/>
                    </a:lnTo>
                    <a:cubicBezTo>
                      <a:pt x="922698" y="928052"/>
                      <a:pt x="859245" y="960435"/>
                      <a:pt x="788228" y="960435"/>
                    </a:cubicBezTo>
                    <a:cubicBezTo>
                      <a:pt x="725102" y="960435"/>
                      <a:pt x="667952" y="934848"/>
                      <a:pt x="626583" y="893480"/>
                    </a:cubicBezTo>
                    <a:lnTo>
                      <a:pt x="619465" y="882922"/>
                    </a:lnTo>
                    <a:lnTo>
                      <a:pt x="615454" y="888871"/>
                    </a:lnTo>
                    <a:cubicBezTo>
                      <a:pt x="574086" y="930239"/>
                      <a:pt x="516936" y="955826"/>
                      <a:pt x="453810" y="955826"/>
                    </a:cubicBezTo>
                    <a:cubicBezTo>
                      <a:pt x="359121" y="955826"/>
                      <a:pt x="277878" y="898255"/>
                      <a:pt x="243174" y="816207"/>
                    </a:cubicBezTo>
                    <a:lnTo>
                      <a:pt x="241716" y="808984"/>
                    </a:lnTo>
                    <a:lnTo>
                      <a:pt x="228600" y="810306"/>
                    </a:lnTo>
                    <a:cubicBezTo>
                      <a:pt x="102348" y="810306"/>
                      <a:pt x="0" y="707958"/>
                      <a:pt x="0" y="581706"/>
                    </a:cubicBezTo>
                    <a:cubicBezTo>
                      <a:pt x="0" y="455454"/>
                      <a:pt x="102348" y="353106"/>
                      <a:pt x="228600" y="353106"/>
                    </a:cubicBezTo>
                    <a:lnTo>
                      <a:pt x="235260" y="353777"/>
                    </a:lnTo>
                    <a:lnTo>
                      <a:pt x="228600" y="320791"/>
                    </a:lnTo>
                    <a:cubicBezTo>
                      <a:pt x="228600" y="194539"/>
                      <a:pt x="330948" y="92191"/>
                      <a:pt x="457200" y="92191"/>
                    </a:cubicBezTo>
                    <a:cubicBezTo>
                      <a:pt x="488763" y="92191"/>
                      <a:pt x="518832" y="98588"/>
                      <a:pt x="546181" y="110156"/>
                    </a:cubicBezTo>
                    <a:lnTo>
                      <a:pt x="569934" y="123048"/>
                    </a:lnTo>
                    <a:lnTo>
                      <a:pt x="607753" y="66955"/>
                    </a:lnTo>
                    <a:cubicBezTo>
                      <a:pt x="649122" y="25587"/>
                      <a:pt x="706272" y="0"/>
                      <a:pt x="76939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6820B04-40D3-9DAE-1A6D-329112D196A6}"/>
                </a:ext>
              </a:extLst>
            </p:cNvPr>
            <p:cNvGrpSpPr/>
            <p:nvPr/>
          </p:nvGrpSpPr>
          <p:grpSpPr>
            <a:xfrm>
              <a:off x="8600721" y="1971161"/>
              <a:ext cx="2012053" cy="2913320"/>
              <a:chOff x="3601088" y="1712760"/>
              <a:chExt cx="2012053" cy="291332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1C5B86B-96BC-7B69-0CE0-E0F5BB7E2384}"/>
                  </a:ext>
                </a:extLst>
              </p:cNvPr>
              <p:cNvSpPr/>
              <p:nvPr/>
            </p:nvSpPr>
            <p:spPr>
              <a:xfrm>
                <a:off x="4880932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3DB8CF06-9FAA-3951-0878-855E05726E11}"/>
                  </a:ext>
                </a:extLst>
              </p:cNvPr>
              <p:cNvSpPr/>
              <p:nvPr/>
            </p:nvSpPr>
            <p:spPr>
              <a:xfrm>
                <a:off x="3601088" y="2004036"/>
                <a:ext cx="2012053" cy="1888306"/>
              </a:xfrm>
              <a:custGeom>
                <a:avLst/>
                <a:gdLst>
                  <a:gd name="connsiteX0" fmla="*/ 1067900 w 2012053"/>
                  <a:gd name="connsiteY0" fmla="*/ 0 h 1888306"/>
                  <a:gd name="connsiteX1" fmla="*/ 2012053 w 2012053"/>
                  <a:gd name="connsiteY1" fmla="*/ 944153 h 1888306"/>
                  <a:gd name="connsiteX2" fmla="*/ 1067900 w 2012053"/>
                  <a:gd name="connsiteY2" fmla="*/ 1888306 h 1888306"/>
                  <a:gd name="connsiteX3" fmla="*/ 166194 w 2012053"/>
                  <a:gd name="connsiteY3" fmla="*/ 1224915 h 1888306"/>
                  <a:gd name="connsiteX4" fmla="*/ 161288 w 2012053"/>
                  <a:gd name="connsiteY4" fmla="*/ 1205835 h 1888306"/>
                  <a:gd name="connsiteX5" fmla="*/ 82764 w 2012053"/>
                  <a:gd name="connsiteY5" fmla="*/ 1184559 h 1888306"/>
                  <a:gd name="connsiteX6" fmla="*/ 7019 w 2012053"/>
                  <a:gd name="connsiteY6" fmla="*/ 1001672 h 1888306"/>
                  <a:gd name="connsiteX7" fmla="*/ 116074 w 2012053"/>
                  <a:gd name="connsiteY7" fmla="*/ 881613 h 1888306"/>
                  <a:gd name="connsiteX8" fmla="*/ 126900 w 2012053"/>
                  <a:gd name="connsiteY8" fmla="*/ 881707 h 1888306"/>
                  <a:gd name="connsiteX9" fmla="*/ 128622 w 2012053"/>
                  <a:gd name="connsiteY9" fmla="*/ 847619 h 1888306"/>
                  <a:gd name="connsiteX10" fmla="*/ 1067900 w 2012053"/>
                  <a:gd name="connsiteY10" fmla="*/ 0 h 188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12053" h="1888306">
                    <a:moveTo>
                      <a:pt x="1067900" y="0"/>
                    </a:moveTo>
                    <a:cubicBezTo>
                      <a:pt x="1589341" y="0"/>
                      <a:pt x="2012053" y="422712"/>
                      <a:pt x="2012053" y="944153"/>
                    </a:cubicBezTo>
                    <a:cubicBezTo>
                      <a:pt x="2012053" y="1465594"/>
                      <a:pt x="1589341" y="1888306"/>
                      <a:pt x="1067900" y="1888306"/>
                    </a:cubicBezTo>
                    <a:cubicBezTo>
                      <a:pt x="644229" y="1888306"/>
                      <a:pt x="285735" y="1609250"/>
                      <a:pt x="166194" y="1224915"/>
                    </a:cubicBezTo>
                    <a:lnTo>
                      <a:pt x="161288" y="1205835"/>
                    </a:lnTo>
                    <a:lnTo>
                      <a:pt x="82764" y="1184559"/>
                    </a:lnTo>
                    <a:cubicBezTo>
                      <a:pt x="18297" y="1167093"/>
                      <a:pt x="-15615" y="1085211"/>
                      <a:pt x="7019" y="1001672"/>
                    </a:cubicBezTo>
                    <a:cubicBezTo>
                      <a:pt x="23995" y="939017"/>
                      <a:pt x="67957" y="893225"/>
                      <a:pt x="116074" y="881613"/>
                    </a:cubicBezTo>
                    <a:lnTo>
                      <a:pt x="126900" y="881707"/>
                    </a:lnTo>
                    <a:lnTo>
                      <a:pt x="128622" y="847619"/>
                    </a:lnTo>
                    <a:cubicBezTo>
                      <a:pt x="176972" y="371524"/>
                      <a:pt x="579049" y="0"/>
                      <a:pt x="1067900" y="0"/>
                    </a:cubicBezTo>
                    <a:close/>
                  </a:path>
                </a:pathLst>
              </a:custGeom>
              <a:solidFill>
                <a:srgbClr val="F5DEB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DC0FAB9-BB1A-0DD3-2A5C-BFDE94185FE5}"/>
                  </a:ext>
                </a:extLst>
              </p:cNvPr>
              <p:cNvSpPr/>
              <p:nvPr/>
            </p:nvSpPr>
            <p:spPr>
              <a:xfrm>
                <a:off x="4472914" y="3942104"/>
                <a:ext cx="505321" cy="5053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E16C08-2DF7-10B0-6B23-FBED189A09A3}"/>
                  </a:ext>
                </a:extLst>
              </p:cNvPr>
              <p:cNvSpPr/>
              <p:nvPr/>
            </p:nvSpPr>
            <p:spPr>
              <a:xfrm>
                <a:off x="4375611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순서도: 지연 31">
                <a:extLst>
                  <a:ext uri="{FF2B5EF4-FFF2-40B4-BE49-F238E27FC236}">
                    <a16:creationId xmlns:a16="http://schemas.microsoft.com/office/drawing/2014/main" id="{578BD9EF-374D-4191-0CCD-A92BEA2BE2FE}"/>
                  </a:ext>
                </a:extLst>
              </p:cNvPr>
              <p:cNvSpPr/>
              <p:nvPr/>
            </p:nvSpPr>
            <p:spPr>
              <a:xfrm rot="18900000">
                <a:off x="419103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지연 32">
                <a:extLst>
                  <a:ext uri="{FF2B5EF4-FFF2-40B4-BE49-F238E27FC236}">
                    <a16:creationId xmlns:a16="http://schemas.microsoft.com/office/drawing/2014/main" id="{77FD1365-ABCB-7EC2-E13B-4E3F10821F26}"/>
                  </a:ext>
                </a:extLst>
              </p:cNvPr>
              <p:cNvSpPr/>
              <p:nvPr/>
            </p:nvSpPr>
            <p:spPr>
              <a:xfrm rot="14100000">
                <a:off x="501314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14BE4CA-6D76-D47A-CA68-CB2D6CEBF512}"/>
                  </a:ext>
                </a:extLst>
              </p:cNvPr>
              <p:cNvSpPr/>
              <p:nvPr/>
            </p:nvSpPr>
            <p:spPr>
              <a:xfrm>
                <a:off x="4315657" y="2794494"/>
                <a:ext cx="119907" cy="11990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A2B3EE2-1AE6-AF6C-BAE6-F59228C0DECC}"/>
                  </a:ext>
                </a:extLst>
              </p:cNvPr>
              <p:cNvSpPr/>
              <p:nvPr/>
            </p:nvSpPr>
            <p:spPr>
              <a:xfrm rot="19641618">
                <a:off x="4070474" y="3295095"/>
                <a:ext cx="241498" cy="3551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83868FC2-502E-FA40-3033-52AE25D98016}"/>
                  </a:ext>
                </a:extLst>
              </p:cNvPr>
              <p:cNvSpPr/>
              <p:nvPr/>
            </p:nvSpPr>
            <p:spPr>
              <a:xfrm>
                <a:off x="3684686" y="1712760"/>
                <a:ext cx="1804743" cy="965044"/>
              </a:xfrm>
              <a:custGeom>
                <a:avLst/>
                <a:gdLst>
                  <a:gd name="connsiteX0" fmla="*/ 769398 w 1804743"/>
                  <a:gd name="connsiteY0" fmla="*/ 0 h 965044"/>
                  <a:gd name="connsiteX1" fmla="*/ 945797 w 1804743"/>
                  <a:gd name="connsiteY1" fmla="*/ 83189 h 965044"/>
                  <a:gd name="connsiteX2" fmla="*/ 945972 w 1804743"/>
                  <a:gd name="connsiteY2" fmla="*/ 83478 h 965044"/>
                  <a:gd name="connsiteX3" fmla="*/ 952487 w 1804743"/>
                  <a:gd name="connsiteY3" fmla="*/ 73816 h 965044"/>
                  <a:gd name="connsiteX4" fmla="*/ 1114131 w 1804743"/>
                  <a:gd name="connsiteY4" fmla="*/ 6861 h 965044"/>
                  <a:gd name="connsiteX5" fmla="*/ 1324767 w 1804743"/>
                  <a:gd name="connsiteY5" fmla="*/ 146480 h 965044"/>
                  <a:gd name="connsiteX6" fmla="*/ 1331413 w 1804743"/>
                  <a:gd name="connsiteY6" fmla="*/ 179399 h 965044"/>
                  <a:gd name="connsiteX7" fmla="*/ 1347420 w 1804743"/>
                  <a:gd name="connsiteY7" fmla="*/ 166191 h 965044"/>
                  <a:gd name="connsiteX8" fmla="*/ 1475232 w 1804743"/>
                  <a:gd name="connsiteY8" fmla="*/ 127150 h 965044"/>
                  <a:gd name="connsiteX9" fmla="*/ 1703832 w 1804743"/>
                  <a:gd name="connsiteY9" fmla="*/ 355750 h 965044"/>
                  <a:gd name="connsiteX10" fmla="*/ 1685868 w 1804743"/>
                  <a:gd name="connsiteY10" fmla="*/ 444731 h 965044"/>
                  <a:gd name="connsiteX11" fmla="*/ 1680784 w 1804743"/>
                  <a:gd name="connsiteY11" fmla="*/ 452272 h 965044"/>
                  <a:gd name="connsiteX12" fmla="*/ 1703956 w 1804743"/>
                  <a:gd name="connsiteY12" fmla="*/ 464850 h 965044"/>
                  <a:gd name="connsiteX13" fmla="*/ 1804743 w 1804743"/>
                  <a:gd name="connsiteY13" fmla="*/ 654408 h 965044"/>
                  <a:gd name="connsiteX14" fmla="*/ 1576143 w 1804743"/>
                  <a:gd name="connsiteY14" fmla="*/ 883008 h 965044"/>
                  <a:gd name="connsiteX15" fmla="*/ 1414499 w 1804743"/>
                  <a:gd name="connsiteY15" fmla="*/ 816053 h 965044"/>
                  <a:gd name="connsiteX16" fmla="*/ 1385916 w 1804743"/>
                  <a:gd name="connsiteY16" fmla="*/ 773659 h 965044"/>
                  <a:gd name="connsiteX17" fmla="*/ 1375465 w 1804743"/>
                  <a:gd name="connsiteY17" fmla="*/ 825425 h 965044"/>
                  <a:gd name="connsiteX18" fmla="*/ 1164829 w 1804743"/>
                  <a:gd name="connsiteY18" fmla="*/ 965044 h 965044"/>
                  <a:gd name="connsiteX19" fmla="*/ 1003185 w 1804743"/>
                  <a:gd name="connsiteY19" fmla="*/ 898089 h 965044"/>
                  <a:gd name="connsiteX20" fmla="*/ 976234 w 1804743"/>
                  <a:gd name="connsiteY20" fmla="*/ 858115 h 965044"/>
                  <a:gd name="connsiteX21" fmla="*/ 964627 w 1804743"/>
                  <a:gd name="connsiteY21" fmla="*/ 877246 h 965044"/>
                  <a:gd name="connsiteX22" fmla="*/ 788228 w 1804743"/>
                  <a:gd name="connsiteY22" fmla="*/ 960435 h 965044"/>
                  <a:gd name="connsiteX23" fmla="*/ 626583 w 1804743"/>
                  <a:gd name="connsiteY23" fmla="*/ 893480 h 965044"/>
                  <a:gd name="connsiteX24" fmla="*/ 619465 w 1804743"/>
                  <a:gd name="connsiteY24" fmla="*/ 882922 h 965044"/>
                  <a:gd name="connsiteX25" fmla="*/ 615454 w 1804743"/>
                  <a:gd name="connsiteY25" fmla="*/ 888871 h 965044"/>
                  <a:gd name="connsiteX26" fmla="*/ 453810 w 1804743"/>
                  <a:gd name="connsiteY26" fmla="*/ 955826 h 965044"/>
                  <a:gd name="connsiteX27" fmla="*/ 243174 w 1804743"/>
                  <a:gd name="connsiteY27" fmla="*/ 816207 h 965044"/>
                  <a:gd name="connsiteX28" fmla="*/ 241716 w 1804743"/>
                  <a:gd name="connsiteY28" fmla="*/ 808984 h 965044"/>
                  <a:gd name="connsiteX29" fmla="*/ 228600 w 1804743"/>
                  <a:gd name="connsiteY29" fmla="*/ 810306 h 965044"/>
                  <a:gd name="connsiteX30" fmla="*/ 0 w 1804743"/>
                  <a:gd name="connsiteY30" fmla="*/ 581706 h 965044"/>
                  <a:gd name="connsiteX31" fmla="*/ 228600 w 1804743"/>
                  <a:gd name="connsiteY31" fmla="*/ 353106 h 965044"/>
                  <a:gd name="connsiteX32" fmla="*/ 235260 w 1804743"/>
                  <a:gd name="connsiteY32" fmla="*/ 353777 h 965044"/>
                  <a:gd name="connsiteX33" fmla="*/ 228600 w 1804743"/>
                  <a:gd name="connsiteY33" fmla="*/ 320791 h 965044"/>
                  <a:gd name="connsiteX34" fmla="*/ 457200 w 1804743"/>
                  <a:gd name="connsiteY34" fmla="*/ 92191 h 965044"/>
                  <a:gd name="connsiteX35" fmla="*/ 546181 w 1804743"/>
                  <a:gd name="connsiteY35" fmla="*/ 110156 h 965044"/>
                  <a:gd name="connsiteX36" fmla="*/ 569934 w 1804743"/>
                  <a:gd name="connsiteY36" fmla="*/ 123048 h 965044"/>
                  <a:gd name="connsiteX37" fmla="*/ 607753 w 1804743"/>
                  <a:gd name="connsiteY37" fmla="*/ 66955 h 965044"/>
                  <a:gd name="connsiteX38" fmla="*/ 769398 w 1804743"/>
                  <a:gd name="connsiteY38" fmla="*/ 0 h 96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804743" h="965044">
                    <a:moveTo>
                      <a:pt x="769398" y="0"/>
                    </a:moveTo>
                    <a:cubicBezTo>
                      <a:pt x="840415" y="0"/>
                      <a:pt x="903868" y="32383"/>
                      <a:pt x="945797" y="83189"/>
                    </a:cubicBezTo>
                    <a:lnTo>
                      <a:pt x="945972" y="83478"/>
                    </a:lnTo>
                    <a:lnTo>
                      <a:pt x="952487" y="73816"/>
                    </a:lnTo>
                    <a:cubicBezTo>
                      <a:pt x="993855" y="32448"/>
                      <a:pt x="1051005" y="6861"/>
                      <a:pt x="1114131" y="6861"/>
                    </a:cubicBezTo>
                    <a:cubicBezTo>
                      <a:pt x="1208820" y="6861"/>
                      <a:pt x="1290063" y="64432"/>
                      <a:pt x="1324767" y="146480"/>
                    </a:cubicBezTo>
                    <a:lnTo>
                      <a:pt x="1331413" y="179399"/>
                    </a:lnTo>
                    <a:lnTo>
                      <a:pt x="1347420" y="166191"/>
                    </a:lnTo>
                    <a:cubicBezTo>
                      <a:pt x="1383905" y="141543"/>
                      <a:pt x="1427888" y="127150"/>
                      <a:pt x="1475232" y="127150"/>
                    </a:cubicBezTo>
                    <a:cubicBezTo>
                      <a:pt x="1601484" y="127150"/>
                      <a:pt x="1703832" y="229498"/>
                      <a:pt x="1703832" y="355750"/>
                    </a:cubicBezTo>
                    <a:cubicBezTo>
                      <a:pt x="1703832" y="387313"/>
                      <a:pt x="1697436" y="417382"/>
                      <a:pt x="1685868" y="444731"/>
                    </a:cubicBezTo>
                    <a:lnTo>
                      <a:pt x="1680784" y="452272"/>
                    </a:lnTo>
                    <a:lnTo>
                      <a:pt x="1703956" y="464850"/>
                    </a:lnTo>
                    <a:cubicBezTo>
                      <a:pt x="1764764" y="505931"/>
                      <a:pt x="1804743" y="575501"/>
                      <a:pt x="1804743" y="654408"/>
                    </a:cubicBezTo>
                    <a:cubicBezTo>
                      <a:pt x="1804743" y="780660"/>
                      <a:pt x="1702395" y="883008"/>
                      <a:pt x="1576143" y="883008"/>
                    </a:cubicBezTo>
                    <a:cubicBezTo>
                      <a:pt x="1513017" y="883008"/>
                      <a:pt x="1455867" y="857421"/>
                      <a:pt x="1414499" y="816053"/>
                    </a:cubicBezTo>
                    <a:lnTo>
                      <a:pt x="1385916" y="773659"/>
                    </a:lnTo>
                    <a:lnTo>
                      <a:pt x="1375465" y="825425"/>
                    </a:lnTo>
                    <a:cubicBezTo>
                      <a:pt x="1340761" y="907473"/>
                      <a:pt x="1259518" y="965044"/>
                      <a:pt x="1164829" y="965044"/>
                    </a:cubicBezTo>
                    <a:cubicBezTo>
                      <a:pt x="1101703" y="965044"/>
                      <a:pt x="1044553" y="939457"/>
                      <a:pt x="1003185" y="898089"/>
                    </a:cubicBezTo>
                    <a:lnTo>
                      <a:pt x="976234" y="858115"/>
                    </a:lnTo>
                    <a:lnTo>
                      <a:pt x="964627" y="877246"/>
                    </a:lnTo>
                    <a:cubicBezTo>
                      <a:pt x="922698" y="928052"/>
                      <a:pt x="859245" y="960435"/>
                      <a:pt x="788228" y="960435"/>
                    </a:cubicBezTo>
                    <a:cubicBezTo>
                      <a:pt x="725102" y="960435"/>
                      <a:pt x="667952" y="934848"/>
                      <a:pt x="626583" y="893480"/>
                    </a:cubicBezTo>
                    <a:lnTo>
                      <a:pt x="619465" y="882922"/>
                    </a:lnTo>
                    <a:lnTo>
                      <a:pt x="615454" y="888871"/>
                    </a:lnTo>
                    <a:cubicBezTo>
                      <a:pt x="574086" y="930239"/>
                      <a:pt x="516936" y="955826"/>
                      <a:pt x="453810" y="955826"/>
                    </a:cubicBezTo>
                    <a:cubicBezTo>
                      <a:pt x="359121" y="955826"/>
                      <a:pt x="277878" y="898255"/>
                      <a:pt x="243174" y="816207"/>
                    </a:cubicBezTo>
                    <a:lnTo>
                      <a:pt x="241716" y="808984"/>
                    </a:lnTo>
                    <a:lnTo>
                      <a:pt x="228600" y="810306"/>
                    </a:lnTo>
                    <a:cubicBezTo>
                      <a:pt x="102348" y="810306"/>
                      <a:pt x="0" y="707958"/>
                      <a:pt x="0" y="581706"/>
                    </a:cubicBezTo>
                    <a:cubicBezTo>
                      <a:pt x="0" y="455454"/>
                      <a:pt x="102348" y="353106"/>
                      <a:pt x="228600" y="353106"/>
                    </a:cubicBezTo>
                    <a:lnTo>
                      <a:pt x="235260" y="353777"/>
                    </a:lnTo>
                    <a:lnTo>
                      <a:pt x="228600" y="320791"/>
                    </a:lnTo>
                    <a:cubicBezTo>
                      <a:pt x="228600" y="194539"/>
                      <a:pt x="330948" y="92191"/>
                      <a:pt x="457200" y="92191"/>
                    </a:cubicBezTo>
                    <a:cubicBezTo>
                      <a:pt x="488763" y="92191"/>
                      <a:pt x="518832" y="98588"/>
                      <a:pt x="546181" y="110156"/>
                    </a:cubicBezTo>
                    <a:lnTo>
                      <a:pt x="569934" y="123048"/>
                    </a:lnTo>
                    <a:lnTo>
                      <a:pt x="607753" y="66955"/>
                    </a:lnTo>
                    <a:cubicBezTo>
                      <a:pt x="649122" y="25587"/>
                      <a:pt x="706272" y="0"/>
                      <a:pt x="76939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86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PLAYER -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3DD03-5CBC-6610-26E7-D71D757A0595}"/>
              </a:ext>
            </a:extLst>
          </p:cNvPr>
          <p:cNvSpPr/>
          <p:nvPr/>
        </p:nvSpPr>
        <p:spPr>
          <a:xfrm>
            <a:off x="1399764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AADA9E-32D2-9540-200E-4B807725902A}"/>
              </a:ext>
            </a:extLst>
          </p:cNvPr>
          <p:cNvSpPr/>
          <p:nvPr/>
        </p:nvSpPr>
        <p:spPr>
          <a:xfrm>
            <a:off x="6672357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E6846-81F7-29F4-6EF2-00973A3AB98B}"/>
              </a:ext>
            </a:extLst>
          </p:cNvPr>
          <p:cNvSpPr txBox="1"/>
          <p:nvPr/>
        </p:nvSpPr>
        <p:spPr>
          <a:xfrm>
            <a:off x="1738993" y="3202532"/>
            <a:ext cx="499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1E33-16B5-E8CF-C2DB-2358223939E1}"/>
              </a:ext>
            </a:extLst>
          </p:cNvPr>
          <p:cNvSpPr txBox="1"/>
          <p:nvPr/>
        </p:nvSpPr>
        <p:spPr>
          <a:xfrm>
            <a:off x="6769916" y="3202532"/>
            <a:ext cx="391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                             &gt;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9D5D2-412F-F77D-CC14-E7A20F74B3B5}"/>
              </a:ext>
            </a:extLst>
          </p:cNvPr>
          <p:cNvSpPr txBox="1"/>
          <p:nvPr/>
        </p:nvSpPr>
        <p:spPr>
          <a:xfrm>
            <a:off x="1407043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p1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A933E-FCD2-20F8-ADD1-06207C5F457B}"/>
              </a:ext>
            </a:extLst>
          </p:cNvPr>
          <p:cNvSpPr txBox="1"/>
          <p:nvPr/>
        </p:nvSpPr>
        <p:spPr>
          <a:xfrm>
            <a:off x="6679636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225F07-D9EC-3D00-8B4D-D7CDE4327BD8}"/>
              </a:ext>
            </a:extLst>
          </p:cNvPr>
          <p:cNvSpPr/>
          <p:nvPr/>
        </p:nvSpPr>
        <p:spPr>
          <a:xfrm>
            <a:off x="2736064" y="300553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080DD0-7130-3D6A-4D1B-4D304208AC31}"/>
              </a:ext>
            </a:extLst>
          </p:cNvPr>
          <p:cNvSpPr txBox="1"/>
          <p:nvPr/>
        </p:nvSpPr>
        <p:spPr>
          <a:xfrm>
            <a:off x="4673713" y="3205157"/>
            <a:ext cx="49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1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Rule Setting -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42" name="그림 4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89991A5-B0F0-9B49-5F34-802E387A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6" y="-5797240"/>
            <a:ext cx="7855354" cy="522631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4037593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55B1B7-C2D5-F01E-6379-9149223CEDCD}"/>
              </a:ext>
            </a:extLst>
          </p:cNvPr>
          <p:cNvSpPr txBox="1"/>
          <p:nvPr/>
        </p:nvSpPr>
        <p:spPr>
          <a:xfrm>
            <a:off x="4044872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Ground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9B59B4-76A3-EC16-CBBB-12A1618D0AE2}"/>
              </a:ext>
            </a:extLst>
          </p:cNvPr>
          <p:cNvSpPr/>
          <p:nvPr/>
        </p:nvSpPr>
        <p:spPr>
          <a:xfrm>
            <a:off x="4715933" y="2368391"/>
            <a:ext cx="2755920" cy="476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TUK ground</a:t>
            </a:r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2E4F47A-A191-3A33-1990-D9890FA7606E}"/>
              </a:ext>
            </a:extLst>
          </p:cNvPr>
          <p:cNvSpPr txBox="1"/>
          <p:nvPr/>
        </p:nvSpPr>
        <p:spPr>
          <a:xfrm>
            <a:off x="4052221" y="353231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Match Length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B5B83085-7848-9465-5F35-ED9751AE6A88}"/>
              </a:ext>
            </a:extLst>
          </p:cNvPr>
          <p:cNvSpPr/>
          <p:nvPr/>
        </p:nvSpPr>
        <p:spPr>
          <a:xfrm>
            <a:off x="5197439" y="4083286"/>
            <a:ext cx="1792908" cy="1792908"/>
          </a:xfrm>
          <a:prstGeom prst="roundRect">
            <a:avLst/>
          </a:prstGeom>
          <a:solidFill>
            <a:schemeClr val="bg1"/>
          </a:solidFill>
          <a:ln w="1270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Minute</a:t>
            </a:r>
          </a:p>
          <a:p>
            <a:pPr algn="ctr"/>
            <a:endParaRPr lang="en-US" altLang="ko-KR" sz="9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en-US" altLang="ko-KR" sz="48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5</a:t>
            </a:r>
            <a:endParaRPr lang="ko-KR" altLang="en-US" sz="48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90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Rule Setting -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42" name="그림 4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89991A5-B0F0-9B49-5F34-802E387A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6" y="-5797240"/>
            <a:ext cx="7855354" cy="522631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4037593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55B1B7-C2D5-F01E-6379-9149223CEDCD}"/>
              </a:ext>
            </a:extLst>
          </p:cNvPr>
          <p:cNvSpPr txBox="1"/>
          <p:nvPr/>
        </p:nvSpPr>
        <p:spPr>
          <a:xfrm>
            <a:off x="4044872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Ground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9B59B4-76A3-EC16-CBBB-12A1618D0AE2}"/>
              </a:ext>
            </a:extLst>
          </p:cNvPr>
          <p:cNvSpPr/>
          <p:nvPr/>
        </p:nvSpPr>
        <p:spPr>
          <a:xfrm>
            <a:off x="4715933" y="2368391"/>
            <a:ext cx="2755920" cy="476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TUK ground</a:t>
            </a:r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2E4F47A-A191-3A33-1990-D9890FA7606E}"/>
              </a:ext>
            </a:extLst>
          </p:cNvPr>
          <p:cNvSpPr txBox="1"/>
          <p:nvPr/>
        </p:nvSpPr>
        <p:spPr>
          <a:xfrm>
            <a:off x="4052221" y="353231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Match Length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3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Win </a:t>
            </a:r>
            <a:r>
              <a:rPr lang="en-US" altLang="ko-KR" sz="4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o0o !!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4037593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55B1B7-C2D5-F01E-6379-9149223CEDCD}"/>
              </a:ext>
            </a:extLst>
          </p:cNvPr>
          <p:cNvSpPr txBox="1"/>
          <p:nvPr/>
        </p:nvSpPr>
        <p:spPr>
          <a:xfrm>
            <a:off x="4044872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9B59B4-76A3-EC16-CBBB-12A1618D0AE2}"/>
              </a:ext>
            </a:extLst>
          </p:cNvPr>
          <p:cNvSpPr/>
          <p:nvPr/>
        </p:nvSpPr>
        <p:spPr>
          <a:xfrm>
            <a:off x="4715933" y="2368391"/>
            <a:ext cx="2755920" cy="47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B5B83085-7848-9465-5F35-ED9751AE6A88}"/>
              </a:ext>
            </a:extLst>
          </p:cNvPr>
          <p:cNvSpPr/>
          <p:nvPr/>
        </p:nvSpPr>
        <p:spPr>
          <a:xfrm>
            <a:off x="4408030" y="4976160"/>
            <a:ext cx="653850" cy="911482"/>
          </a:xfrm>
          <a:prstGeom prst="roundRect">
            <a:avLst/>
          </a:prstGeom>
          <a:solidFill>
            <a:srgbClr val="0E2734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</a:t>
            </a:r>
            <a:endParaRPr lang="ko-KR" altLang="en-US" sz="72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96A0B2-79E9-C230-EA31-F6A5DB397DAE}"/>
              </a:ext>
            </a:extLst>
          </p:cNvPr>
          <p:cNvSpPr/>
          <p:nvPr/>
        </p:nvSpPr>
        <p:spPr>
          <a:xfrm>
            <a:off x="5222760" y="4976160"/>
            <a:ext cx="653850" cy="911482"/>
          </a:xfrm>
          <a:prstGeom prst="roundRect">
            <a:avLst/>
          </a:prstGeom>
          <a:solidFill>
            <a:srgbClr val="0E2734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9</a:t>
            </a:r>
            <a:endParaRPr lang="ko-KR" altLang="en-US" sz="72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BF8045-0C64-6052-3A95-8CFFE8ECA6AE}"/>
              </a:ext>
            </a:extLst>
          </p:cNvPr>
          <p:cNvGrpSpPr/>
          <p:nvPr/>
        </p:nvGrpSpPr>
        <p:grpSpPr>
          <a:xfrm>
            <a:off x="6315392" y="4976160"/>
            <a:ext cx="1468580" cy="911482"/>
            <a:chOff x="4430413" y="4381144"/>
            <a:chExt cx="1859890" cy="1154350"/>
          </a:xfrm>
          <a:solidFill>
            <a:srgbClr val="0E2734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3AF724A-E6BE-E039-9411-8B1D65CC62D1}"/>
                </a:ext>
              </a:extLst>
            </p:cNvPr>
            <p:cNvSpPr/>
            <p:nvPr/>
          </p:nvSpPr>
          <p:spPr>
            <a:xfrm>
              <a:off x="4430413" y="4381144"/>
              <a:ext cx="828072" cy="1154350"/>
            </a:xfrm>
            <a:prstGeom prst="roundRect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0</a:t>
              </a:r>
              <a:endParaRPr lang="ko-KR" altLang="en-US" sz="72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BDA510F-D558-709A-B713-4773AE00B12A}"/>
                </a:ext>
              </a:extLst>
            </p:cNvPr>
            <p:cNvSpPr/>
            <p:nvPr/>
          </p:nvSpPr>
          <p:spPr>
            <a:xfrm>
              <a:off x="5462231" y="4381144"/>
              <a:ext cx="828072" cy="1154350"/>
            </a:xfrm>
            <a:prstGeom prst="roundRect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8</a:t>
              </a:r>
              <a:endParaRPr lang="ko-KR" altLang="en-US" sz="72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EB738-9A83-B731-5A51-9DDB6A331A25}"/>
              </a:ext>
            </a:extLst>
          </p:cNvPr>
          <p:cNvSpPr/>
          <p:nvPr/>
        </p:nvSpPr>
        <p:spPr>
          <a:xfrm>
            <a:off x="5919316" y="5194295"/>
            <a:ext cx="349411" cy="44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</a:t>
            </a:r>
            <a:endParaRPr lang="ko-KR" altLang="en-US" sz="32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32BCAB-C958-2B16-DB1C-64546C51A27D}"/>
              </a:ext>
            </a:extLst>
          </p:cNvPr>
          <p:cNvSpPr/>
          <p:nvPr/>
        </p:nvSpPr>
        <p:spPr>
          <a:xfrm>
            <a:off x="5377664" y="300553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4F5EE-3F48-FB2C-2BA4-13879A62F56C}"/>
              </a:ext>
            </a:extLst>
          </p:cNvPr>
          <p:cNvSpPr txBox="1"/>
          <p:nvPr/>
        </p:nvSpPr>
        <p:spPr>
          <a:xfrm>
            <a:off x="4436609" y="4607086"/>
            <a:ext cx="14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p1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DD825-201B-46A5-0F97-745E19A59E84}"/>
              </a:ext>
            </a:extLst>
          </p:cNvPr>
          <p:cNvSpPr txBox="1"/>
          <p:nvPr/>
        </p:nvSpPr>
        <p:spPr>
          <a:xfrm>
            <a:off x="6318718" y="4607086"/>
            <a:ext cx="14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42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Win </a:t>
            </a:r>
            <a:r>
              <a:rPr lang="en-US" altLang="ko-KR" sz="4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o0o !!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4037593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55B1B7-C2D5-F01E-6379-9149223CEDCD}"/>
              </a:ext>
            </a:extLst>
          </p:cNvPr>
          <p:cNvSpPr txBox="1"/>
          <p:nvPr/>
        </p:nvSpPr>
        <p:spPr>
          <a:xfrm>
            <a:off x="4044872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9B59B4-76A3-EC16-CBBB-12A1618D0AE2}"/>
              </a:ext>
            </a:extLst>
          </p:cNvPr>
          <p:cNvSpPr/>
          <p:nvPr/>
        </p:nvSpPr>
        <p:spPr>
          <a:xfrm>
            <a:off x="4715933" y="2368391"/>
            <a:ext cx="2755920" cy="47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B5B83085-7848-9465-5F35-ED9751AE6A88}"/>
              </a:ext>
            </a:extLst>
          </p:cNvPr>
          <p:cNvSpPr/>
          <p:nvPr/>
        </p:nvSpPr>
        <p:spPr>
          <a:xfrm>
            <a:off x="4408030" y="4976160"/>
            <a:ext cx="653850" cy="911482"/>
          </a:xfrm>
          <a:prstGeom prst="roundRect">
            <a:avLst/>
          </a:prstGeom>
          <a:solidFill>
            <a:srgbClr val="0E2734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</a:t>
            </a:r>
            <a:endParaRPr lang="ko-KR" altLang="en-US" sz="72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96A0B2-79E9-C230-EA31-F6A5DB397DAE}"/>
              </a:ext>
            </a:extLst>
          </p:cNvPr>
          <p:cNvSpPr/>
          <p:nvPr/>
        </p:nvSpPr>
        <p:spPr>
          <a:xfrm>
            <a:off x="5222760" y="4976160"/>
            <a:ext cx="653850" cy="911482"/>
          </a:xfrm>
          <a:prstGeom prst="roundRect">
            <a:avLst/>
          </a:prstGeom>
          <a:solidFill>
            <a:srgbClr val="0E2734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9</a:t>
            </a:r>
            <a:endParaRPr lang="ko-KR" altLang="en-US" sz="72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BF8045-0C64-6052-3A95-8CFFE8ECA6AE}"/>
              </a:ext>
            </a:extLst>
          </p:cNvPr>
          <p:cNvGrpSpPr/>
          <p:nvPr/>
        </p:nvGrpSpPr>
        <p:grpSpPr>
          <a:xfrm>
            <a:off x="6315392" y="4976160"/>
            <a:ext cx="1468580" cy="911482"/>
            <a:chOff x="4430413" y="4381144"/>
            <a:chExt cx="1859890" cy="1154350"/>
          </a:xfrm>
          <a:solidFill>
            <a:srgbClr val="0E2734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3AF724A-E6BE-E039-9411-8B1D65CC62D1}"/>
                </a:ext>
              </a:extLst>
            </p:cNvPr>
            <p:cNvSpPr/>
            <p:nvPr/>
          </p:nvSpPr>
          <p:spPr>
            <a:xfrm>
              <a:off x="4430413" y="4381144"/>
              <a:ext cx="828072" cy="1154350"/>
            </a:xfrm>
            <a:prstGeom prst="roundRect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0</a:t>
              </a:r>
              <a:endParaRPr lang="ko-KR" altLang="en-US" sz="72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BDA510F-D558-709A-B713-4773AE00B12A}"/>
                </a:ext>
              </a:extLst>
            </p:cNvPr>
            <p:cNvSpPr/>
            <p:nvPr/>
          </p:nvSpPr>
          <p:spPr>
            <a:xfrm>
              <a:off x="5462231" y="4381144"/>
              <a:ext cx="828072" cy="1154350"/>
            </a:xfrm>
            <a:prstGeom prst="roundRect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8</a:t>
              </a:r>
              <a:endParaRPr lang="ko-KR" altLang="en-US" sz="72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EB738-9A83-B731-5A51-9DDB6A331A25}"/>
              </a:ext>
            </a:extLst>
          </p:cNvPr>
          <p:cNvSpPr/>
          <p:nvPr/>
        </p:nvSpPr>
        <p:spPr>
          <a:xfrm>
            <a:off x="5919316" y="5194295"/>
            <a:ext cx="349411" cy="44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</a:t>
            </a:r>
            <a:endParaRPr lang="ko-KR" altLang="en-US" sz="32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32BCAB-C958-2B16-DB1C-64546C51A27D}"/>
              </a:ext>
            </a:extLst>
          </p:cNvPr>
          <p:cNvSpPr/>
          <p:nvPr/>
        </p:nvSpPr>
        <p:spPr>
          <a:xfrm>
            <a:off x="5377664" y="300553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4F5EE-3F48-FB2C-2BA4-13879A62F56C}"/>
              </a:ext>
            </a:extLst>
          </p:cNvPr>
          <p:cNvSpPr txBox="1"/>
          <p:nvPr/>
        </p:nvSpPr>
        <p:spPr>
          <a:xfrm>
            <a:off x="4436609" y="4607086"/>
            <a:ext cx="14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p1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DD825-201B-46A5-0F97-745E19A59E84}"/>
              </a:ext>
            </a:extLst>
          </p:cNvPr>
          <p:cNvSpPr txBox="1"/>
          <p:nvPr/>
        </p:nvSpPr>
        <p:spPr>
          <a:xfrm>
            <a:off x="6318718" y="4607086"/>
            <a:ext cx="14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26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How to Play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800100" y="1558062"/>
            <a:ext cx="10587586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만화 영화, 로고이(가) 표시된 사진&#10;&#10;자동 생성된 설명">
            <a:extLst>
              <a:ext uri="{FF2B5EF4-FFF2-40B4-BE49-F238E27FC236}">
                <a16:creationId xmlns:a16="http://schemas.microsoft.com/office/drawing/2014/main" id="{8D9E3345-0F8A-7032-0797-61B35F8C4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16" y="-5921073"/>
            <a:ext cx="7855354" cy="5245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E26181-2BA4-65DA-4888-17580A5ADB26}"/>
              </a:ext>
            </a:extLst>
          </p:cNvPr>
          <p:cNvSpPr txBox="1"/>
          <p:nvPr/>
        </p:nvSpPr>
        <p:spPr>
          <a:xfrm>
            <a:off x="4797394" y="1898649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D075-707F-3766-7095-10D2CABD796E}"/>
              </a:ext>
            </a:extLst>
          </p:cNvPr>
          <p:cNvSpPr txBox="1"/>
          <p:nvPr/>
        </p:nvSpPr>
        <p:spPr>
          <a:xfrm>
            <a:off x="1498608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01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75B27-43B6-432A-1ECB-9D3BB45FF3A5}"/>
              </a:ext>
            </a:extLst>
          </p:cNvPr>
          <p:cNvSpPr txBox="1"/>
          <p:nvPr/>
        </p:nvSpPr>
        <p:spPr>
          <a:xfrm>
            <a:off x="8093116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03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9F69CE4-B78E-7610-E14C-92CF3E55FA9D}"/>
              </a:ext>
            </a:extLst>
          </p:cNvPr>
          <p:cNvSpPr/>
          <p:nvPr/>
        </p:nvSpPr>
        <p:spPr>
          <a:xfrm>
            <a:off x="2488072" y="2753298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▲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A218F1-3EE7-D81F-06D1-5C65F79CCC09}"/>
              </a:ext>
            </a:extLst>
          </p:cNvPr>
          <p:cNvSpPr/>
          <p:nvPr/>
        </p:nvSpPr>
        <p:spPr>
          <a:xfrm>
            <a:off x="2488072" y="3530253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D651953-2E41-BE04-9789-31224CEA6023}"/>
              </a:ext>
            </a:extLst>
          </p:cNvPr>
          <p:cNvSpPr/>
          <p:nvPr/>
        </p:nvSpPr>
        <p:spPr>
          <a:xfrm>
            <a:off x="1717736" y="3530253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35BA43-328D-5A20-9860-8EADC0D69F1C}"/>
              </a:ext>
            </a:extLst>
          </p:cNvPr>
          <p:cNvSpPr/>
          <p:nvPr/>
        </p:nvSpPr>
        <p:spPr>
          <a:xfrm>
            <a:off x="3256722" y="3530253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▶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1604C8-63D2-8BDF-972F-BB9B728FD166}"/>
              </a:ext>
            </a:extLst>
          </p:cNvPr>
          <p:cNvGrpSpPr/>
          <p:nvPr/>
        </p:nvGrpSpPr>
        <p:grpSpPr>
          <a:xfrm>
            <a:off x="5015832" y="2747570"/>
            <a:ext cx="2160336" cy="1398305"/>
            <a:chOff x="5060824" y="2753298"/>
            <a:chExt cx="2160336" cy="139830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0678E74-5571-3FEE-26D4-F02C15D6D8BC}"/>
                </a:ext>
              </a:extLst>
            </p:cNvPr>
            <p:cNvSpPr/>
            <p:nvPr/>
          </p:nvSpPr>
          <p:spPr>
            <a:xfrm>
              <a:off x="5568690" y="2753298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w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78E93A1-FE79-29C7-D673-6B3735CE1153}"/>
                </a:ext>
              </a:extLst>
            </p:cNvPr>
            <p:cNvSpPr/>
            <p:nvPr/>
          </p:nvSpPr>
          <p:spPr>
            <a:xfrm>
              <a:off x="583116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s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53FC0F9-43CF-6327-07B5-13C3772F633C}"/>
                </a:ext>
              </a:extLst>
            </p:cNvPr>
            <p:cNvSpPr/>
            <p:nvPr/>
          </p:nvSpPr>
          <p:spPr>
            <a:xfrm>
              <a:off x="5060824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a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6266043-09FF-3282-AE45-36A63E7BFB41}"/>
                </a:ext>
              </a:extLst>
            </p:cNvPr>
            <p:cNvSpPr/>
            <p:nvPr/>
          </p:nvSpPr>
          <p:spPr>
            <a:xfrm>
              <a:off x="659981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d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3FEEE8-F469-2131-BFEC-F9674E64441A}"/>
              </a:ext>
            </a:extLst>
          </p:cNvPr>
          <p:cNvSpPr/>
          <p:nvPr/>
        </p:nvSpPr>
        <p:spPr>
          <a:xfrm>
            <a:off x="9082578" y="2747570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esc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865C83-ACD8-FD6F-6E41-735A838CECCE}"/>
              </a:ext>
            </a:extLst>
          </p:cNvPr>
          <p:cNvGrpSpPr/>
          <p:nvPr/>
        </p:nvGrpSpPr>
        <p:grpSpPr>
          <a:xfrm>
            <a:off x="8618727" y="3965447"/>
            <a:ext cx="1549055" cy="621350"/>
            <a:chOff x="9074047" y="3771117"/>
            <a:chExt cx="1549055" cy="62135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8E19681-1684-C594-6F48-EEE0E07EDEC2}"/>
                </a:ext>
              </a:extLst>
            </p:cNvPr>
            <p:cNvSpPr/>
            <p:nvPr/>
          </p:nvSpPr>
          <p:spPr>
            <a:xfrm>
              <a:off x="9074047" y="377111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Q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99CC5E5-EC6B-B942-A463-0B7D3A01162B}"/>
                </a:ext>
              </a:extLst>
            </p:cNvPr>
            <p:cNvSpPr/>
            <p:nvPr/>
          </p:nvSpPr>
          <p:spPr>
            <a:xfrm>
              <a:off x="10001752" y="377111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E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E5E800-A7FA-7569-606A-2D17FC9D7E0E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8929402" y="3368920"/>
            <a:ext cx="463851" cy="596527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C13293-387B-7165-7188-37050EA2229C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393253" y="3368920"/>
            <a:ext cx="463854" cy="596527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DD18F9-E389-E16C-83AD-E0D8F1D3D398}"/>
              </a:ext>
            </a:extLst>
          </p:cNvPr>
          <p:cNvSpPr txBox="1"/>
          <p:nvPr/>
        </p:nvSpPr>
        <p:spPr>
          <a:xfrm>
            <a:off x="2028411" y="4586797"/>
            <a:ext cx="170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r>
              <a:rPr lang="ko-KR" altLang="en-US" dirty="0"/>
              <a:t>의 조작키는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79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How to Play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800100" y="1558062"/>
            <a:ext cx="10587586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26181-2BA4-65DA-4888-17580A5ADB26}"/>
              </a:ext>
            </a:extLst>
          </p:cNvPr>
          <p:cNvSpPr txBox="1"/>
          <p:nvPr/>
        </p:nvSpPr>
        <p:spPr>
          <a:xfrm>
            <a:off x="4797394" y="1898649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D075-707F-3766-7095-10D2CABD796E}"/>
              </a:ext>
            </a:extLst>
          </p:cNvPr>
          <p:cNvSpPr txBox="1"/>
          <p:nvPr/>
        </p:nvSpPr>
        <p:spPr>
          <a:xfrm>
            <a:off x="1498608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01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75B27-43B6-432A-1ECB-9D3BB45FF3A5}"/>
              </a:ext>
            </a:extLst>
          </p:cNvPr>
          <p:cNvSpPr txBox="1"/>
          <p:nvPr/>
        </p:nvSpPr>
        <p:spPr>
          <a:xfrm>
            <a:off x="8093116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03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9B289-7975-BFCC-F2D1-30CB2F20B006}"/>
              </a:ext>
            </a:extLst>
          </p:cNvPr>
          <p:cNvGrpSpPr/>
          <p:nvPr/>
        </p:nvGrpSpPr>
        <p:grpSpPr>
          <a:xfrm>
            <a:off x="5013725" y="2752099"/>
            <a:ext cx="2160336" cy="1398305"/>
            <a:chOff x="1717736" y="2753298"/>
            <a:chExt cx="2160336" cy="139830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9F69CE4-B78E-7610-E14C-92CF3E55FA9D}"/>
                </a:ext>
              </a:extLst>
            </p:cNvPr>
            <p:cNvSpPr/>
            <p:nvPr/>
          </p:nvSpPr>
          <p:spPr>
            <a:xfrm>
              <a:off x="2488072" y="2753298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▲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A218F1-3EE7-D81F-06D1-5C65F79CCC09}"/>
                </a:ext>
              </a:extLst>
            </p:cNvPr>
            <p:cNvSpPr/>
            <p:nvPr/>
          </p:nvSpPr>
          <p:spPr>
            <a:xfrm>
              <a:off x="2488072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▼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D651953-2E41-BE04-9789-31224CEA6023}"/>
                </a:ext>
              </a:extLst>
            </p:cNvPr>
            <p:cNvSpPr/>
            <p:nvPr/>
          </p:nvSpPr>
          <p:spPr>
            <a:xfrm>
              <a:off x="1717736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◀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735BA43-328D-5A20-9860-8EADC0D69F1C}"/>
                </a:ext>
              </a:extLst>
            </p:cNvPr>
            <p:cNvSpPr/>
            <p:nvPr/>
          </p:nvSpPr>
          <p:spPr>
            <a:xfrm>
              <a:off x="3256722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▶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3FEEE8-F469-2131-BFEC-F9674E64441A}"/>
              </a:ext>
            </a:extLst>
          </p:cNvPr>
          <p:cNvSpPr/>
          <p:nvPr/>
        </p:nvSpPr>
        <p:spPr>
          <a:xfrm>
            <a:off x="8214626" y="3120045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esc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B0E0926-7BAC-A563-0085-3936C2768CEE}"/>
              </a:ext>
            </a:extLst>
          </p:cNvPr>
          <p:cNvGrpSpPr/>
          <p:nvPr/>
        </p:nvGrpSpPr>
        <p:grpSpPr>
          <a:xfrm>
            <a:off x="9751559" y="2735669"/>
            <a:ext cx="623403" cy="1386660"/>
            <a:chOff x="9750086" y="2762407"/>
            <a:chExt cx="623403" cy="13866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8E19681-1684-C594-6F48-EEE0E07EDEC2}"/>
                </a:ext>
              </a:extLst>
            </p:cNvPr>
            <p:cNvSpPr/>
            <p:nvPr/>
          </p:nvSpPr>
          <p:spPr>
            <a:xfrm>
              <a:off x="9752139" y="352771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Q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99CC5E5-EC6B-B942-A463-0B7D3A01162B}"/>
                </a:ext>
              </a:extLst>
            </p:cNvPr>
            <p:cNvSpPr/>
            <p:nvPr/>
          </p:nvSpPr>
          <p:spPr>
            <a:xfrm>
              <a:off x="9750086" y="276240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E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E5E800-A7FA-7569-606A-2D17FC9D7E0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835976" y="3430720"/>
            <a:ext cx="917636" cy="380934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C13293-387B-7165-7188-37050EA2229C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8835976" y="3046344"/>
            <a:ext cx="915583" cy="384376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DD18F9-E389-E16C-83AD-E0D8F1D3D398}"/>
              </a:ext>
            </a:extLst>
          </p:cNvPr>
          <p:cNvSpPr txBox="1"/>
          <p:nvPr/>
        </p:nvSpPr>
        <p:spPr>
          <a:xfrm>
            <a:off x="1382769" y="4245756"/>
            <a:ext cx="2828712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[ P1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조작키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W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점프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A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좌측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D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우측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279038-9459-9B89-7904-04530D5840B0}"/>
              </a:ext>
            </a:extLst>
          </p:cNvPr>
          <p:cNvGrpSpPr/>
          <p:nvPr/>
        </p:nvGrpSpPr>
        <p:grpSpPr>
          <a:xfrm>
            <a:off x="1717736" y="2752577"/>
            <a:ext cx="2160336" cy="1398305"/>
            <a:chOff x="5060824" y="2753298"/>
            <a:chExt cx="2160336" cy="139830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D5574EB-D2FB-4799-BC6F-D479819EAE75}"/>
                </a:ext>
              </a:extLst>
            </p:cNvPr>
            <p:cNvSpPr/>
            <p:nvPr/>
          </p:nvSpPr>
          <p:spPr>
            <a:xfrm>
              <a:off x="5568690" y="2753298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w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58D8047-BA29-C9AF-B546-91D745EB3F88}"/>
                </a:ext>
              </a:extLst>
            </p:cNvPr>
            <p:cNvSpPr/>
            <p:nvPr/>
          </p:nvSpPr>
          <p:spPr>
            <a:xfrm>
              <a:off x="583116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s</a:t>
              </a:r>
              <a:endPara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25B5A1C-F1DF-4E61-4C9F-A72C6C39BA0A}"/>
                </a:ext>
              </a:extLst>
            </p:cNvPr>
            <p:cNvSpPr/>
            <p:nvPr/>
          </p:nvSpPr>
          <p:spPr>
            <a:xfrm>
              <a:off x="5060824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a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8E0AEA1-64EC-CF61-9AB1-838AA4CE72E7}"/>
                </a:ext>
              </a:extLst>
            </p:cNvPr>
            <p:cNvSpPr/>
            <p:nvPr/>
          </p:nvSpPr>
          <p:spPr>
            <a:xfrm>
              <a:off x="659981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d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332975-1C62-7498-3824-69893F7270F9}"/>
              </a:ext>
            </a:extLst>
          </p:cNvPr>
          <p:cNvSpPr txBox="1"/>
          <p:nvPr/>
        </p:nvSpPr>
        <p:spPr>
          <a:xfrm>
            <a:off x="4674252" y="4245756"/>
            <a:ext cx="2828712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[ P2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조작키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▲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점프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◀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좌측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▶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우측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81562-031F-258A-14C4-D591BB172365}"/>
              </a:ext>
            </a:extLst>
          </p:cNvPr>
          <p:cNvSpPr txBox="1"/>
          <p:nvPr/>
        </p:nvSpPr>
        <p:spPr>
          <a:xfrm>
            <a:off x="7980522" y="4245756"/>
            <a:ext cx="2828712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진행 중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Esc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키 입력 시 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게임이 일시정지 됩니다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추가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Q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키 입력 시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게임 종료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추가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키 입력 시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복귀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71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22ED569-832B-89DD-68FD-797D5CFE330B}"/>
              </a:ext>
            </a:extLst>
          </p:cNvPr>
          <p:cNvSpPr txBox="1"/>
          <p:nvPr/>
        </p:nvSpPr>
        <p:spPr>
          <a:xfrm>
            <a:off x="2897205" y="1495969"/>
            <a:ext cx="6397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 : 1 </a:t>
            </a:r>
            <a:r>
              <a:rPr lang="ko-KR" altLang="en-US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축구 게임</a:t>
            </a:r>
          </a:p>
        </p:txBody>
      </p:sp>
      <p:grpSp>
        <p:nvGrpSpPr>
          <p:cNvPr id="1056" name="그룹 1055">
            <a:extLst>
              <a:ext uri="{FF2B5EF4-FFF2-40B4-BE49-F238E27FC236}">
                <a16:creationId xmlns:a16="http://schemas.microsoft.com/office/drawing/2014/main" id="{52579242-13C2-A22F-08C2-FE1C28D9B446}"/>
              </a:ext>
            </a:extLst>
          </p:cNvPr>
          <p:cNvGrpSpPr/>
          <p:nvPr/>
        </p:nvGrpSpPr>
        <p:grpSpPr>
          <a:xfrm>
            <a:off x="1026770" y="2437788"/>
            <a:ext cx="1586792" cy="1586792"/>
            <a:chOff x="791284" y="2571807"/>
            <a:chExt cx="1586792" cy="1586792"/>
          </a:xfrm>
        </p:grpSpPr>
        <p:sp>
          <p:nvSpPr>
            <p:cNvPr id="1054" name="타원 1053">
              <a:extLst>
                <a:ext uri="{FF2B5EF4-FFF2-40B4-BE49-F238E27FC236}">
                  <a16:creationId xmlns:a16="http://schemas.microsoft.com/office/drawing/2014/main" id="{4C5620DD-F19F-AB20-DA3F-3CA3666F875D}"/>
                </a:ext>
              </a:extLst>
            </p:cNvPr>
            <p:cNvSpPr/>
            <p:nvPr/>
          </p:nvSpPr>
          <p:spPr>
            <a:xfrm>
              <a:off x="791284" y="2571807"/>
              <a:ext cx="1586792" cy="1586792"/>
            </a:xfrm>
            <a:prstGeom prst="ellipse">
              <a:avLst/>
            </a:prstGeom>
            <a:solidFill>
              <a:srgbClr val="082E1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자유형: 도형 1052">
              <a:extLst>
                <a:ext uri="{FF2B5EF4-FFF2-40B4-BE49-F238E27FC236}">
                  <a16:creationId xmlns:a16="http://schemas.microsoft.com/office/drawing/2014/main" id="{9AEAB2E2-18AE-2DBA-016E-CDD1E25143F8}"/>
                </a:ext>
              </a:extLst>
            </p:cNvPr>
            <p:cNvSpPr/>
            <p:nvPr/>
          </p:nvSpPr>
          <p:spPr>
            <a:xfrm>
              <a:off x="802784" y="2654825"/>
              <a:ext cx="1563273" cy="1503311"/>
            </a:xfrm>
            <a:custGeom>
              <a:avLst/>
              <a:gdLst>
                <a:gd name="connsiteX0" fmla="*/ 781408 w 1563273"/>
                <a:gd name="connsiteY0" fmla="*/ 386161 h 1503311"/>
                <a:gd name="connsiteX1" fmla="*/ 484450 w 1563273"/>
                <a:gd name="connsiteY1" fmla="*/ 613017 h 1503311"/>
                <a:gd name="connsiteX2" fmla="*/ 597878 w 1563273"/>
                <a:gd name="connsiteY2" fmla="*/ 980077 h 1503311"/>
                <a:gd name="connsiteX3" fmla="*/ 964938 w 1563273"/>
                <a:gd name="connsiteY3" fmla="*/ 980077 h 1503311"/>
                <a:gd name="connsiteX4" fmla="*/ 1078366 w 1563273"/>
                <a:gd name="connsiteY4" fmla="*/ 613017 h 1503311"/>
                <a:gd name="connsiteX5" fmla="*/ 440849 w 1563273"/>
                <a:gd name="connsiteY5" fmla="*/ 0 h 1503311"/>
                <a:gd name="connsiteX6" fmla="*/ 780726 w 1563273"/>
                <a:gd name="connsiteY6" fmla="*/ 141172 h 1503311"/>
                <a:gd name="connsiteX7" fmla="*/ 1120603 w 1563273"/>
                <a:gd name="connsiteY7" fmla="*/ 0 h 1503311"/>
                <a:gd name="connsiteX8" fmla="*/ 1223200 w 1563273"/>
                <a:gd name="connsiteY8" fmla="*/ 55688 h 1503311"/>
                <a:gd name="connsiteX9" fmla="*/ 1340324 w 1563273"/>
                <a:gd name="connsiteY9" fmla="*/ 152324 h 1503311"/>
                <a:gd name="connsiteX10" fmla="*/ 1368179 w 1563273"/>
                <a:gd name="connsiteY10" fmla="*/ 186085 h 1503311"/>
                <a:gd name="connsiteX11" fmla="*/ 1339845 w 1563273"/>
                <a:gd name="connsiteY11" fmla="*/ 538136 h 1503311"/>
                <a:gd name="connsiteX12" fmla="*/ 1563273 w 1563273"/>
                <a:gd name="connsiteY12" fmla="*/ 799638 h 1503311"/>
                <a:gd name="connsiteX13" fmla="*/ 1556038 w 1563273"/>
                <a:gd name="connsiteY13" fmla="*/ 871414 h 1503311"/>
                <a:gd name="connsiteX14" fmla="*/ 1509925 w 1563273"/>
                <a:gd name="connsiteY14" fmla="*/ 1019966 h 1503311"/>
                <a:gd name="connsiteX15" fmla="*/ 1464673 w 1563273"/>
                <a:gd name="connsiteY15" fmla="*/ 1103337 h 1503311"/>
                <a:gd name="connsiteX16" fmla="*/ 1134553 w 1563273"/>
                <a:gd name="connsiteY16" fmla="*/ 1173078 h 1503311"/>
                <a:gd name="connsiteX17" fmla="*/ 929832 w 1563273"/>
                <a:gd name="connsiteY17" fmla="*/ 1488818 h 1503311"/>
                <a:gd name="connsiteX18" fmla="*/ 861641 w 1563273"/>
                <a:gd name="connsiteY18" fmla="*/ 1499225 h 1503311"/>
                <a:gd name="connsiteX19" fmla="*/ 780726 w 1563273"/>
                <a:gd name="connsiteY19" fmla="*/ 1503311 h 1503311"/>
                <a:gd name="connsiteX20" fmla="*/ 655400 w 1563273"/>
                <a:gd name="connsiteY20" fmla="*/ 1492253 h 1503311"/>
                <a:gd name="connsiteX21" fmla="*/ 448451 w 1563273"/>
                <a:gd name="connsiteY21" fmla="*/ 1173077 h 1503311"/>
                <a:gd name="connsiteX22" fmla="*/ 91705 w 1563273"/>
                <a:gd name="connsiteY22" fmla="*/ 1097711 h 1503311"/>
                <a:gd name="connsiteX23" fmla="*/ 44229 w 1563273"/>
                <a:gd name="connsiteY23" fmla="*/ 1002104 h 1503311"/>
                <a:gd name="connsiteX24" fmla="*/ 5414 w 1563273"/>
                <a:gd name="connsiteY24" fmla="*/ 871414 h 1503311"/>
                <a:gd name="connsiteX25" fmla="*/ 0 w 1563273"/>
                <a:gd name="connsiteY25" fmla="*/ 817710 h 1503311"/>
                <a:gd name="connsiteX26" fmla="*/ 233120 w 1563273"/>
                <a:gd name="connsiteY26" fmla="*/ 544865 h 1503311"/>
                <a:gd name="connsiteX27" fmla="*/ 203269 w 1563273"/>
                <a:gd name="connsiteY27" fmla="*/ 173970 h 1503311"/>
                <a:gd name="connsiteX28" fmla="*/ 221129 w 1563273"/>
                <a:gd name="connsiteY28" fmla="*/ 152324 h 1503311"/>
                <a:gd name="connsiteX29" fmla="*/ 338252 w 1563273"/>
                <a:gd name="connsiteY29" fmla="*/ 55688 h 150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63273" h="1503311">
                  <a:moveTo>
                    <a:pt x="781408" y="386161"/>
                  </a:moveTo>
                  <a:lnTo>
                    <a:pt x="484450" y="613017"/>
                  </a:lnTo>
                  <a:lnTo>
                    <a:pt x="597878" y="980077"/>
                  </a:lnTo>
                  <a:lnTo>
                    <a:pt x="964938" y="980077"/>
                  </a:lnTo>
                  <a:lnTo>
                    <a:pt x="1078366" y="613017"/>
                  </a:lnTo>
                  <a:close/>
                  <a:moveTo>
                    <a:pt x="440849" y="0"/>
                  </a:moveTo>
                  <a:lnTo>
                    <a:pt x="780726" y="141172"/>
                  </a:lnTo>
                  <a:lnTo>
                    <a:pt x="1120603" y="0"/>
                  </a:lnTo>
                  <a:lnTo>
                    <a:pt x="1223200" y="55688"/>
                  </a:lnTo>
                  <a:cubicBezTo>
                    <a:pt x="1265302" y="84132"/>
                    <a:pt x="1304521" y="116521"/>
                    <a:pt x="1340324" y="152324"/>
                  </a:cubicBezTo>
                  <a:lnTo>
                    <a:pt x="1368179" y="186085"/>
                  </a:lnTo>
                  <a:lnTo>
                    <a:pt x="1339845" y="538136"/>
                  </a:lnTo>
                  <a:lnTo>
                    <a:pt x="1563273" y="799638"/>
                  </a:lnTo>
                  <a:lnTo>
                    <a:pt x="1556038" y="871414"/>
                  </a:lnTo>
                  <a:cubicBezTo>
                    <a:pt x="1545496" y="922931"/>
                    <a:pt x="1529948" y="972626"/>
                    <a:pt x="1509925" y="1019966"/>
                  </a:cubicBezTo>
                  <a:lnTo>
                    <a:pt x="1464673" y="1103337"/>
                  </a:lnTo>
                  <a:lnTo>
                    <a:pt x="1134553" y="1173078"/>
                  </a:lnTo>
                  <a:lnTo>
                    <a:pt x="929832" y="1488818"/>
                  </a:lnTo>
                  <a:lnTo>
                    <a:pt x="861641" y="1499225"/>
                  </a:lnTo>
                  <a:cubicBezTo>
                    <a:pt x="835037" y="1501927"/>
                    <a:pt x="808043" y="1503311"/>
                    <a:pt x="780726" y="1503311"/>
                  </a:cubicBezTo>
                  <a:lnTo>
                    <a:pt x="655400" y="1492253"/>
                  </a:lnTo>
                  <a:lnTo>
                    <a:pt x="448451" y="1173077"/>
                  </a:lnTo>
                  <a:lnTo>
                    <a:pt x="91705" y="1097711"/>
                  </a:lnTo>
                  <a:lnTo>
                    <a:pt x="44229" y="1002104"/>
                  </a:lnTo>
                  <a:cubicBezTo>
                    <a:pt x="27695" y="960174"/>
                    <a:pt x="14638" y="916492"/>
                    <a:pt x="5414" y="871414"/>
                  </a:cubicBezTo>
                  <a:lnTo>
                    <a:pt x="0" y="817710"/>
                  </a:lnTo>
                  <a:lnTo>
                    <a:pt x="233120" y="544865"/>
                  </a:lnTo>
                  <a:lnTo>
                    <a:pt x="203269" y="173970"/>
                  </a:lnTo>
                  <a:lnTo>
                    <a:pt x="221129" y="152324"/>
                  </a:lnTo>
                  <a:cubicBezTo>
                    <a:pt x="256932" y="116521"/>
                    <a:pt x="296150" y="84132"/>
                    <a:pt x="338252" y="556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C3DD0B-9F07-2C84-0E6A-D7D23662279C}"/>
              </a:ext>
            </a:extLst>
          </p:cNvPr>
          <p:cNvSpPr txBox="1"/>
          <p:nvPr/>
        </p:nvSpPr>
        <p:spPr>
          <a:xfrm>
            <a:off x="4347810" y="3183327"/>
            <a:ext cx="326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2A3F7-BCBD-CA77-0BBE-032CC496DBB5}"/>
              </a:ext>
            </a:extLst>
          </p:cNvPr>
          <p:cNvSpPr txBox="1"/>
          <p:nvPr/>
        </p:nvSpPr>
        <p:spPr>
          <a:xfrm>
            <a:off x="4715280" y="4175355"/>
            <a:ext cx="276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화면 아무 곳이나 클릭해주세요</a:t>
            </a:r>
          </a:p>
        </p:txBody>
      </p:sp>
      <p:pic>
        <p:nvPicPr>
          <p:cNvPr id="1026" name="그림 1025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E68C9CA2-F0DE-3F5E-062E-F5799F237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3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블랙, 예술이(가) 표시된 사진&#10;&#10;자동 생성된 설명">
            <a:extLst>
              <a:ext uri="{FF2B5EF4-FFF2-40B4-BE49-F238E27FC236}">
                <a16:creationId xmlns:a16="http://schemas.microsoft.com/office/drawing/2014/main" id="{DEA05D0B-A37B-1C42-C7AC-302B0F46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1114" b="18250"/>
          <a:stretch/>
        </p:blipFill>
        <p:spPr>
          <a:xfrm>
            <a:off x="1" y="4686639"/>
            <a:ext cx="12192000" cy="21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3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CDB8CE-0F1C-13E5-085E-76008896DDF9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gradFill>
            <a:gsLst>
              <a:gs pos="0">
                <a:srgbClr val="C3E8FE"/>
              </a:gs>
              <a:gs pos="61000">
                <a:srgbClr val="E8F6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3046-9940-F2AE-30A4-862B6128D355}"/>
              </a:ext>
            </a:extLst>
          </p:cNvPr>
          <p:cNvSpPr/>
          <p:nvPr/>
        </p:nvSpPr>
        <p:spPr>
          <a:xfrm>
            <a:off x="-12807669" y="3951822"/>
            <a:ext cx="37807334" cy="2906178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99908B-AACE-AD5A-50BC-BFC66629B657}"/>
              </a:ext>
            </a:extLst>
          </p:cNvPr>
          <p:cNvGrpSpPr/>
          <p:nvPr/>
        </p:nvGrpSpPr>
        <p:grpSpPr>
          <a:xfrm>
            <a:off x="-12807670" y="-9367891"/>
            <a:ext cx="37568119" cy="6917672"/>
            <a:chOff x="-12682852" y="-29837"/>
            <a:chExt cx="37568119" cy="691767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FB4CBBE-2673-E166-8A55-2A976FDE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23" y="-29835"/>
              <a:ext cx="10359754" cy="6917670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FB6B984-C9E5-C834-277D-C5FDF0DD7369}"/>
                </a:ext>
              </a:extLst>
            </p:cNvPr>
            <p:cNvGrpSpPr/>
            <p:nvPr/>
          </p:nvGrpSpPr>
          <p:grpSpPr>
            <a:xfrm>
              <a:off x="-12682852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B60391E3-4BDF-EDC7-8290-1050C8A65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757A7B73-21A1-4853-F3C6-A5CBB26F0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1E8A757-1732-DE71-FB74-8C79E09A79F8}"/>
                </a:ext>
              </a:extLst>
            </p:cNvPr>
            <p:cNvGrpSpPr/>
            <p:nvPr/>
          </p:nvGrpSpPr>
          <p:grpSpPr>
            <a:xfrm flipH="1">
              <a:off x="11237941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A84BDDC4-1AF7-21A3-4D70-E4156B762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0782755-8530-97B0-115B-8D07DD3DF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EA7DC1D7-C190-8E22-E83C-99EE77F96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29" y="4496571"/>
            <a:ext cx="3456030" cy="115200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96FACC8-EDF7-D245-B2D9-E54FE0E3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52" y="-22960334"/>
            <a:ext cx="10359754" cy="6917670"/>
          </a:xfrm>
          <a:prstGeom prst="rect">
            <a:avLst/>
          </a:prstGeom>
        </p:spPr>
      </p:pic>
      <p:pic>
        <p:nvPicPr>
          <p:cNvPr id="65" name="그림 64" descr="스크린샷, 블랙, 예술이(가) 표시된 사진&#10;&#10;자동 생성된 설명">
            <a:extLst>
              <a:ext uri="{FF2B5EF4-FFF2-40B4-BE49-F238E27FC236}">
                <a16:creationId xmlns:a16="http://schemas.microsoft.com/office/drawing/2014/main" id="{5F839CD1-AE77-27C7-7FA2-7761804361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1114" b="18250"/>
          <a:stretch/>
        </p:blipFill>
        <p:spPr>
          <a:xfrm>
            <a:off x="0" y="1780460"/>
            <a:ext cx="12192000" cy="2171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F1C931-0F7C-8A37-2D9D-2C9DAB427328}"/>
              </a:ext>
            </a:extLst>
          </p:cNvPr>
          <p:cNvSpPr txBox="1"/>
          <p:nvPr/>
        </p:nvSpPr>
        <p:spPr>
          <a:xfrm>
            <a:off x="2897205" y="1495969"/>
            <a:ext cx="63975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ln w="76200">
                  <a:solidFill>
                    <a:schemeClr val="bg1"/>
                  </a:solidFill>
                </a:ln>
                <a:solidFill>
                  <a:srgbClr val="4FA976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GOAL</a:t>
            </a:r>
            <a:endParaRPr lang="ko-KR" altLang="en-US" sz="11500" b="1" dirty="0">
              <a:ln w="76200">
                <a:solidFill>
                  <a:schemeClr val="bg1"/>
                </a:solidFill>
              </a:ln>
              <a:solidFill>
                <a:srgbClr val="4FA976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6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2A3F020C-E44E-F142-4F5D-C6D271750993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D59C06EA-A85E-BC74-E324-BCA9F5114A2F}"/>
                </a:ext>
              </a:extLst>
            </p:cNvPr>
            <p:cNvSpPr/>
            <p:nvPr/>
          </p:nvSpPr>
          <p:spPr>
            <a:xfrm>
              <a:off x="1473200" y="1793240"/>
              <a:ext cx="2240280" cy="1320800"/>
            </a:xfrm>
            <a:custGeom>
              <a:avLst/>
              <a:gdLst>
                <a:gd name="connsiteX0" fmla="*/ 355600 w 2240280"/>
                <a:gd name="connsiteY0" fmla="*/ 822960 h 1320800"/>
                <a:gd name="connsiteX1" fmla="*/ 55880 w 2240280"/>
                <a:gd name="connsiteY1" fmla="*/ 762000 h 1320800"/>
                <a:gd name="connsiteX2" fmla="*/ 25400 w 2240280"/>
                <a:gd name="connsiteY2" fmla="*/ 899160 h 1320800"/>
                <a:gd name="connsiteX3" fmla="*/ 314960 w 2240280"/>
                <a:gd name="connsiteY3" fmla="*/ 914400 h 1320800"/>
                <a:gd name="connsiteX4" fmla="*/ 172720 w 2240280"/>
                <a:gd name="connsiteY4" fmla="*/ 1056640 h 1320800"/>
                <a:gd name="connsiteX5" fmla="*/ 289560 w 2240280"/>
                <a:gd name="connsiteY5" fmla="*/ 1209040 h 1320800"/>
                <a:gd name="connsiteX6" fmla="*/ 513080 w 2240280"/>
                <a:gd name="connsiteY6" fmla="*/ 934720 h 1320800"/>
                <a:gd name="connsiteX7" fmla="*/ 513080 w 2240280"/>
                <a:gd name="connsiteY7" fmla="*/ 1244600 h 1320800"/>
                <a:gd name="connsiteX8" fmla="*/ 660400 w 2240280"/>
                <a:gd name="connsiteY8" fmla="*/ 1280160 h 1320800"/>
                <a:gd name="connsiteX9" fmla="*/ 665480 w 2240280"/>
                <a:gd name="connsiteY9" fmla="*/ 960120 h 1320800"/>
                <a:gd name="connsiteX10" fmla="*/ 792480 w 2240280"/>
                <a:gd name="connsiteY10" fmla="*/ 1254760 h 1320800"/>
                <a:gd name="connsiteX11" fmla="*/ 980440 w 2240280"/>
                <a:gd name="connsiteY11" fmla="*/ 1275080 h 1320800"/>
                <a:gd name="connsiteX12" fmla="*/ 990600 w 2240280"/>
                <a:gd name="connsiteY12" fmla="*/ 949960 h 1320800"/>
                <a:gd name="connsiteX13" fmla="*/ 1092200 w 2240280"/>
                <a:gd name="connsiteY13" fmla="*/ 1280160 h 1320800"/>
                <a:gd name="connsiteX14" fmla="*/ 1214120 w 2240280"/>
                <a:gd name="connsiteY14" fmla="*/ 1280160 h 1320800"/>
                <a:gd name="connsiteX15" fmla="*/ 1249680 w 2240280"/>
                <a:gd name="connsiteY15" fmla="*/ 955040 h 1320800"/>
                <a:gd name="connsiteX16" fmla="*/ 1376680 w 2240280"/>
                <a:gd name="connsiteY16" fmla="*/ 1320800 h 1320800"/>
                <a:gd name="connsiteX17" fmla="*/ 1600200 w 2240280"/>
                <a:gd name="connsiteY17" fmla="*/ 1163320 h 1320800"/>
                <a:gd name="connsiteX18" fmla="*/ 1391920 w 2240280"/>
                <a:gd name="connsiteY18" fmla="*/ 939800 h 1320800"/>
                <a:gd name="connsiteX19" fmla="*/ 1666240 w 2240280"/>
                <a:gd name="connsiteY19" fmla="*/ 1173480 h 1320800"/>
                <a:gd name="connsiteX20" fmla="*/ 1889760 w 2240280"/>
                <a:gd name="connsiteY20" fmla="*/ 1127760 h 1320800"/>
                <a:gd name="connsiteX21" fmla="*/ 1732280 w 2240280"/>
                <a:gd name="connsiteY21" fmla="*/ 944880 h 1320800"/>
                <a:gd name="connsiteX22" fmla="*/ 2026920 w 2240280"/>
                <a:gd name="connsiteY22" fmla="*/ 1127760 h 1320800"/>
                <a:gd name="connsiteX23" fmla="*/ 2143760 w 2240280"/>
                <a:gd name="connsiteY23" fmla="*/ 990600 h 1320800"/>
                <a:gd name="connsiteX24" fmla="*/ 1849120 w 2240280"/>
                <a:gd name="connsiteY24" fmla="*/ 868680 h 1320800"/>
                <a:gd name="connsiteX25" fmla="*/ 2240280 w 2240280"/>
                <a:gd name="connsiteY25" fmla="*/ 802640 h 1320800"/>
                <a:gd name="connsiteX26" fmla="*/ 2164080 w 2240280"/>
                <a:gd name="connsiteY26" fmla="*/ 579120 h 1320800"/>
                <a:gd name="connsiteX27" fmla="*/ 1793240 w 2240280"/>
                <a:gd name="connsiteY27" fmla="*/ 741680 h 1320800"/>
                <a:gd name="connsiteX28" fmla="*/ 2032000 w 2240280"/>
                <a:gd name="connsiteY28" fmla="*/ 492760 h 1320800"/>
                <a:gd name="connsiteX29" fmla="*/ 1971040 w 2240280"/>
                <a:gd name="connsiteY29" fmla="*/ 299720 h 1320800"/>
                <a:gd name="connsiteX30" fmla="*/ 1783080 w 2240280"/>
                <a:gd name="connsiteY30" fmla="*/ 472440 h 1320800"/>
                <a:gd name="connsiteX31" fmla="*/ 1833880 w 2240280"/>
                <a:gd name="connsiteY31" fmla="*/ 243840 h 1320800"/>
                <a:gd name="connsiteX32" fmla="*/ 1701800 w 2240280"/>
                <a:gd name="connsiteY32" fmla="*/ 162560 h 1320800"/>
                <a:gd name="connsiteX33" fmla="*/ 1564640 w 2240280"/>
                <a:gd name="connsiteY33" fmla="*/ 370840 h 1320800"/>
                <a:gd name="connsiteX34" fmla="*/ 1584960 w 2240280"/>
                <a:gd name="connsiteY34" fmla="*/ 40640 h 1320800"/>
                <a:gd name="connsiteX35" fmla="*/ 1376680 w 2240280"/>
                <a:gd name="connsiteY35" fmla="*/ 5080 h 1320800"/>
                <a:gd name="connsiteX36" fmla="*/ 1346200 w 2240280"/>
                <a:gd name="connsiteY36" fmla="*/ 279400 h 1320800"/>
                <a:gd name="connsiteX37" fmla="*/ 1290320 w 2240280"/>
                <a:gd name="connsiteY37" fmla="*/ 0 h 1320800"/>
                <a:gd name="connsiteX38" fmla="*/ 1107440 w 2240280"/>
                <a:gd name="connsiteY38" fmla="*/ 20320 h 1320800"/>
                <a:gd name="connsiteX39" fmla="*/ 1036320 w 2240280"/>
                <a:gd name="connsiteY39" fmla="*/ 320040 h 1320800"/>
                <a:gd name="connsiteX40" fmla="*/ 929640 w 2240280"/>
                <a:gd name="connsiteY40" fmla="*/ 40640 h 1320800"/>
                <a:gd name="connsiteX41" fmla="*/ 756920 w 2240280"/>
                <a:gd name="connsiteY41" fmla="*/ 15240 h 1320800"/>
                <a:gd name="connsiteX42" fmla="*/ 751840 w 2240280"/>
                <a:gd name="connsiteY42" fmla="*/ 284480 h 1320800"/>
                <a:gd name="connsiteX43" fmla="*/ 553720 w 2240280"/>
                <a:gd name="connsiteY43" fmla="*/ 15240 h 1320800"/>
                <a:gd name="connsiteX44" fmla="*/ 441960 w 2240280"/>
                <a:gd name="connsiteY44" fmla="*/ 76200 h 1320800"/>
                <a:gd name="connsiteX45" fmla="*/ 599440 w 2240280"/>
                <a:gd name="connsiteY45" fmla="*/ 330200 h 1320800"/>
                <a:gd name="connsiteX46" fmla="*/ 375920 w 2240280"/>
                <a:gd name="connsiteY46" fmla="*/ 198120 h 1320800"/>
                <a:gd name="connsiteX47" fmla="*/ 294640 w 2240280"/>
                <a:gd name="connsiteY47" fmla="*/ 355600 h 1320800"/>
                <a:gd name="connsiteX48" fmla="*/ 477520 w 2240280"/>
                <a:gd name="connsiteY48" fmla="*/ 508000 h 1320800"/>
                <a:gd name="connsiteX49" fmla="*/ 228600 w 2240280"/>
                <a:gd name="connsiteY49" fmla="*/ 386080 h 1320800"/>
                <a:gd name="connsiteX50" fmla="*/ 167640 w 2240280"/>
                <a:gd name="connsiteY50" fmla="*/ 513080 h 1320800"/>
                <a:gd name="connsiteX51" fmla="*/ 370840 w 2240280"/>
                <a:gd name="connsiteY51" fmla="*/ 629920 h 1320800"/>
                <a:gd name="connsiteX52" fmla="*/ 0 w 2240280"/>
                <a:gd name="connsiteY52" fmla="*/ 533400 h 1320800"/>
                <a:gd name="connsiteX53" fmla="*/ 15240 w 2240280"/>
                <a:gd name="connsiteY53" fmla="*/ 655320 h 1320800"/>
                <a:gd name="connsiteX54" fmla="*/ 355600 w 2240280"/>
                <a:gd name="connsiteY54" fmla="*/ 82296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40280" h="1320800">
                  <a:moveTo>
                    <a:pt x="355600" y="822960"/>
                  </a:moveTo>
                  <a:lnTo>
                    <a:pt x="55880" y="762000"/>
                  </a:lnTo>
                  <a:lnTo>
                    <a:pt x="25400" y="899160"/>
                  </a:lnTo>
                  <a:lnTo>
                    <a:pt x="314960" y="914400"/>
                  </a:lnTo>
                  <a:lnTo>
                    <a:pt x="172720" y="1056640"/>
                  </a:lnTo>
                  <a:lnTo>
                    <a:pt x="289560" y="1209040"/>
                  </a:lnTo>
                  <a:lnTo>
                    <a:pt x="513080" y="934720"/>
                  </a:lnTo>
                  <a:lnTo>
                    <a:pt x="513080" y="1244600"/>
                  </a:lnTo>
                  <a:lnTo>
                    <a:pt x="660400" y="1280160"/>
                  </a:lnTo>
                  <a:cubicBezTo>
                    <a:pt x="662093" y="1173480"/>
                    <a:pt x="663787" y="1066800"/>
                    <a:pt x="665480" y="960120"/>
                  </a:cubicBezTo>
                  <a:lnTo>
                    <a:pt x="792480" y="1254760"/>
                  </a:lnTo>
                  <a:lnTo>
                    <a:pt x="980440" y="1275080"/>
                  </a:lnTo>
                  <a:lnTo>
                    <a:pt x="990600" y="949960"/>
                  </a:lnTo>
                  <a:lnTo>
                    <a:pt x="1092200" y="1280160"/>
                  </a:lnTo>
                  <a:lnTo>
                    <a:pt x="1214120" y="1280160"/>
                  </a:lnTo>
                  <a:lnTo>
                    <a:pt x="1249680" y="955040"/>
                  </a:lnTo>
                  <a:lnTo>
                    <a:pt x="1376680" y="1320800"/>
                  </a:lnTo>
                  <a:lnTo>
                    <a:pt x="1600200" y="1163320"/>
                  </a:lnTo>
                  <a:lnTo>
                    <a:pt x="1391920" y="939800"/>
                  </a:lnTo>
                  <a:lnTo>
                    <a:pt x="1666240" y="1173480"/>
                  </a:lnTo>
                  <a:lnTo>
                    <a:pt x="1889760" y="1127760"/>
                  </a:lnTo>
                  <a:lnTo>
                    <a:pt x="1732280" y="944880"/>
                  </a:lnTo>
                  <a:lnTo>
                    <a:pt x="2026920" y="1127760"/>
                  </a:lnTo>
                  <a:lnTo>
                    <a:pt x="2143760" y="990600"/>
                  </a:lnTo>
                  <a:lnTo>
                    <a:pt x="1849120" y="868680"/>
                  </a:lnTo>
                  <a:lnTo>
                    <a:pt x="2240280" y="802640"/>
                  </a:lnTo>
                  <a:lnTo>
                    <a:pt x="2164080" y="579120"/>
                  </a:lnTo>
                  <a:lnTo>
                    <a:pt x="1793240" y="741680"/>
                  </a:lnTo>
                  <a:lnTo>
                    <a:pt x="2032000" y="492760"/>
                  </a:lnTo>
                  <a:lnTo>
                    <a:pt x="1971040" y="299720"/>
                  </a:lnTo>
                  <a:lnTo>
                    <a:pt x="1783080" y="472440"/>
                  </a:lnTo>
                  <a:lnTo>
                    <a:pt x="1833880" y="243840"/>
                  </a:lnTo>
                  <a:lnTo>
                    <a:pt x="1701800" y="162560"/>
                  </a:lnTo>
                  <a:lnTo>
                    <a:pt x="1564640" y="370840"/>
                  </a:lnTo>
                  <a:lnTo>
                    <a:pt x="1584960" y="40640"/>
                  </a:lnTo>
                  <a:lnTo>
                    <a:pt x="1376680" y="5080"/>
                  </a:lnTo>
                  <a:lnTo>
                    <a:pt x="1346200" y="279400"/>
                  </a:lnTo>
                  <a:lnTo>
                    <a:pt x="1290320" y="0"/>
                  </a:lnTo>
                  <a:lnTo>
                    <a:pt x="1107440" y="20320"/>
                  </a:lnTo>
                  <a:lnTo>
                    <a:pt x="1036320" y="320040"/>
                  </a:lnTo>
                  <a:lnTo>
                    <a:pt x="929640" y="40640"/>
                  </a:lnTo>
                  <a:lnTo>
                    <a:pt x="756920" y="15240"/>
                  </a:lnTo>
                  <a:cubicBezTo>
                    <a:pt x="755227" y="104987"/>
                    <a:pt x="753533" y="194733"/>
                    <a:pt x="751840" y="284480"/>
                  </a:cubicBezTo>
                  <a:lnTo>
                    <a:pt x="553720" y="15240"/>
                  </a:lnTo>
                  <a:lnTo>
                    <a:pt x="441960" y="76200"/>
                  </a:lnTo>
                  <a:lnTo>
                    <a:pt x="599440" y="330200"/>
                  </a:lnTo>
                  <a:lnTo>
                    <a:pt x="375920" y="198120"/>
                  </a:lnTo>
                  <a:lnTo>
                    <a:pt x="294640" y="355600"/>
                  </a:lnTo>
                  <a:lnTo>
                    <a:pt x="477520" y="508000"/>
                  </a:lnTo>
                  <a:lnTo>
                    <a:pt x="228600" y="386080"/>
                  </a:lnTo>
                  <a:lnTo>
                    <a:pt x="167640" y="513080"/>
                  </a:lnTo>
                  <a:lnTo>
                    <a:pt x="370840" y="629920"/>
                  </a:lnTo>
                  <a:lnTo>
                    <a:pt x="0" y="533400"/>
                  </a:lnTo>
                  <a:lnTo>
                    <a:pt x="15240" y="655320"/>
                  </a:lnTo>
                  <a:lnTo>
                    <a:pt x="355600" y="8229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0A342BD-815D-A7F9-3E3A-828212D10A84}"/>
                </a:ext>
              </a:extLst>
            </p:cNvPr>
            <p:cNvSpPr/>
            <p:nvPr/>
          </p:nvSpPr>
          <p:spPr>
            <a:xfrm>
              <a:off x="5072642" y="220712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7D9EA5-A151-DA37-3D08-BF09A377EB93}"/>
                </a:ext>
              </a:extLst>
            </p:cNvPr>
            <p:cNvSpPr/>
            <p:nvPr/>
          </p:nvSpPr>
          <p:spPr>
            <a:xfrm>
              <a:off x="5787211" y="299758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C1B19E1-3312-C02D-20D4-AC0D86318DF9}"/>
                </a:ext>
              </a:extLst>
            </p:cNvPr>
            <p:cNvSpPr/>
            <p:nvPr/>
          </p:nvSpPr>
          <p:spPr>
            <a:xfrm rot="19641618">
              <a:off x="5542028" y="349818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37BAFAF-F4A9-68A3-38EB-592F7C431A3C}"/>
                </a:ext>
              </a:extLst>
            </p:cNvPr>
            <p:cNvSpPr/>
            <p:nvPr/>
          </p:nvSpPr>
          <p:spPr>
            <a:xfrm>
              <a:off x="4966619" y="1736751"/>
              <a:ext cx="2240280" cy="1320800"/>
            </a:xfrm>
            <a:custGeom>
              <a:avLst/>
              <a:gdLst>
                <a:gd name="connsiteX0" fmla="*/ 355600 w 2240280"/>
                <a:gd name="connsiteY0" fmla="*/ 822960 h 1320800"/>
                <a:gd name="connsiteX1" fmla="*/ 55880 w 2240280"/>
                <a:gd name="connsiteY1" fmla="*/ 762000 h 1320800"/>
                <a:gd name="connsiteX2" fmla="*/ 25400 w 2240280"/>
                <a:gd name="connsiteY2" fmla="*/ 899160 h 1320800"/>
                <a:gd name="connsiteX3" fmla="*/ 314960 w 2240280"/>
                <a:gd name="connsiteY3" fmla="*/ 914400 h 1320800"/>
                <a:gd name="connsiteX4" fmla="*/ 172720 w 2240280"/>
                <a:gd name="connsiteY4" fmla="*/ 1056640 h 1320800"/>
                <a:gd name="connsiteX5" fmla="*/ 289560 w 2240280"/>
                <a:gd name="connsiteY5" fmla="*/ 1209040 h 1320800"/>
                <a:gd name="connsiteX6" fmla="*/ 513080 w 2240280"/>
                <a:gd name="connsiteY6" fmla="*/ 934720 h 1320800"/>
                <a:gd name="connsiteX7" fmla="*/ 513080 w 2240280"/>
                <a:gd name="connsiteY7" fmla="*/ 1244600 h 1320800"/>
                <a:gd name="connsiteX8" fmla="*/ 660400 w 2240280"/>
                <a:gd name="connsiteY8" fmla="*/ 1280160 h 1320800"/>
                <a:gd name="connsiteX9" fmla="*/ 665480 w 2240280"/>
                <a:gd name="connsiteY9" fmla="*/ 960120 h 1320800"/>
                <a:gd name="connsiteX10" fmla="*/ 792480 w 2240280"/>
                <a:gd name="connsiteY10" fmla="*/ 1254760 h 1320800"/>
                <a:gd name="connsiteX11" fmla="*/ 980440 w 2240280"/>
                <a:gd name="connsiteY11" fmla="*/ 1275080 h 1320800"/>
                <a:gd name="connsiteX12" fmla="*/ 990600 w 2240280"/>
                <a:gd name="connsiteY12" fmla="*/ 949960 h 1320800"/>
                <a:gd name="connsiteX13" fmla="*/ 1092200 w 2240280"/>
                <a:gd name="connsiteY13" fmla="*/ 1280160 h 1320800"/>
                <a:gd name="connsiteX14" fmla="*/ 1214120 w 2240280"/>
                <a:gd name="connsiteY14" fmla="*/ 1280160 h 1320800"/>
                <a:gd name="connsiteX15" fmla="*/ 1249680 w 2240280"/>
                <a:gd name="connsiteY15" fmla="*/ 955040 h 1320800"/>
                <a:gd name="connsiteX16" fmla="*/ 1376680 w 2240280"/>
                <a:gd name="connsiteY16" fmla="*/ 1320800 h 1320800"/>
                <a:gd name="connsiteX17" fmla="*/ 1600200 w 2240280"/>
                <a:gd name="connsiteY17" fmla="*/ 1163320 h 1320800"/>
                <a:gd name="connsiteX18" fmla="*/ 1391920 w 2240280"/>
                <a:gd name="connsiteY18" fmla="*/ 939800 h 1320800"/>
                <a:gd name="connsiteX19" fmla="*/ 1666240 w 2240280"/>
                <a:gd name="connsiteY19" fmla="*/ 1173480 h 1320800"/>
                <a:gd name="connsiteX20" fmla="*/ 1889760 w 2240280"/>
                <a:gd name="connsiteY20" fmla="*/ 1127760 h 1320800"/>
                <a:gd name="connsiteX21" fmla="*/ 1732280 w 2240280"/>
                <a:gd name="connsiteY21" fmla="*/ 944880 h 1320800"/>
                <a:gd name="connsiteX22" fmla="*/ 2026920 w 2240280"/>
                <a:gd name="connsiteY22" fmla="*/ 1127760 h 1320800"/>
                <a:gd name="connsiteX23" fmla="*/ 2143760 w 2240280"/>
                <a:gd name="connsiteY23" fmla="*/ 990600 h 1320800"/>
                <a:gd name="connsiteX24" fmla="*/ 1849120 w 2240280"/>
                <a:gd name="connsiteY24" fmla="*/ 868680 h 1320800"/>
                <a:gd name="connsiteX25" fmla="*/ 2240280 w 2240280"/>
                <a:gd name="connsiteY25" fmla="*/ 802640 h 1320800"/>
                <a:gd name="connsiteX26" fmla="*/ 2164080 w 2240280"/>
                <a:gd name="connsiteY26" fmla="*/ 579120 h 1320800"/>
                <a:gd name="connsiteX27" fmla="*/ 1793240 w 2240280"/>
                <a:gd name="connsiteY27" fmla="*/ 741680 h 1320800"/>
                <a:gd name="connsiteX28" fmla="*/ 2032000 w 2240280"/>
                <a:gd name="connsiteY28" fmla="*/ 492760 h 1320800"/>
                <a:gd name="connsiteX29" fmla="*/ 1971040 w 2240280"/>
                <a:gd name="connsiteY29" fmla="*/ 299720 h 1320800"/>
                <a:gd name="connsiteX30" fmla="*/ 1783080 w 2240280"/>
                <a:gd name="connsiteY30" fmla="*/ 472440 h 1320800"/>
                <a:gd name="connsiteX31" fmla="*/ 1833880 w 2240280"/>
                <a:gd name="connsiteY31" fmla="*/ 243840 h 1320800"/>
                <a:gd name="connsiteX32" fmla="*/ 1701800 w 2240280"/>
                <a:gd name="connsiteY32" fmla="*/ 162560 h 1320800"/>
                <a:gd name="connsiteX33" fmla="*/ 1564640 w 2240280"/>
                <a:gd name="connsiteY33" fmla="*/ 370840 h 1320800"/>
                <a:gd name="connsiteX34" fmla="*/ 1584960 w 2240280"/>
                <a:gd name="connsiteY34" fmla="*/ 40640 h 1320800"/>
                <a:gd name="connsiteX35" fmla="*/ 1376680 w 2240280"/>
                <a:gd name="connsiteY35" fmla="*/ 5080 h 1320800"/>
                <a:gd name="connsiteX36" fmla="*/ 1346200 w 2240280"/>
                <a:gd name="connsiteY36" fmla="*/ 279400 h 1320800"/>
                <a:gd name="connsiteX37" fmla="*/ 1290320 w 2240280"/>
                <a:gd name="connsiteY37" fmla="*/ 0 h 1320800"/>
                <a:gd name="connsiteX38" fmla="*/ 1107440 w 2240280"/>
                <a:gd name="connsiteY38" fmla="*/ 20320 h 1320800"/>
                <a:gd name="connsiteX39" fmla="*/ 1036320 w 2240280"/>
                <a:gd name="connsiteY39" fmla="*/ 320040 h 1320800"/>
                <a:gd name="connsiteX40" fmla="*/ 929640 w 2240280"/>
                <a:gd name="connsiteY40" fmla="*/ 40640 h 1320800"/>
                <a:gd name="connsiteX41" fmla="*/ 756920 w 2240280"/>
                <a:gd name="connsiteY41" fmla="*/ 15240 h 1320800"/>
                <a:gd name="connsiteX42" fmla="*/ 751840 w 2240280"/>
                <a:gd name="connsiteY42" fmla="*/ 284480 h 1320800"/>
                <a:gd name="connsiteX43" fmla="*/ 553720 w 2240280"/>
                <a:gd name="connsiteY43" fmla="*/ 15240 h 1320800"/>
                <a:gd name="connsiteX44" fmla="*/ 441960 w 2240280"/>
                <a:gd name="connsiteY44" fmla="*/ 76200 h 1320800"/>
                <a:gd name="connsiteX45" fmla="*/ 599440 w 2240280"/>
                <a:gd name="connsiteY45" fmla="*/ 330200 h 1320800"/>
                <a:gd name="connsiteX46" fmla="*/ 375920 w 2240280"/>
                <a:gd name="connsiteY46" fmla="*/ 198120 h 1320800"/>
                <a:gd name="connsiteX47" fmla="*/ 294640 w 2240280"/>
                <a:gd name="connsiteY47" fmla="*/ 355600 h 1320800"/>
                <a:gd name="connsiteX48" fmla="*/ 477520 w 2240280"/>
                <a:gd name="connsiteY48" fmla="*/ 508000 h 1320800"/>
                <a:gd name="connsiteX49" fmla="*/ 228600 w 2240280"/>
                <a:gd name="connsiteY49" fmla="*/ 386080 h 1320800"/>
                <a:gd name="connsiteX50" fmla="*/ 167640 w 2240280"/>
                <a:gd name="connsiteY50" fmla="*/ 513080 h 1320800"/>
                <a:gd name="connsiteX51" fmla="*/ 370840 w 2240280"/>
                <a:gd name="connsiteY51" fmla="*/ 629920 h 1320800"/>
                <a:gd name="connsiteX52" fmla="*/ 0 w 2240280"/>
                <a:gd name="connsiteY52" fmla="*/ 533400 h 1320800"/>
                <a:gd name="connsiteX53" fmla="*/ 15240 w 2240280"/>
                <a:gd name="connsiteY53" fmla="*/ 655320 h 1320800"/>
                <a:gd name="connsiteX54" fmla="*/ 355600 w 2240280"/>
                <a:gd name="connsiteY54" fmla="*/ 82296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40280" h="1320800">
                  <a:moveTo>
                    <a:pt x="355600" y="822960"/>
                  </a:moveTo>
                  <a:lnTo>
                    <a:pt x="55880" y="762000"/>
                  </a:lnTo>
                  <a:lnTo>
                    <a:pt x="25400" y="899160"/>
                  </a:lnTo>
                  <a:lnTo>
                    <a:pt x="314960" y="914400"/>
                  </a:lnTo>
                  <a:lnTo>
                    <a:pt x="172720" y="1056640"/>
                  </a:lnTo>
                  <a:lnTo>
                    <a:pt x="289560" y="1209040"/>
                  </a:lnTo>
                  <a:lnTo>
                    <a:pt x="513080" y="934720"/>
                  </a:lnTo>
                  <a:lnTo>
                    <a:pt x="513080" y="1244600"/>
                  </a:lnTo>
                  <a:lnTo>
                    <a:pt x="660400" y="1280160"/>
                  </a:lnTo>
                  <a:cubicBezTo>
                    <a:pt x="662093" y="1173480"/>
                    <a:pt x="663787" y="1066800"/>
                    <a:pt x="665480" y="960120"/>
                  </a:cubicBezTo>
                  <a:lnTo>
                    <a:pt x="792480" y="1254760"/>
                  </a:lnTo>
                  <a:lnTo>
                    <a:pt x="980440" y="1275080"/>
                  </a:lnTo>
                  <a:lnTo>
                    <a:pt x="990600" y="949960"/>
                  </a:lnTo>
                  <a:lnTo>
                    <a:pt x="1092200" y="1280160"/>
                  </a:lnTo>
                  <a:lnTo>
                    <a:pt x="1214120" y="1280160"/>
                  </a:lnTo>
                  <a:lnTo>
                    <a:pt x="1249680" y="955040"/>
                  </a:lnTo>
                  <a:lnTo>
                    <a:pt x="1376680" y="1320800"/>
                  </a:lnTo>
                  <a:lnTo>
                    <a:pt x="1600200" y="1163320"/>
                  </a:lnTo>
                  <a:lnTo>
                    <a:pt x="1391920" y="939800"/>
                  </a:lnTo>
                  <a:lnTo>
                    <a:pt x="1666240" y="1173480"/>
                  </a:lnTo>
                  <a:lnTo>
                    <a:pt x="1889760" y="1127760"/>
                  </a:lnTo>
                  <a:lnTo>
                    <a:pt x="1732280" y="944880"/>
                  </a:lnTo>
                  <a:lnTo>
                    <a:pt x="2026920" y="1127760"/>
                  </a:lnTo>
                  <a:lnTo>
                    <a:pt x="2143760" y="990600"/>
                  </a:lnTo>
                  <a:lnTo>
                    <a:pt x="1849120" y="868680"/>
                  </a:lnTo>
                  <a:lnTo>
                    <a:pt x="2240280" y="802640"/>
                  </a:lnTo>
                  <a:lnTo>
                    <a:pt x="2164080" y="579120"/>
                  </a:lnTo>
                  <a:lnTo>
                    <a:pt x="1793240" y="741680"/>
                  </a:lnTo>
                  <a:lnTo>
                    <a:pt x="2032000" y="492760"/>
                  </a:lnTo>
                  <a:lnTo>
                    <a:pt x="1971040" y="299720"/>
                  </a:lnTo>
                  <a:lnTo>
                    <a:pt x="1783080" y="472440"/>
                  </a:lnTo>
                  <a:lnTo>
                    <a:pt x="1833880" y="243840"/>
                  </a:lnTo>
                  <a:lnTo>
                    <a:pt x="1701800" y="162560"/>
                  </a:lnTo>
                  <a:lnTo>
                    <a:pt x="1564640" y="370840"/>
                  </a:lnTo>
                  <a:lnTo>
                    <a:pt x="1584960" y="40640"/>
                  </a:lnTo>
                  <a:lnTo>
                    <a:pt x="1376680" y="5080"/>
                  </a:lnTo>
                  <a:lnTo>
                    <a:pt x="1346200" y="279400"/>
                  </a:lnTo>
                  <a:lnTo>
                    <a:pt x="1290320" y="0"/>
                  </a:lnTo>
                  <a:lnTo>
                    <a:pt x="1107440" y="20320"/>
                  </a:lnTo>
                  <a:lnTo>
                    <a:pt x="1036320" y="320040"/>
                  </a:lnTo>
                  <a:lnTo>
                    <a:pt x="929640" y="40640"/>
                  </a:lnTo>
                  <a:lnTo>
                    <a:pt x="756920" y="15240"/>
                  </a:lnTo>
                  <a:cubicBezTo>
                    <a:pt x="755227" y="104987"/>
                    <a:pt x="753533" y="194733"/>
                    <a:pt x="751840" y="284480"/>
                  </a:cubicBezTo>
                  <a:lnTo>
                    <a:pt x="553720" y="15240"/>
                  </a:lnTo>
                  <a:lnTo>
                    <a:pt x="441960" y="76200"/>
                  </a:lnTo>
                  <a:lnTo>
                    <a:pt x="599440" y="330200"/>
                  </a:lnTo>
                  <a:lnTo>
                    <a:pt x="375920" y="198120"/>
                  </a:lnTo>
                  <a:lnTo>
                    <a:pt x="294640" y="355600"/>
                  </a:lnTo>
                  <a:lnTo>
                    <a:pt x="477520" y="508000"/>
                  </a:lnTo>
                  <a:lnTo>
                    <a:pt x="228600" y="386080"/>
                  </a:lnTo>
                  <a:lnTo>
                    <a:pt x="167640" y="513080"/>
                  </a:lnTo>
                  <a:lnTo>
                    <a:pt x="370840" y="629920"/>
                  </a:lnTo>
                  <a:lnTo>
                    <a:pt x="0" y="533400"/>
                  </a:lnTo>
                  <a:lnTo>
                    <a:pt x="15240" y="655320"/>
                  </a:lnTo>
                  <a:lnTo>
                    <a:pt x="355600" y="8229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4341E74-4FA8-D158-81B3-B6E95CDE12BA}"/>
                </a:ext>
              </a:extLst>
            </p:cNvPr>
            <p:cNvSpPr/>
            <p:nvPr/>
          </p:nvSpPr>
          <p:spPr>
            <a:xfrm>
              <a:off x="8600721" y="2256887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E3EDE9D-A3BB-BE67-5CFF-1E2AA9E0E00C}"/>
                </a:ext>
              </a:extLst>
            </p:cNvPr>
            <p:cNvSpPr/>
            <p:nvPr/>
          </p:nvSpPr>
          <p:spPr>
            <a:xfrm>
              <a:off x="9315290" y="3047345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C1280BB-228B-1008-C4B1-617CFB3236E6}"/>
                </a:ext>
              </a:extLst>
            </p:cNvPr>
            <p:cNvSpPr/>
            <p:nvPr/>
          </p:nvSpPr>
          <p:spPr>
            <a:xfrm rot="19641618">
              <a:off x="9070107" y="3547946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875C0A4-C7BC-63D9-A315-9D93BDDFB722}"/>
                </a:ext>
              </a:extLst>
            </p:cNvPr>
            <p:cNvSpPr/>
            <p:nvPr/>
          </p:nvSpPr>
          <p:spPr>
            <a:xfrm>
              <a:off x="8494698" y="1786513"/>
              <a:ext cx="2240280" cy="1320800"/>
            </a:xfrm>
            <a:custGeom>
              <a:avLst/>
              <a:gdLst>
                <a:gd name="connsiteX0" fmla="*/ 355600 w 2240280"/>
                <a:gd name="connsiteY0" fmla="*/ 822960 h 1320800"/>
                <a:gd name="connsiteX1" fmla="*/ 55880 w 2240280"/>
                <a:gd name="connsiteY1" fmla="*/ 762000 h 1320800"/>
                <a:gd name="connsiteX2" fmla="*/ 25400 w 2240280"/>
                <a:gd name="connsiteY2" fmla="*/ 899160 h 1320800"/>
                <a:gd name="connsiteX3" fmla="*/ 314960 w 2240280"/>
                <a:gd name="connsiteY3" fmla="*/ 914400 h 1320800"/>
                <a:gd name="connsiteX4" fmla="*/ 172720 w 2240280"/>
                <a:gd name="connsiteY4" fmla="*/ 1056640 h 1320800"/>
                <a:gd name="connsiteX5" fmla="*/ 289560 w 2240280"/>
                <a:gd name="connsiteY5" fmla="*/ 1209040 h 1320800"/>
                <a:gd name="connsiteX6" fmla="*/ 513080 w 2240280"/>
                <a:gd name="connsiteY6" fmla="*/ 934720 h 1320800"/>
                <a:gd name="connsiteX7" fmla="*/ 513080 w 2240280"/>
                <a:gd name="connsiteY7" fmla="*/ 1244600 h 1320800"/>
                <a:gd name="connsiteX8" fmla="*/ 660400 w 2240280"/>
                <a:gd name="connsiteY8" fmla="*/ 1280160 h 1320800"/>
                <a:gd name="connsiteX9" fmla="*/ 665480 w 2240280"/>
                <a:gd name="connsiteY9" fmla="*/ 960120 h 1320800"/>
                <a:gd name="connsiteX10" fmla="*/ 792480 w 2240280"/>
                <a:gd name="connsiteY10" fmla="*/ 1254760 h 1320800"/>
                <a:gd name="connsiteX11" fmla="*/ 980440 w 2240280"/>
                <a:gd name="connsiteY11" fmla="*/ 1275080 h 1320800"/>
                <a:gd name="connsiteX12" fmla="*/ 990600 w 2240280"/>
                <a:gd name="connsiteY12" fmla="*/ 949960 h 1320800"/>
                <a:gd name="connsiteX13" fmla="*/ 1092200 w 2240280"/>
                <a:gd name="connsiteY13" fmla="*/ 1280160 h 1320800"/>
                <a:gd name="connsiteX14" fmla="*/ 1214120 w 2240280"/>
                <a:gd name="connsiteY14" fmla="*/ 1280160 h 1320800"/>
                <a:gd name="connsiteX15" fmla="*/ 1249680 w 2240280"/>
                <a:gd name="connsiteY15" fmla="*/ 955040 h 1320800"/>
                <a:gd name="connsiteX16" fmla="*/ 1376680 w 2240280"/>
                <a:gd name="connsiteY16" fmla="*/ 1320800 h 1320800"/>
                <a:gd name="connsiteX17" fmla="*/ 1600200 w 2240280"/>
                <a:gd name="connsiteY17" fmla="*/ 1163320 h 1320800"/>
                <a:gd name="connsiteX18" fmla="*/ 1391920 w 2240280"/>
                <a:gd name="connsiteY18" fmla="*/ 939800 h 1320800"/>
                <a:gd name="connsiteX19" fmla="*/ 1666240 w 2240280"/>
                <a:gd name="connsiteY19" fmla="*/ 1173480 h 1320800"/>
                <a:gd name="connsiteX20" fmla="*/ 1889760 w 2240280"/>
                <a:gd name="connsiteY20" fmla="*/ 1127760 h 1320800"/>
                <a:gd name="connsiteX21" fmla="*/ 1732280 w 2240280"/>
                <a:gd name="connsiteY21" fmla="*/ 944880 h 1320800"/>
                <a:gd name="connsiteX22" fmla="*/ 2026920 w 2240280"/>
                <a:gd name="connsiteY22" fmla="*/ 1127760 h 1320800"/>
                <a:gd name="connsiteX23" fmla="*/ 2143760 w 2240280"/>
                <a:gd name="connsiteY23" fmla="*/ 990600 h 1320800"/>
                <a:gd name="connsiteX24" fmla="*/ 1849120 w 2240280"/>
                <a:gd name="connsiteY24" fmla="*/ 868680 h 1320800"/>
                <a:gd name="connsiteX25" fmla="*/ 2240280 w 2240280"/>
                <a:gd name="connsiteY25" fmla="*/ 802640 h 1320800"/>
                <a:gd name="connsiteX26" fmla="*/ 2164080 w 2240280"/>
                <a:gd name="connsiteY26" fmla="*/ 579120 h 1320800"/>
                <a:gd name="connsiteX27" fmla="*/ 1793240 w 2240280"/>
                <a:gd name="connsiteY27" fmla="*/ 741680 h 1320800"/>
                <a:gd name="connsiteX28" fmla="*/ 2032000 w 2240280"/>
                <a:gd name="connsiteY28" fmla="*/ 492760 h 1320800"/>
                <a:gd name="connsiteX29" fmla="*/ 1971040 w 2240280"/>
                <a:gd name="connsiteY29" fmla="*/ 299720 h 1320800"/>
                <a:gd name="connsiteX30" fmla="*/ 1783080 w 2240280"/>
                <a:gd name="connsiteY30" fmla="*/ 472440 h 1320800"/>
                <a:gd name="connsiteX31" fmla="*/ 1833880 w 2240280"/>
                <a:gd name="connsiteY31" fmla="*/ 243840 h 1320800"/>
                <a:gd name="connsiteX32" fmla="*/ 1701800 w 2240280"/>
                <a:gd name="connsiteY32" fmla="*/ 162560 h 1320800"/>
                <a:gd name="connsiteX33" fmla="*/ 1564640 w 2240280"/>
                <a:gd name="connsiteY33" fmla="*/ 370840 h 1320800"/>
                <a:gd name="connsiteX34" fmla="*/ 1584960 w 2240280"/>
                <a:gd name="connsiteY34" fmla="*/ 40640 h 1320800"/>
                <a:gd name="connsiteX35" fmla="*/ 1376680 w 2240280"/>
                <a:gd name="connsiteY35" fmla="*/ 5080 h 1320800"/>
                <a:gd name="connsiteX36" fmla="*/ 1346200 w 2240280"/>
                <a:gd name="connsiteY36" fmla="*/ 279400 h 1320800"/>
                <a:gd name="connsiteX37" fmla="*/ 1290320 w 2240280"/>
                <a:gd name="connsiteY37" fmla="*/ 0 h 1320800"/>
                <a:gd name="connsiteX38" fmla="*/ 1107440 w 2240280"/>
                <a:gd name="connsiteY38" fmla="*/ 20320 h 1320800"/>
                <a:gd name="connsiteX39" fmla="*/ 1036320 w 2240280"/>
                <a:gd name="connsiteY39" fmla="*/ 320040 h 1320800"/>
                <a:gd name="connsiteX40" fmla="*/ 929640 w 2240280"/>
                <a:gd name="connsiteY40" fmla="*/ 40640 h 1320800"/>
                <a:gd name="connsiteX41" fmla="*/ 756920 w 2240280"/>
                <a:gd name="connsiteY41" fmla="*/ 15240 h 1320800"/>
                <a:gd name="connsiteX42" fmla="*/ 751840 w 2240280"/>
                <a:gd name="connsiteY42" fmla="*/ 284480 h 1320800"/>
                <a:gd name="connsiteX43" fmla="*/ 553720 w 2240280"/>
                <a:gd name="connsiteY43" fmla="*/ 15240 h 1320800"/>
                <a:gd name="connsiteX44" fmla="*/ 441960 w 2240280"/>
                <a:gd name="connsiteY44" fmla="*/ 76200 h 1320800"/>
                <a:gd name="connsiteX45" fmla="*/ 599440 w 2240280"/>
                <a:gd name="connsiteY45" fmla="*/ 330200 h 1320800"/>
                <a:gd name="connsiteX46" fmla="*/ 375920 w 2240280"/>
                <a:gd name="connsiteY46" fmla="*/ 198120 h 1320800"/>
                <a:gd name="connsiteX47" fmla="*/ 294640 w 2240280"/>
                <a:gd name="connsiteY47" fmla="*/ 355600 h 1320800"/>
                <a:gd name="connsiteX48" fmla="*/ 477520 w 2240280"/>
                <a:gd name="connsiteY48" fmla="*/ 508000 h 1320800"/>
                <a:gd name="connsiteX49" fmla="*/ 228600 w 2240280"/>
                <a:gd name="connsiteY49" fmla="*/ 386080 h 1320800"/>
                <a:gd name="connsiteX50" fmla="*/ 167640 w 2240280"/>
                <a:gd name="connsiteY50" fmla="*/ 513080 h 1320800"/>
                <a:gd name="connsiteX51" fmla="*/ 370840 w 2240280"/>
                <a:gd name="connsiteY51" fmla="*/ 629920 h 1320800"/>
                <a:gd name="connsiteX52" fmla="*/ 0 w 2240280"/>
                <a:gd name="connsiteY52" fmla="*/ 533400 h 1320800"/>
                <a:gd name="connsiteX53" fmla="*/ 15240 w 2240280"/>
                <a:gd name="connsiteY53" fmla="*/ 655320 h 1320800"/>
                <a:gd name="connsiteX54" fmla="*/ 355600 w 2240280"/>
                <a:gd name="connsiteY54" fmla="*/ 82296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40280" h="1320800">
                  <a:moveTo>
                    <a:pt x="355600" y="822960"/>
                  </a:moveTo>
                  <a:lnTo>
                    <a:pt x="55880" y="762000"/>
                  </a:lnTo>
                  <a:lnTo>
                    <a:pt x="25400" y="899160"/>
                  </a:lnTo>
                  <a:lnTo>
                    <a:pt x="314960" y="914400"/>
                  </a:lnTo>
                  <a:lnTo>
                    <a:pt x="172720" y="1056640"/>
                  </a:lnTo>
                  <a:lnTo>
                    <a:pt x="289560" y="1209040"/>
                  </a:lnTo>
                  <a:lnTo>
                    <a:pt x="513080" y="934720"/>
                  </a:lnTo>
                  <a:lnTo>
                    <a:pt x="513080" y="1244600"/>
                  </a:lnTo>
                  <a:lnTo>
                    <a:pt x="660400" y="1280160"/>
                  </a:lnTo>
                  <a:cubicBezTo>
                    <a:pt x="662093" y="1173480"/>
                    <a:pt x="663787" y="1066800"/>
                    <a:pt x="665480" y="960120"/>
                  </a:cubicBezTo>
                  <a:lnTo>
                    <a:pt x="792480" y="1254760"/>
                  </a:lnTo>
                  <a:lnTo>
                    <a:pt x="980440" y="1275080"/>
                  </a:lnTo>
                  <a:lnTo>
                    <a:pt x="990600" y="949960"/>
                  </a:lnTo>
                  <a:lnTo>
                    <a:pt x="1092200" y="1280160"/>
                  </a:lnTo>
                  <a:lnTo>
                    <a:pt x="1214120" y="1280160"/>
                  </a:lnTo>
                  <a:lnTo>
                    <a:pt x="1249680" y="955040"/>
                  </a:lnTo>
                  <a:lnTo>
                    <a:pt x="1376680" y="1320800"/>
                  </a:lnTo>
                  <a:lnTo>
                    <a:pt x="1600200" y="1163320"/>
                  </a:lnTo>
                  <a:lnTo>
                    <a:pt x="1391920" y="939800"/>
                  </a:lnTo>
                  <a:lnTo>
                    <a:pt x="1666240" y="1173480"/>
                  </a:lnTo>
                  <a:lnTo>
                    <a:pt x="1889760" y="1127760"/>
                  </a:lnTo>
                  <a:lnTo>
                    <a:pt x="1732280" y="944880"/>
                  </a:lnTo>
                  <a:lnTo>
                    <a:pt x="2026920" y="1127760"/>
                  </a:lnTo>
                  <a:lnTo>
                    <a:pt x="2143760" y="990600"/>
                  </a:lnTo>
                  <a:lnTo>
                    <a:pt x="1849120" y="868680"/>
                  </a:lnTo>
                  <a:lnTo>
                    <a:pt x="2240280" y="802640"/>
                  </a:lnTo>
                  <a:lnTo>
                    <a:pt x="2164080" y="579120"/>
                  </a:lnTo>
                  <a:lnTo>
                    <a:pt x="1793240" y="741680"/>
                  </a:lnTo>
                  <a:lnTo>
                    <a:pt x="2032000" y="492760"/>
                  </a:lnTo>
                  <a:lnTo>
                    <a:pt x="1971040" y="299720"/>
                  </a:lnTo>
                  <a:lnTo>
                    <a:pt x="1783080" y="472440"/>
                  </a:lnTo>
                  <a:lnTo>
                    <a:pt x="1833880" y="243840"/>
                  </a:lnTo>
                  <a:lnTo>
                    <a:pt x="1701800" y="162560"/>
                  </a:lnTo>
                  <a:lnTo>
                    <a:pt x="1564640" y="370840"/>
                  </a:lnTo>
                  <a:lnTo>
                    <a:pt x="1584960" y="40640"/>
                  </a:lnTo>
                  <a:lnTo>
                    <a:pt x="1376680" y="5080"/>
                  </a:lnTo>
                  <a:lnTo>
                    <a:pt x="1346200" y="279400"/>
                  </a:lnTo>
                  <a:lnTo>
                    <a:pt x="1290320" y="0"/>
                  </a:lnTo>
                  <a:lnTo>
                    <a:pt x="1107440" y="20320"/>
                  </a:lnTo>
                  <a:lnTo>
                    <a:pt x="1036320" y="320040"/>
                  </a:lnTo>
                  <a:lnTo>
                    <a:pt x="929640" y="40640"/>
                  </a:lnTo>
                  <a:lnTo>
                    <a:pt x="756920" y="15240"/>
                  </a:lnTo>
                  <a:cubicBezTo>
                    <a:pt x="755227" y="104987"/>
                    <a:pt x="753533" y="194733"/>
                    <a:pt x="751840" y="284480"/>
                  </a:cubicBezTo>
                  <a:lnTo>
                    <a:pt x="553720" y="15240"/>
                  </a:lnTo>
                  <a:lnTo>
                    <a:pt x="441960" y="76200"/>
                  </a:lnTo>
                  <a:lnTo>
                    <a:pt x="599440" y="330200"/>
                  </a:lnTo>
                  <a:lnTo>
                    <a:pt x="375920" y="198120"/>
                  </a:lnTo>
                  <a:lnTo>
                    <a:pt x="294640" y="355600"/>
                  </a:lnTo>
                  <a:lnTo>
                    <a:pt x="477520" y="508000"/>
                  </a:lnTo>
                  <a:lnTo>
                    <a:pt x="228600" y="386080"/>
                  </a:lnTo>
                  <a:lnTo>
                    <a:pt x="167640" y="513080"/>
                  </a:lnTo>
                  <a:lnTo>
                    <a:pt x="370840" y="629920"/>
                  </a:lnTo>
                  <a:lnTo>
                    <a:pt x="0" y="533400"/>
                  </a:lnTo>
                  <a:lnTo>
                    <a:pt x="15240" y="655320"/>
                  </a:lnTo>
                  <a:lnTo>
                    <a:pt x="355600" y="8229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54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CDB8CE-0F1C-13E5-085E-76008896DDF9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gradFill>
            <a:gsLst>
              <a:gs pos="0">
                <a:srgbClr val="C3E8FE"/>
              </a:gs>
              <a:gs pos="61000">
                <a:srgbClr val="E8F6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3046-9940-F2AE-30A4-862B6128D355}"/>
              </a:ext>
            </a:extLst>
          </p:cNvPr>
          <p:cNvSpPr/>
          <p:nvPr/>
        </p:nvSpPr>
        <p:spPr>
          <a:xfrm>
            <a:off x="7349" y="3951822"/>
            <a:ext cx="12177298" cy="2906178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99908B-AACE-AD5A-50BC-BFC66629B657}"/>
              </a:ext>
            </a:extLst>
          </p:cNvPr>
          <p:cNvGrpSpPr/>
          <p:nvPr/>
        </p:nvGrpSpPr>
        <p:grpSpPr>
          <a:xfrm>
            <a:off x="-12807670" y="-9367891"/>
            <a:ext cx="37568119" cy="6917672"/>
            <a:chOff x="-12682852" y="-29837"/>
            <a:chExt cx="37568119" cy="691767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FB4CBBE-2673-E166-8A55-2A976FDE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23" y="-29835"/>
              <a:ext cx="10359754" cy="6917670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FB6B984-C9E5-C834-277D-C5FDF0DD7369}"/>
                </a:ext>
              </a:extLst>
            </p:cNvPr>
            <p:cNvGrpSpPr/>
            <p:nvPr/>
          </p:nvGrpSpPr>
          <p:grpSpPr>
            <a:xfrm>
              <a:off x="-12682852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B60391E3-4BDF-EDC7-8290-1050C8A65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757A7B73-21A1-4853-F3C6-A5CBB26F0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1E8A757-1732-DE71-FB74-8C79E09A79F8}"/>
                </a:ext>
              </a:extLst>
            </p:cNvPr>
            <p:cNvGrpSpPr/>
            <p:nvPr/>
          </p:nvGrpSpPr>
          <p:grpSpPr>
            <a:xfrm flipH="1">
              <a:off x="11237941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A84BDDC4-1AF7-21A3-4D70-E4156B762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0782755-8530-97B0-115B-8D07DD3DF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EA7DC1D7-C190-8E22-E83C-99EE77F96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29" y="-1816033"/>
            <a:ext cx="3456030" cy="115200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96FACC8-EDF7-D245-B2D9-E54FE0E3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52" y="-22960334"/>
            <a:ext cx="10359754" cy="6917670"/>
          </a:xfrm>
          <a:prstGeom prst="rect">
            <a:avLst/>
          </a:prstGeom>
        </p:spPr>
      </p:pic>
      <p:pic>
        <p:nvPicPr>
          <p:cNvPr id="65" name="그림 64" descr="스크린샷, 블랙, 예술이(가) 표시된 사진&#10;&#10;자동 생성된 설명">
            <a:extLst>
              <a:ext uri="{FF2B5EF4-FFF2-40B4-BE49-F238E27FC236}">
                <a16:creationId xmlns:a16="http://schemas.microsoft.com/office/drawing/2014/main" id="{5F839CD1-AE77-27C7-7FA2-7761804361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1114" b="18250"/>
          <a:stretch/>
        </p:blipFill>
        <p:spPr>
          <a:xfrm>
            <a:off x="0" y="1780460"/>
            <a:ext cx="12192000" cy="2171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80DBAB-DA8C-DD5C-415F-8BC7B4A02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5208" y="3951822"/>
            <a:ext cx="38032780" cy="2906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7E143-97B2-2AEB-CEF7-BFB067344405}"/>
              </a:ext>
            </a:extLst>
          </p:cNvPr>
          <p:cNvSpPr txBox="1"/>
          <p:nvPr/>
        </p:nvSpPr>
        <p:spPr>
          <a:xfrm>
            <a:off x="2897205" y="1495969"/>
            <a:ext cx="63975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ln w="76200">
                  <a:solidFill>
                    <a:schemeClr val="bg1"/>
                  </a:solidFill>
                </a:ln>
                <a:solidFill>
                  <a:srgbClr val="C00000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GOAL</a:t>
            </a:r>
            <a:endParaRPr lang="ko-KR" altLang="en-US" sz="11500" b="1" dirty="0">
              <a:ln w="76200">
                <a:solidFill>
                  <a:schemeClr val="bg1"/>
                </a:solidFill>
              </a:ln>
              <a:solidFill>
                <a:srgbClr val="C00000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1BC26-F5F0-69D1-0E8F-4F489F3D28E2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GOLDEN GOAL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6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126D6-404C-270C-ACC4-E70B94CB63B5}"/>
              </a:ext>
            </a:extLst>
          </p:cNvPr>
          <p:cNvSpPr/>
          <p:nvPr/>
        </p:nvSpPr>
        <p:spPr>
          <a:xfrm>
            <a:off x="3800744" y="1133744"/>
            <a:ext cx="4590512" cy="45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689ACD-21A0-01D6-612E-BACF81B914B3}"/>
              </a:ext>
            </a:extLst>
          </p:cNvPr>
          <p:cNvGrpSpPr/>
          <p:nvPr/>
        </p:nvGrpSpPr>
        <p:grpSpPr>
          <a:xfrm>
            <a:off x="5517068" y="1613428"/>
            <a:ext cx="1601470" cy="1944793"/>
            <a:chOff x="4919087" y="2703617"/>
            <a:chExt cx="1601470" cy="194479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DC7B905-92BD-D149-F108-CC291D26E68E}"/>
                </a:ext>
              </a:extLst>
            </p:cNvPr>
            <p:cNvGrpSpPr/>
            <p:nvPr/>
          </p:nvGrpSpPr>
          <p:grpSpPr>
            <a:xfrm>
              <a:off x="5178565" y="2703617"/>
              <a:ext cx="1225118" cy="1944793"/>
              <a:chOff x="4734958" y="4389967"/>
              <a:chExt cx="1225118" cy="1944793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A2C54B7-A581-23A8-0DFA-EB3B0A249449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F8690D9-2668-0241-3FF8-30911D981C14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D3DC361C-8C01-D0E6-681F-4661CBB83323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DB7FAA7-D328-D42C-3F8E-7FE4309B284C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AA7672-A6F9-0671-7D6F-E6DEABAC3C80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93087C9-8E2C-A7CD-CDFD-FC6A8D1E9BCF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9B1F3AC4-9BDD-7320-FED9-3A8650083D80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1216B5-9A13-2684-2890-5FAF1775949D}"/>
                </a:ext>
              </a:extLst>
            </p:cNvPr>
            <p:cNvGrpSpPr/>
            <p:nvPr/>
          </p:nvGrpSpPr>
          <p:grpSpPr>
            <a:xfrm>
              <a:off x="4981738" y="2900461"/>
              <a:ext cx="1538819" cy="1507072"/>
              <a:chOff x="4538131" y="4586811"/>
              <a:chExt cx="1538819" cy="1507072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E77F2F9-2566-0551-218C-6FAA6DCE7C39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B6D4E54-EFE1-D52B-98D2-B4EDB465CFE2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C5353BC-5CB8-776F-8107-163CCE48E55D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B202342-E532-8DD9-1E5C-D3FC103D8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CF52800-498A-06D1-51CE-F4CE5A26C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597120B-2499-2ACC-B3D6-38D606921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ED512E1-214E-FE2A-A6AA-69E39CAD6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6646DB3-5D6A-505E-A162-5BBF38B6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19217EF-D027-D80B-8D8E-31C9EB3BB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순서도: 수동 입력 45">
              <a:extLst>
                <a:ext uri="{FF2B5EF4-FFF2-40B4-BE49-F238E27FC236}">
                  <a16:creationId xmlns:a16="http://schemas.microsoft.com/office/drawing/2014/main" id="{4F1D47C2-86FD-03D9-66D5-EB720D280FF3}"/>
                </a:ext>
              </a:extLst>
            </p:cNvPr>
            <p:cNvSpPr/>
            <p:nvPr/>
          </p:nvSpPr>
          <p:spPr>
            <a:xfrm rot="16200000" flipH="1">
              <a:off x="4753987" y="290343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61D0A7-7E3D-B054-E614-B3A633F4A935}"/>
              </a:ext>
            </a:extLst>
          </p:cNvPr>
          <p:cNvGrpSpPr/>
          <p:nvPr/>
        </p:nvGrpSpPr>
        <p:grpSpPr>
          <a:xfrm>
            <a:off x="5073461" y="3299778"/>
            <a:ext cx="1601470" cy="1944793"/>
            <a:chOff x="4475480" y="4389967"/>
            <a:chExt cx="1601470" cy="194479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DE438D6-7697-21A5-3934-77DC73D95C3E}"/>
                </a:ext>
              </a:extLst>
            </p:cNvPr>
            <p:cNvGrpSpPr/>
            <p:nvPr/>
          </p:nvGrpSpPr>
          <p:grpSpPr>
            <a:xfrm>
              <a:off x="4734958" y="4389967"/>
              <a:ext cx="1225118" cy="1944793"/>
              <a:chOff x="4734958" y="4389967"/>
              <a:chExt cx="1225118" cy="1944793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1B61BE2-C56F-5947-3856-4F6463FE6A06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07C7801-8052-1338-6A13-E2F8368846BE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B133FEC-22C6-B7CB-8D18-C5C2D1C2627E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F9CE297-745F-92AC-7FBF-635902AB1786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7251F26-5B33-43DA-0C04-D1CB223B7A6F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FD6F82-2DFD-76AB-1514-97C3C427A6BD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FDC801A-825A-F968-75DD-99C4BE7A3601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5C3BE4A-8F75-ED29-83DB-1EECB85C02CE}"/>
                </a:ext>
              </a:extLst>
            </p:cNvPr>
            <p:cNvGrpSpPr/>
            <p:nvPr/>
          </p:nvGrpSpPr>
          <p:grpSpPr>
            <a:xfrm>
              <a:off x="4538131" y="4586811"/>
              <a:ext cx="1538819" cy="1507072"/>
              <a:chOff x="4538131" y="4586811"/>
              <a:chExt cx="1538819" cy="1507072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07B2597-3424-C75B-872E-B09951466C93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170E762-2AA4-C1F5-E23E-FE661B863699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56F98C52-4A77-5633-5941-1D099C7B5694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CF4156A-F6C2-2FD0-5385-D0F5483D9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E28596D-AFB6-521D-FD7E-E12040A3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2DC5CF4-D69D-FD98-B4BC-61DD225FB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466115F-22B2-FFB2-AD2C-094B52DA2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18A4AA24-3049-61AF-B802-7828A4841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B6DB080-0903-96D3-EC80-52EE6289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순서도: 수동 입력 26">
              <a:extLst>
                <a:ext uri="{FF2B5EF4-FFF2-40B4-BE49-F238E27FC236}">
                  <a16:creationId xmlns:a16="http://schemas.microsoft.com/office/drawing/2014/main" id="{7B08F45A-2A2D-C087-479A-4B7D14D74508}"/>
                </a:ext>
              </a:extLst>
            </p:cNvPr>
            <p:cNvSpPr/>
            <p:nvPr/>
          </p:nvSpPr>
          <p:spPr>
            <a:xfrm rot="16200000" flipH="1">
              <a:off x="4310380" y="458978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C3729F-DB8F-78CA-4223-12BAD6C722CE}"/>
              </a:ext>
            </a:extLst>
          </p:cNvPr>
          <p:cNvGrpSpPr/>
          <p:nvPr/>
        </p:nvGrpSpPr>
        <p:grpSpPr>
          <a:xfrm>
            <a:off x="5386389" y="1632690"/>
            <a:ext cx="1688592" cy="1714502"/>
            <a:chOff x="4788408" y="2722879"/>
            <a:chExt cx="1688592" cy="171450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1CDD7C-36AC-A2E3-4F7E-BAB6EFFE5030}"/>
                </a:ext>
              </a:extLst>
            </p:cNvPr>
            <p:cNvGrpSpPr/>
            <p:nvPr/>
          </p:nvGrpSpPr>
          <p:grpSpPr>
            <a:xfrm>
              <a:off x="4986867" y="2722879"/>
              <a:ext cx="1341961" cy="1701800"/>
              <a:chOff x="4986867" y="2722879"/>
              <a:chExt cx="1341961" cy="17018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0B00557-EE66-E92C-EEAA-85946EAA929C}"/>
                  </a:ext>
                </a:extLst>
              </p:cNvPr>
              <p:cNvCxnSpPr/>
              <p:nvPr/>
            </p:nvCxnSpPr>
            <p:spPr>
              <a:xfrm flipH="1">
                <a:off x="4986867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E238D99-C4C2-8805-04FA-AD7EC2733D14}"/>
                  </a:ext>
                </a:extLst>
              </p:cNvPr>
              <p:cNvCxnSpPr/>
              <p:nvPr/>
            </p:nvCxnSpPr>
            <p:spPr>
              <a:xfrm flipH="1">
                <a:off x="5177366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004D67E-E439-1C38-6058-56BE33699A94}"/>
                  </a:ext>
                </a:extLst>
              </p:cNvPr>
              <p:cNvCxnSpPr/>
              <p:nvPr/>
            </p:nvCxnSpPr>
            <p:spPr>
              <a:xfrm flipH="1">
                <a:off x="5367865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569A3D1-3069-F479-F167-305BF82304A2}"/>
                  </a:ext>
                </a:extLst>
              </p:cNvPr>
              <p:cNvCxnSpPr/>
              <p:nvPr/>
            </p:nvCxnSpPr>
            <p:spPr>
              <a:xfrm flipH="1">
                <a:off x="5558364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804641F-8BF1-A7DF-7A08-55454BA5F19C}"/>
                  </a:ext>
                </a:extLst>
              </p:cNvPr>
              <p:cNvCxnSpPr/>
              <p:nvPr/>
            </p:nvCxnSpPr>
            <p:spPr>
              <a:xfrm flipH="1">
                <a:off x="5748863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4BE8D94-0BC2-27BF-FA1C-A92D7CBB0CED}"/>
                  </a:ext>
                </a:extLst>
              </p:cNvPr>
              <p:cNvCxnSpPr/>
              <p:nvPr/>
            </p:nvCxnSpPr>
            <p:spPr>
              <a:xfrm flipH="1">
                <a:off x="5939362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00BF53A-91BD-7B9A-B8F3-E8BC184A7E4B}"/>
                </a:ext>
              </a:extLst>
            </p:cNvPr>
            <p:cNvGrpSpPr/>
            <p:nvPr/>
          </p:nvGrpSpPr>
          <p:grpSpPr>
            <a:xfrm>
              <a:off x="4821735" y="2916767"/>
              <a:ext cx="1587532" cy="1388536"/>
              <a:chOff x="4821735" y="2916767"/>
              <a:chExt cx="1587532" cy="1388536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1233733-3842-CC37-A6A0-2B47D0CF6284}"/>
                  </a:ext>
                </a:extLst>
              </p:cNvPr>
              <p:cNvCxnSpPr/>
              <p:nvPr/>
            </p:nvCxnSpPr>
            <p:spPr>
              <a:xfrm>
                <a:off x="5177367" y="2916767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7263AB6-0E9B-91B5-B952-2B6D5C64767E}"/>
                  </a:ext>
                </a:extLst>
              </p:cNvPr>
              <p:cNvCxnSpPr/>
              <p:nvPr/>
            </p:nvCxnSpPr>
            <p:spPr>
              <a:xfrm>
                <a:off x="5132913" y="3090334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663A3B62-B5BF-1BB9-7CCB-6E597191FB3B}"/>
                  </a:ext>
                </a:extLst>
              </p:cNvPr>
              <p:cNvCxnSpPr/>
              <p:nvPr/>
            </p:nvCxnSpPr>
            <p:spPr>
              <a:xfrm>
                <a:off x="5088459" y="3263901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5E0D9860-33B4-3037-960C-726D8D78CEB1}"/>
                  </a:ext>
                </a:extLst>
              </p:cNvPr>
              <p:cNvCxnSpPr/>
              <p:nvPr/>
            </p:nvCxnSpPr>
            <p:spPr>
              <a:xfrm>
                <a:off x="5044005" y="3437468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355FE19-D16C-D93B-D783-8C449FE51D1D}"/>
                  </a:ext>
                </a:extLst>
              </p:cNvPr>
              <p:cNvCxnSpPr/>
              <p:nvPr/>
            </p:nvCxnSpPr>
            <p:spPr>
              <a:xfrm>
                <a:off x="4999551" y="3611035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81B7646-A011-AC7F-3F6A-10BFF08F3DCA}"/>
                  </a:ext>
                </a:extLst>
              </p:cNvPr>
              <p:cNvCxnSpPr/>
              <p:nvPr/>
            </p:nvCxnSpPr>
            <p:spPr>
              <a:xfrm>
                <a:off x="4955097" y="3784602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555F25D-8038-B4E6-C9D8-560885185369}"/>
                  </a:ext>
                </a:extLst>
              </p:cNvPr>
              <p:cNvCxnSpPr/>
              <p:nvPr/>
            </p:nvCxnSpPr>
            <p:spPr>
              <a:xfrm>
                <a:off x="4910643" y="3958169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FF9E568-3F3D-4AB8-0370-44D82A5C38D3}"/>
                  </a:ext>
                </a:extLst>
              </p:cNvPr>
              <p:cNvCxnSpPr/>
              <p:nvPr/>
            </p:nvCxnSpPr>
            <p:spPr>
              <a:xfrm>
                <a:off x="4866189" y="4131736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D67902B-2683-A541-7D78-93A2CE5379C2}"/>
                  </a:ext>
                </a:extLst>
              </p:cNvPr>
              <p:cNvCxnSpPr/>
              <p:nvPr/>
            </p:nvCxnSpPr>
            <p:spPr>
              <a:xfrm>
                <a:off x="4821735" y="4305303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BDEDBA1B-89CD-6282-F1D3-50218AB523DB}"/>
                </a:ext>
              </a:extLst>
            </p:cNvPr>
            <p:cNvSpPr/>
            <p:nvPr/>
          </p:nvSpPr>
          <p:spPr>
            <a:xfrm>
              <a:off x="4788408" y="2722879"/>
              <a:ext cx="1688592" cy="1714502"/>
            </a:xfrm>
            <a:prstGeom prst="parallelogram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05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EDF18E-2A76-64C9-2464-1B742A8A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07" y="0"/>
            <a:ext cx="10237186" cy="6858002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FC6298D-4108-84E5-B317-D078747A336C}"/>
              </a:ext>
            </a:extLst>
          </p:cNvPr>
          <p:cNvGrpSpPr/>
          <p:nvPr/>
        </p:nvGrpSpPr>
        <p:grpSpPr>
          <a:xfrm>
            <a:off x="4919087" y="2703617"/>
            <a:ext cx="1601470" cy="1944793"/>
            <a:chOff x="4919087" y="2703617"/>
            <a:chExt cx="1601470" cy="1944793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5DBEE71-D088-6E82-46AF-ED596CB1EBDC}"/>
                </a:ext>
              </a:extLst>
            </p:cNvPr>
            <p:cNvGrpSpPr/>
            <p:nvPr/>
          </p:nvGrpSpPr>
          <p:grpSpPr>
            <a:xfrm>
              <a:off x="5178565" y="2703617"/>
              <a:ext cx="1225118" cy="1944793"/>
              <a:chOff x="4734958" y="4389967"/>
              <a:chExt cx="1225118" cy="1944793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C1F72D7-7531-80C1-B6BD-7834EC52511B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748E027-0906-DB6B-BD81-A87F7DEF065B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317BF9E-5196-4FC5-E9AD-7730C57194D6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8BA791C-AC85-0C29-778C-4DACDCD98E7A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CE8C315F-CC39-1B1A-28F4-55D1F71D8A00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F8FA660B-E56C-4F59-95E0-E89B985AFB16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E1D4128C-96F2-A320-1112-736C71B71738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02AEEE4-5C9A-A7A7-ECEF-84AD6E872EBA}"/>
                </a:ext>
              </a:extLst>
            </p:cNvPr>
            <p:cNvGrpSpPr/>
            <p:nvPr/>
          </p:nvGrpSpPr>
          <p:grpSpPr>
            <a:xfrm>
              <a:off x="4981738" y="2900461"/>
              <a:ext cx="1538819" cy="1507072"/>
              <a:chOff x="4538131" y="4586811"/>
              <a:chExt cx="1538819" cy="1507072"/>
            </a:xfrm>
          </p:grpSpPr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C923EB3-50F3-0B65-DF53-A9D25C990FDD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F216B7D-7F1E-C6EF-F313-5973F9BF459F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2457BDE-2B6F-5E45-9894-E4536D66D017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87E788DC-F5C6-EE13-09B6-5CE384A55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8F1DE94E-7734-F788-A9F6-62540A1A1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84ED3E5E-6854-EB3B-FF74-C673E80D8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51888081-9BFA-F71F-A291-0FE9F652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C5C0686-8F93-C904-5C90-2BBEB2D17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B0B87E12-5E0D-40B5-180C-1B2F715D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순서도: 수동 입력 111">
              <a:extLst>
                <a:ext uri="{FF2B5EF4-FFF2-40B4-BE49-F238E27FC236}">
                  <a16:creationId xmlns:a16="http://schemas.microsoft.com/office/drawing/2014/main" id="{E093337D-EC41-56DA-28B4-E164C3F2ADCA}"/>
                </a:ext>
              </a:extLst>
            </p:cNvPr>
            <p:cNvSpPr/>
            <p:nvPr/>
          </p:nvSpPr>
          <p:spPr>
            <a:xfrm rot="16200000" flipH="1">
              <a:off x="4753987" y="290343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0C32155-01CB-0017-EE9E-C611ED68B2FC}"/>
              </a:ext>
            </a:extLst>
          </p:cNvPr>
          <p:cNvGrpSpPr/>
          <p:nvPr/>
        </p:nvGrpSpPr>
        <p:grpSpPr>
          <a:xfrm>
            <a:off x="4475480" y="4389967"/>
            <a:ext cx="1601470" cy="1944793"/>
            <a:chOff x="4475480" y="4389967"/>
            <a:chExt cx="1601470" cy="1944793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5EA2F6A-7CF6-6E6A-D319-BAC83CB5A946}"/>
                </a:ext>
              </a:extLst>
            </p:cNvPr>
            <p:cNvGrpSpPr/>
            <p:nvPr/>
          </p:nvGrpSpPr>
          <p:grpSpPr>
            <a:xfrm>
              <a:off x="4734958" y="4389967"/>
              <a:ext cx="1225118" cy="1944793"/>
              <a:chOff x="4734958" y="4389967"/>
              <a:chExt cx="1225118" cy="1944793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A836D46-0E63-FFEE-29A2-66121424139C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9944BD6-DF9C-A951-BE9D-BB6EAC58B898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0E9E88E-A0E1-15AC-4F59-93DBCCCE0018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65EFBDE-7724-7386-E447-A69103A970F1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B3CDB84-9DCD-1225-4920-1A0BB2FC5BC5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007414-3684-E333-B895-3F281994E975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B75A1E4D-6A1E-664B-48BD-51E5A82A1333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F28605B-2FED-0DA8-439B-9553B3B8A731}"/>
                </a:ext>
              </a:extLst>
            </p:cNvPr>
            <p:cNvGrpSpPr/>
            <p:nvPr/>
          </p:nvGrpSpPr>
          <p:grpSpPr>
            <a:xfrm>
              <a:off x="4538131" y="4586811"/>
              <a:ext cx="1538819" cy="1507072"/>
              <a:chOff x="4538131" y="4586811"/>
              <a:chExt cx="1538819" cy="150707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2F73D337-9371-CCEB-881C-096279C0847A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36A4863-EE97-5FFC-2057-01652111EBAA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733714E-243F-4F02-B295-7D50CAE346CF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A72CE4F8-1421-FFBC-4A5F-F172286CD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0B592DFF-BF45-45B4-7351-75B81A54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C7E69D3-0F22-C29A-9DC3-B56E6AA71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65B0804-785B-19AD-AB42-8A4B16F4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A069F0B-A47F-2EED-F42A-F9E61E168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5387948-CC48-B301-E59E-38BD6F913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순서도: 수동 입력 2">
              <a:extLst>
                <a:ext uri="{FF2B5EF4-FFF2-40B4-BE49-F238E27FC236}">
                  <a16:creationId xmlns:a16="http://schemas.microsoft.com/office/drawing/2014/main" id="{B2A65E55-E3B8-20CB-5E51-31364FB8C4CD}"/>
                </a:ext>
              </a:extLst>
            </p:cNvPr>
            <p:cNvSpPr/>
            <p:nvPr/>
          </p:nvSpPr>
          <p:spPr>
            <a:xfrm rot="16200000" flipH="1">
              <a:off x="4310380" y="458978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042440-54FF-A66B-6172-B791A38150E8}"/>
              </a:ext>
            </a:extLst>
          </p:cNvPr>
          <p:cNvGrpSpPr/>
          <p:nvPr/>
        </p:nvGrpSpPr>
        <p:grpSpPr>
          <a:xfrm>
            <a:off x="4788408" y="2722879"/>
            <a:ext cx="1688592" cy="1714502"/>
            <a:chOff x="4788408" y="2722879"/>
            <a:chExt cx="1688592" cy="171450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BC7E698-303E-1A2B-3E37-B3E35F874ADA}"/>
                </a:ext>
              </a:extLst>
            </p:cNvPr>
            <p:cNvGrpSpPr/>
            <p:nvPr/>
          </p:nvGrpSpPr>
          <p:grpSpPr>
            <a:xfrm>
              <a:off x="4986867" y="2722879"/>
              <a:ext cx="1341961" cy="1701800"/>
              <a:chOff x="4986867" y="2722879"/>
              <a:chExt cx="1341961" cy="17018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5BFB0EA-34FC-D71E-62CD-8B8F52E8EBBF}"/>
                  </a:ext>
                </a:extLst>
              </p:cNvPr>
              <p:cNvCxnSpPr/>
              <p:nvPr/>
            </p:nvCxnSpPr>
            <p:spPr>
              <a:xfrm flipH="1">
                <a:off x="4986867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A5FF8AB-9BD3-2F11-D287-674D7F323F53}"/>
                  </a:ext>
                </a:extLst>
              </p:cNvPr>
              <p:cNvCxnSpPr/>
              <p:nvPr/>
            </p:nvCxnSpPr>
            <p:spPr>
              <a:xfrm flipH="1">
                <a:off x="5177366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EAA3033B-1996-7F49-5A75-524837EBB509}"/>
                  </a:ext>
                </a:extLst>
              </p:cNvPr>
              <p:cNvCxnSpPr/>
              <p:nvPr/>
            </p:nvCxnSpPr>
            <p:spPr>
              <a:xfrm flipH="1">
                <a:off x="5367865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4CE812E-74C3-90A4-7846-75AFA2D45543}"/>
                  </a:ext>
                </a:extLst>
              </p:cNvPr>
              <p:cNvCxnSpPr/>
              <p:nvPr/>
            </p:nvCxnSpPr>
            <p:spPr>
              <a:xfrm flipH="1">
                <a:off x="5558364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9E28EA6-5B48-30C0-B29B-934226A8AE35}"/>
                  </a:ext>
                </a:extLst>
              </p:cNvPr>
              <p:cNvCxnSpPr/>
              <p:nvPr/>
            </p:nvCxnSpPr>
            <p:spPr>
              <a:xfrm flipH="1">
                <a:off x="5748863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BF74BEB-C3D9-EAA3-9BAF-DF0EA386DEC1}"/>
                  </a:ext>
                </a:extLst>
              </p:cNvPr>
              <p:cNvCxnSpPr/>
              <p:nvPr/>
            </p:nvCxnSpPr>
            <p:spPr>
              <a:xfrm flipH="1">
                <a:off x="5939362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C453DBD-4FD1-DAF9-6CB8-15D831187EB5}"/>
                </a:ext>
              </a:extLst>
            </p:cNvPr>
            <p:cNvGrpSpPr/>
            <p:nvPr/>
          </p:nvGrpSpPr>
          <p:grpSpPr>
            <a:xfrm>
              <a:off x="4821735" y="2916767"/>
              <a:ext cx="1587532" cy="1388536"/>
              <a:chOff x="4821735" y="2916767"/>
              <a:chExt cx="1587532" cy="1388536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24B6C68C-D4C0-2125-6B72-F0FE44C205DB}"/>
                  </a:ext>
                </a:extLst>
              </p:cNvPr>
              <p:cNvCxnSpPr/>
              <p:nvPr/>
            </p:nvCxnSpPr>
            <p:spPr>
              <a:xfrm>
                <a:off x="5177367" y="2916767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906AA67-522D-5944-E857-4EBD7BDDB7C4}"/>
                  </a:ext>
                </a:extLst>
              </p:cNvPr>
              <p:cNvCxnSpPr/>
              <p:nvPr/>
            </p:nvCxnSpPr>
            <p:spPr>
              <a:xfrm>
                <a:off x="5132913" y="3090334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CC4474-6674-6EEB-85F7-9956B91C6621}"/>
                  </a:ext>
                </a:extLst>
              </p:cNvPr>
              <p:cNvCxnSpPr/>
              <p:nvPr/>
            </p:nvCxnSpPr>
            <p:spPr>
              <a:xfrm>
                <a:off x="5088459" y="3263901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9861ABD-95AF-ECDE-F6FA-DEEE5395EC41}"/>
                  </a:ext>
                </a:extLst>
              </p:cNvPr>
              <p:cNvCxnSpPr/>
              <p:nvPr/>
            </p:nvCxnSpPr>
            <p:spPr>
              <a:xfrm>
                <a:off x="5044005" y="3437468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E1811C6-FA23-E6B7-AB9D-FD9F10406C8C}"/>
                  </a:ext>
                </a:extLst>
              </p:cNvPr>
              <p:cNvCxnSpPr/>
              <p:nvPr/>
            </p:nvCxnSpPr>
            <p:spPr>
              <a:xfrm>
                <a:off x="4999551" y="3611035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5E6FBBC-04BA-625A-6AAB-F13FF79B5023}"/>
                  </a:ext>
                </a:extLst>
              </p:cNvPr>
              <p:cNvCxnSpPr/>
              <p:nvPr/>
            </p:nvCxnSpPr>
            <p:spPr>
              <a:xfrm>
                <a:off x="4955097" y="3784602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27B5F354-2BAF-6599-97AB-B73F74F296E7}"/>
                  </a:ext>
                </a:extLst>
              </p:cNvPr>
              <p:cNvCxnSpPr/>
              <p:nvPr/>
            </p:nvCxnSpPr>
            <p:spPr>
              <a:xfrm>
                <a:off x="4910643" y="3958169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AE7973B-A876-A0E8-3FC5-B82EB2E350D2}"/>
                  </a:ext>
                </a:extLst>
              </p:cNvPr>
              <p:cNvCxnSpPr/>
              <p:nvPr/>
            </p:nvCxnSpPr>
            <p:spPr>
              <a:xfrm>
                <a:off x="4866189" y="4131736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3EED48D-20B4-AA08-C39D-9BB6F316625C}"/>
                  </a:ext>
                </a:extLst>
              </p:cNvPr>
              <p:cNvCxnSpPr/>
              <p:nvPr/>
            </p:nvCxnSpPr>
            <p:spPr>
              <a:xfrm>
                <a:off x="4821735" y="4305303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77A34B35-9320-767A-FDF7-76ABA356FB14}"/>
                </a:ext>
              </a:extLst>
            </p:cNvPr>
            <p:cNvSpPr/>
            <p:nvPr/>
          </p:nvSpPr>
          <p:spPr>
            <a:xfrm>
              <a:off x="4788408" y="2722879"/>
              <a:ext cx="1688592" cy="1714502"/>
            </a:xfrm>
            <a:prstGeom prst="parallelogram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36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D6C03B-79A9-9844-0916-72B7EA8427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일시정지</a:t>
            </a:r>
            <a:endParaRPr lang="en-US" altLang="ko-KR" sz="96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게임으로 돌아가기 </a:t>
            </a:r>
            <a:r>
              <a:rPr lang="en-US" altLang="ko-KR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‘E’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메인으로 돌아가기 </a:t>
            </a:r>
            <a:r>
              <a:rPr lang="en-US" altLang="ko-KR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‘Q’</a:t>
            </a:r>
            <a:endParaRPr lang="ko-KR" altLang="en-US" sz="2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889696D7-2DB9-069E-364A-AAFA7563285E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달 3">
              <a:extLst>
                <a:ext uri="{FF2B5EF4-FFF2-40B4-BE49-F238E27FC236}">
                  <a16:creationId xmlns:a16="http://schemas.microsoft.com/office/drawing/2014/main" id="{A5BCB18D-0F49-3A3E-5310-8739E9473150}"/>
                </a:ext>
              </a:extLst>
            </p:cNvPr>
            <p:cNvSpPr/>
            <p:nvPr/>
          </p:nvSpPr>
          <p:spPr>
            <a:xfrm rot="1621291">
              <a:off x="2396548" y="1792325"/>
              <a:ext cx="377403" cy="520791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달 24">
              <a:extLst>
                <a:ext uri="{FF2B5EF4-FFF2-40B4-BE49-F238E27FC236}">
                  <a16:creationId xmlns:a16="http://schemas.microsoft.com/office/drawing/2014/main" id="{D6011F6B-B1F0-3F8D-F77D-5FAC1BB20742}"/>
                </a:ext>
              </a:extLst>
            </p:cNvPr>
            <p:cNvSpPr/>
            <p:nvPr/>
          </p:nvSpPr>
          <p:spPr>
            <a:xfrm rot="1621291">
              <a:off x="5893137" y="1734876"/>
              <a:ext cx="377403" cy="520791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달 37">
              <a:extLst>
                <a:ext uri="{FF2B5EF4-FFF2-40B4-BE49-F238E27FC236}">
                  <a16:creationId xmlns:a16="http://schemas.microsoft.com/office/drawing/2014/main" id="{85C3336D-76F0-8892-3C2D-CEF32089EFA7}"/>
                </a:ext>
              </a:extLst>
            </p:cNvPr>
            <p:cNvSpPr/>
            <p:nvPr/>
          </p:nvSpPr>
          <p:spPr>
            <a:xfrm rot="1621291">
              <a:off x="9415634" y="1785323"/>
              <a:ext cx="377403" cy="520791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6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ACB24D-1BB8-E97B-2756-8060473D0FD3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1ECDC9E3-EC5F-B27B-D8DB-CFE32DB5D0BA}"/>
                </a:ext>
              </a:extLst>
            </p:cNvPr>
            <p:cNvSpPr/>
            <p:nvPr/>
          </p:nvSpPr>
          <p:spPr>
            <a:xfrm rot="5712942">
              <a:off x="2233482" y="1689694"/>
              <a:ext cx="940454" cy="1880907"/>
            </a:xfrm>
            <a:prstGeom prst="mo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달 12">
              <a:extLst>
                <a:ext uri="{FF2B5EF4-FFF2-40B4-BE49-F238E27FC236}">
                  <a16:creationId xmlns:a16="http://schemas.microsoft.com/office/drawing/2014/main" id="{743848D8-74B8-4E3D-A19B-5868F15B6BA3}"/>
                </a:ext>
              </a:extLst>
            </p:cNvPr>
            <p:cNvSpPr/>
            <p:nvPr/>
          </p:nvSpPr>
          <p:spPr>
            <a:xfrm rot="5712942">
              <a:off x="5725170" y="1689695"/>
              <a:ext cx="940454" cy="1880907"/>
            </a:xfrm>
            <a:prstGeom prst="mo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달 16">
              <a:extLst>
                <a:ext uri="{FF2B5EF4-FFF2-40B4-BE49-F238E27FC236}">
                  <a16:creationId xmlns:a16="http://schemas.microsoft.com/office/drawing/2014/main" id="{AE9405B3-1512-7C89-A883-03461A3F1CF5}"/>
                </a:ext>
              </a:extLst>
            </p:cNvPr>
            <p:cNvSpPr/>
            <p:nvPr/>
          </p:nvSpPr>
          <p:spPr>
            <a:xfrm rot="5712942">
              <a:off x="9254980" y="1679754"/>
              <a:ext cx="940454" cy="1880907"/>
            </a:xfrm>
            <a:prstGeom prst="mo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6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1D5DAE5C-E718-DBD1-70FB-1F7C90DDD5D5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1ECDC9E3-EC5F-B27B-D8DB-CFE32DB5D0BA}"/>
                </a:ext>
              </a:extLst>
            </p:cNvPr>
            <p:cNvSpPr/>
            <p:nvPr/>
          </p:nvSpPr>
          <p:spPr>
            <a:xfrm rot="5712942">
              <a:off x="2233482" y="1689694"/>
              <a:ext cx="940454" cy="1880907"/>
            </a:xfrm>
            <a:prstGeom prst="moon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83E877C-4A34-0723-908A-8DDA684244F2}"/>
                </a:ext>
              </a:extLst>
            </p:cNvPr>
            <p:cNvSpPr/>
            <p:nvPr/>
          </p:nvSpPr>
          <p:spPr>
            <a:xfrm rot="658524">
              <a:off x="1746668" y="2608680"/>
              <a:ext cx="1914367" cy="2811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31D6AAEF-CB9C-0E68-FC4A-137BB3C28E0F}"/>
                </a:ext>
              </a:extLst>
            </p:cNvPr>
            <p:cNvSpPr/>
            <p:nvPr/>
          </p:nvSpPr>
          <p:spPr>
            <a:xfrm rot="7941486">
              <a:off x="3553943" y="3106596"/>
              <a:ext cx="369850" cy="369850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달 33">
              <a:extLst>
                <a:ext uri="{FF2B5EF4-FFF2-40B4-BE49-F238E27FC236}">
                  <a16:creationId xmlns:a16="http://schemas.microsoft.com/office/drawing/2014/main" id="{BD0F6E67-0BE5-466E-774A-5A7A15D0A441}"/>
                </a:ext>
              </a:extLst>
            </p:cNvPr>
            <p:cNvSpPr/>
            <p:nvPr/>
          </p:nvSpPr>
          <p:spPr>
            <a:xfrm rot="5712942">
              <a:off x="5728986" y="1694300"/>
              <a:ext cx="940454" cy="1880907"/>
            </a:xfrm>
            <a:prstGeom prst="moon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C0E5EAF-C822-4343-DE3D-0C2EDEA9E6CC}"/>
                </a:ext>
              </a:extLst>
            </p:cNvPr>
            <p:cNvSpPr/>
            <p:nvPr/>
          </p:nvSpPr>
          <p:spPr>
            <a:xfrm rot="658524">
              <a:off x="5242172" y="2613286"/>
              <a:ext cx="1914367" cy="2811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>
              <a:extLst>
                <a:ext uri="{FF2B5EF4-FFF2-40B4-BE49-F238E27FC236}">
                  <a16:creationId xmlns:a16="http://schemas.microsoft.com/office/drawing/2014/main" id="{563D3F08-B7C1-CB01-48DA-31C936AA1FF1}"/>
                </a:ext>
              </a:extLst>
            </p:cNvPr>
            <p:cNvSpPr/>
            <p:nvPr/>
          </p:nvSpPr>
          <p:spPr>
            <a:xfrm rot="7941486">
              <a:off x="7049447" y="3111202"/>
              <a:ext cx="369850" cy="369850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달 39">
              <a:extLst>
                <a:ext uri="{FF2B5EF4-FFF2-40B4-BE49-F238E27FC236}">
                  <a16:creationId xmlns:a16="http://schemas.microsoft.com/office/drawing/2014/main" id="{A2226756-A5D5-31A9-97C4-A0663518FB2D}"/>
                </a:ext>
              </a:extLst>
            </p:cNvPr>
            <p:cNvSpPr/>
            <p:nvPr/>
          </p:nvSpPr>
          <p:spPr>
            <a:xfrm rot="5712942">
              <a:off x="9263010" y="1683449"/>
              <a:ext cx="940454" cy="1880907"/>
            </a:xfrm>
            <a:prstGeom prst="moon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7679F3D-F403-8FCA-4870-37EF6E665A7C}"/>
                </a:ext>
              </a:extLst>
            </p:cNvPr>
            <p:cNvSpPr/>
            <p:nvPr/>
          </p:nvSpPr>
          <p:spPr>
            <a:xfrm rot="658524">
              <a:off x="8776196" y="2602435"/>
              <a:ext cx="1914367" cy="2811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45814EE2-8FF3-B90A-4933-411890DFA67E}"/>
                </a:ext>
              </a:extLst>
            </p:cNvPr>
            <p:cNvSpPr/>
            <p:nvPr/>
          </p:nvSpPr>
          <p:spPr>
            <a:xfrm rot="7941486">
              <a:off x="10583471" y="3100351"/>
              <a:ext cx="369850" cy="369850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7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89F295-3B64-EEB2-A109-226A9FC581D9}"/>
              </a:ext>
            </a:extLst>
          </p:cNvPr>
          <p:cNvGrpSpPr/>
          <p:nvPr/>
        </p:nvGrpSpPr>
        <p:grpSpPr>
          <a:xfrm>
            <a:off x="833045" y="1676794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1ECDC9E3-EC5F-B27B-D8DB-CFE32DB5D0BA}"/>
                </a:ext>
              </a:extLst>
            </p:cNvPr>
            <p:cNvSpPr/>
            <p:nvPr/>
          </p:nvSpPr>
          <p:spPr>
            <a:xfrm rot="5712942">
              <a:off x="2233482" y="1689694"/>
              <a:ext cx="940454" cy="1880907"/>
            </a:xfrm>
            <a:prstGeom prst="moo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달 33">
              <a:extLst>
                <a:ext uri="{FF2B5EF4-FFF2-40B4-BE49-F238E27FC236}">
                  <a16:creationId xmlns:a16="http://schemas.microsoft.com/office/drawing/2014/main" id="{BD0F6E67-0BE5-466E-774A-5A7A15D0A441}"/>
                </a:ext>
              </a:extLst>
            </p:cNvPr>
            <p:cNvSpPr/>
            <p:nvPr/>
          </p:nvSpPr>
          <p:spPr>
            <a:xfrm rot="5712942">
              <a:off x="5728986" y="1694300"/>
              <a:ext cx="940454" cy="1880907"/>
            </a:xfrm>
            <a:prstGeom prst="moo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달 39">
              <a:extLst>
                <a:ext uri="{FF2B5EF4-FFF2-40B4-BE49-F238E27FC236}">
                  <a16:creationId xmlns:a16="http://schemas.microsoft.com/office/drawing/2014/main" id="{A2226756-A5D5-31A9-97C4-A0663518FB2D}"/>
                </a:ext>
              </a:extLst>
            </p:cNvPr>
            <p:cNvSpPr/>
            <p:nvPr/>
          </p:nvSpPr>
          <p:spPr>
            <a:xfrm rot="5712942">
              <a:off x="9246505" y="1683449"/>
              <a:ext cx="940454" cy="1880907"/>
            </a:xfrm>
            <a:prstGeom prst="moo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번개 2">
              <a:extLst>
                <a:ext uri="{FF2B5EF4-FFF2-40B4-BE49-F238E27FC236}">
                  <a16:creationId xmlns:a16="http://schemas.microsoft.com/office/drawing/2014/main" id="{A1384D9C-3A8E-9B52-28CD-674B420C89C8}"/>
                </a:ext>
              </a:extLst>
            </p:cNvPr>
            <p:cNvSpPr/>
            <p:nvPr/>
          </p:nvSpPr>
          <p:spPr>
            <a:xfrm>
              <a:off x="2465440" y="2350216"/>
              <a:ext cx="914400" cy="91440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번개 12">
              <a:extLst>
                <a:ext uri="{FF2B5EF4-FFF2-40B4-BE49-F238E27FC236}">
                  <a16:creationId xmlns:a16="http://schemas.microsoft.com/office/drawing/2014/main" id="{65CA7419-6EA9-C855-D1E7-553E16944F70}"/>
                </a:ext>
              </a:extLst>
            </p:cNvPr>
            <p:cNvSpPr/>
            <p:nvPr/>
          </p:nvSpPr>
          <p:spPr>
            <a:xfrm>
              <a:off x="5960773" y="2357481"/>
              <a:ext cx="914400" cy="91440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번개 25">
              <a:extLst>
                <a:ext uri="{FF2B5EF4-FFF2-40B4-BE49-F238E27FC236}">
                  <a16:creationId xmlns:a16="http://schemas.microsoft.com/office/drawing/2014/main" id="{4EB5EA5D-3B00-147E-15E8-AD3E5E8D2F18}"/>
                </a:ext>
              </a:extLst>
            </p:cNvPr>
            <p:cNvSpPr/>
            <p:nvPr/>
          </p:nvSpPr>
          <p:spPr>
            <a:xfrm>
              <a:off x="9475852" y="2342264"/>
              <a:ext cx="914400" cy="91440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96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397C3C21-C311-D39F-A806-9FA4F5FAE8D8}"/>
              </a:ext>
            </a:extLst>
          </p:cNvPr>
          <p:cNvGrpSpPr/>
          <p:nvPr/>
        </p:nvGrpSpPr>
        <p:grpSpPr>
          <a:xfrm>
            <a:off x="508536" y="2437788"/>
            <a:ext cx="2105026" cy="1806519"/>
            <a:chOff x="1882542" y="1604990"/>
            <a:chExt cx="2105026" cy="1806519"/>
          </a:xfrm>
        </p:grpSpPr>
        <p:grpSp>
          <p:nvGrpSpPr>
            <p:cNvPr id="1056" name="그룹 1055">
              <a:extLst>
                <a:ext uri="{FF2B5EF4-FFF2-40B4-BE49-F238E27FC236}">
                  <a16:creationId xmlns:a16="http://schemas.microsoft.com/office/drawing/2014/main" id="{52579242-13C2-A22F-08C2-FE1C28D9B446}"/>
                </a:ext>
              </a:extLst>
            </p:cNvPr>
            <p:cNvGrpSpPr/>
            <p:nvPr/>
          </p:nvGrpSpPr>
          <p:grpSpPr>
            <a:xfrm>
              <a:off x="1882542" y="1604990"/>
              <a:ext cx="2105026" cy="1806519"/>
              <a:chOff x="273050" y="2571807"/>
              <a:chExt cx="2105026" cy="1806519"/>
            </a:xfrm>
          </p:grpSpPr>
          <p:sp>
            <p:nvSpPr>
              <p:cNvPr id="1055" name="타원 1054">
                <a:extLst>
                  <a:ext uri="{FF2B5EF4-FFF2-40B4-BE49-F238E27FC236}">
                    <a16:creationId xmlns:a16="http://schemas.microsoft.com/office/drawing/2014/main" id="{06BD71EB-5B65-09E0-DEF5-C2D37F7CE8FB}"/>
                  </a:ext>
                </a:extLst>
              </p:cNvPr>
              <p:cNvSpPr/>
              <p:nvPr/>
            </p:nvSpPr>
            <p:spPr>
              <a:xfrm>
                <a:off x="273050" y="3317346"/>
                <a:ext cx="1888427" cy="10609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4" name="타원 1053">
                <a:extLst>
                  <a:ext uri="{FF2B5EF4-FFF2-40B4-BE49-F238E27FC236}">
                    <a16:creationId xmlns:a16="http://schemas.microsoft.com/office/drawing/2014/main" id="{4C5620DD-F19F-AB20-DA3F-3CA3666F875D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3" name="자유형: 도형 1052">
                <a:extLst>
                  <a:ext uri="{FF2B5EF4-FFF2-40B4-BE49-F238E27FC236}">
                    <a16:creationId xmlns:a16="http://schemas.microsoft.com/office/drawing/2014/main" id="{9AEAB2E2-18AE-2DBA-016E-CDD1E25143F8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7" name="달 1056">
              <a:extLst>
                <a:ext uri="{FF2B5EF4-FFF2-40B4-BE49-F238E27FC236}">
                  <a16:creationId xmlns:a16="http://schemas.microsoft.com/office/drawing/2014/main" id="{02EDFFE6-10D2-B9EF-D622-232CF520AC9B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F2A3F7-BCBD-CA77-0BBE-032CC496DBB5}"/>
              </a:ext>
            </a:extLst>
          </p:cNvPr>
          <p:cNvSpPr txBox="1"/>
          <p:nvPr/>
        </p:nvSpPr>
        <p:spPr>
          <a:xfrm>
            <a:off x="4715280" y="4175355"/>
            <a:ext cx="276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화면 아무 곳이나 클릭해주세요</a:t>
            </a:r>
          </a:p>
        </p:txBody>
      </p:sp>
      <p:pic>
        <p:nvPicPr>
          <p:cNvPr id="1026" name="그림 1025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E68C9CA2-F0DE-3F5E-062E-F5799F237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1495969"/>
            <a:ext cx="6397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 : 1 </a:t>
            </a:r>
            <a:r>
              <a:rPr lang="ko-KR" altLang="en-US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축구 게임</a:t>
            </a:r>
          </a:p>
        </p:txBody>
      </p:sp>
    </p:spTree>
    <p:extLst>
      <p:ext uri="{BB962C8B-B14F-4D97-AF65-F5344CB8AC3E}">
        <p14:creationId xmlns:p14="http://schemas.microsoft.com/office/powerpoint/2010/main" val="375530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1495969"/>
            <a:ext cx="6397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 : 1 </a:t>
            </a:r>
            <a:r>
              <a:rPr lang="ko-KR" altLang="en-US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축구 게임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B8CC88-4B86-BE4B-8436-D85758DD6B91}"/>
              </a:ext>
            </a:extLst>
          </p:cNvPr>
          <p:cNvSpPr/>
          <p:nvPr/>
        </p:nvSpPr>
        <p:spPr>
          <a:xfrm>
            <a:off x="1227651" y="4628094"/>
            <a:ext cx="3743798" cy="129941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방법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090E56-AAFE-620D-54A2-70B3DA2CEEB8}"/>
              </a:ext>
            </a:extLst>
          </p:cNvPr>
          <p:cNvSpPr/>
          <p:nvPr/>
        </p:nvSpPr>
        <p:spPr>
          <a:xfrm>
            <a:off x="7220553" y="4628094"/>
            <a:ext cx="3743798" cy="129941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280151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PLAYER -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3DD03-5CBC-6610-26E7-D71D757A0595}"/>
              </a:ext>
            </a:extLst>
          </p:cNvPr>
          <p:cNvSpPr/>
          <p:nvPr/>
        </p:nvSpPr>
        <p:spPr>
          <a:xfrm>
            <a:off x="1399764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AADA9E-32D2-9540-200E-4B807725902A}"/>
              </a:ext>
            </a:extLst>
          </p:cNvPr>
          <p:cNvSpPr/>
          <p:nvPr/>
        </p:nvSpPr>
        <p:spPr>
          <a:xfrm>
            <a:off x="6672357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E6846-81F7-29F4-6EF2-00973A3AB98B}"/>
              </a:ext>
            </a:extLst>
          </p:cNvPr>
          <p:cNvSpPr txBox="1"/>
          <p:nvPr/>
        </p:nvSpPr>
        <p:spPr>
          <a:xfrm>
            <a:off x="1738993" y="3202532"/>
            <a:ext cx="499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1E33-16B5-E8CF-C2DB-2358223939E1}"/>
              </a:ext>
            </a:extLst>
          </p:cNvPr>
          <p:cNvSpPr txBox="1"/>
          <p:nvPr/>
        </p:nvSpPr>
        <p:spPr>
          <a:xfrm>
            <a:off x="6769916" y="3202532"/>
            <a:ext cx="391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                             &gt;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9D5D2-412F-F77D-CC14-E7A20F74B3B5}"/>
              </a:ext>
            </a:extLst>
          </p:cNvPr>
          <p:cNvSpPr txBox="1"/>
          <p:nvPr/>
        </p:nvSpPr>
        <p:spPr>
          <a:xfrm>
            <a:off x="1407043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p1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A933E-FCD2-20F8-ADD1-06207C5F457B}"/>
              </a:ext>
            </a:extLst>
          </p:cNvPr>
          <p:cNvSpPr txBox="1"/>
          <p:nvPr/>
        </p:nvSpPr>
        <p:spPr>
          <a:xfrm>
            <a:off x="6679636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479888-B1F6-7CD2-582D-CC3D6DA488BE}"/>
              </a:ext>
            </a:extLst>
          </p:cNvPr>
          <p:cNvSpPr/>
          <p:nvPr/>
        </p:nvSpPr>
        <p:spPr>
          <a:xfrm>
            <a:off x="2671605" y="2368391"/>
            <a:ext cx="1568918" cy="476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Elec</a:t>
            </a:r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225F07-D9EC-3D00-8B4D-D7CDE4327BD8}"/>
              </a:ext>
            </a:extLst>
          </p:cNvPr>
          <p:cNvSpPr/>
          <p:nvPr/>
        </p:nvSpPr>
        <p:spPr>
          <a:xfrm>
            <a:off x="2736064" y="300553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588A4-9EE4-BFBB-BE33-4505AF7B4F33}"/>
              </a:ext>
            </a:extLst>
          </p:cNvPr>
          <p:cNvSpPr/>
          <p:nvPr/>
        </p:nvSpPr>
        <p:spPr>
          <a:xfrm>
            <a:off x="2016064" y="4642319"/>
            <a:ext cx="120973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SPEED	|</a:t>
            </a:r>
            <a:endParaRPr lang="ko-KR" altLang="en-US" sz="16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9C55BF-43D2-6C4D-9EA1-5244A7C8882A}"/>
              </a:ext>
            </a:extLst>
          </p:cNvPr>
          <p:cNvSpPr/>
          <p:nvPr/>
        </p:nvSpPr>
        <p:spPr>
          <a:xfrm>
            <a:off x="2016064" y="5094851"/>
            <a:ext cx="120973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JUMP	|</a:t>
            </a:r>
            <a:endParaRPr lang="ko-KR" altLang="en-US" sz="16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1F2A2A-64EC-51E7-628D-C009F3C33D7A}"/>
              </a:ext>
            </a:extLst>
          </p:cNvPr>
          <p:cNvSpPr/>
          <p:nvPr/>
        </p:nvSpPr>
        <p:spPr>
          <a:xfrm>
            <a:off x="2016064" y="5547383"/>
            <a:ext cx="120973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POWER	|</a:t>
            </a:r>
            <a:endParaRPr lang="ko-KR" altLang="en-US" sz="16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53C052-57EE-BDB9-A7EC-FBE1A645CB26}"/>
              </a:ext>
            </a:extLst>
          </p:cNvPr>
          <p:cNvGrpSpPr/>
          <p:nvPr/>
        </p:nvGrpSpPr>
        <p:grpSpPr>
          <a:xfrm>
            <a:off x="3225800" y="4697629"/>
            <a:ext cx="1672808" cy="249378"/>
            <a:chOff x="3225800" y="4642318"/>
            <a:chExt cx="939800" cy="360000"/>
          </a:xfrm>
          <a:solidFill>
            <a:srgbClr val="0E2734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9D39BC-A64D-A5AF-B4C7-6DDB487F7B04}"/>
                </a:ext>
              </a:extLst>
            </p:cNvPr>
            <p:cNvSpPr/>
            <p:nvPr/>
          </p:nvSpPr>
          <p:spPr>
            <a:xfrm>
              <a:off x="322580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FE7488-A35C-A777-4D9B-25B03AD7A0D6}"/>
                </a:ext>
              </a:extLst>
            </p:cNvPr>
            <p:cNvSpPr/>
            <p:nvPr/>
          </p:nvSpPr>
          <p:spPr>
            <a:xfrm>
              <a:off x="341376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A676D6-68BC-549D-EEC1-E7C540A1F26E}"/>
                </a:ext>
              </a:extLst>
            </p:cNvPr>
            <p:cNvSpPr/>
            <p:nvPr/>
          </p:nvSpPr>
          <p:spPr>
            <a:xfrm>
              <a:off x="360172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10DC22-12EC-9657-5AFA-925D21379861}"/>
                </a:ext>
              </a:extLst>
            </p:cNvPr>
            <p:cNvSpPr/>
            <p:nvPr/>
          </p:nvSpPr>
          <p:spPr>
            <a:xfrm>
              <a:off x="378968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19BB3F-F12E-90F4-2704-53F8D4A2E0D4}"/>
                </a:ext>
              </a:extLst>
            </p:cNvPr>
            <p:cNvSpPr/>
            <p:nvPr/>
          </p:nvSpPr>
          <p:spPr>
            <a:xfrm>
              <a:off x="397764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D24373-F72A-300D-F4A0-25C8FBD7AA91}"/>
              </a:ext>
            </a:extLst>
          </p:cNvPr>
          <p:cNvGrpSpPr/>
          <p:nvPr/>
        </p:nvGrpSpPr>
        <p:grpSpPr>
          <a:xfrm>
            <a:off x="3225800" y="5148230"/>
            <a:ext cx="1672808" cy="249378"/>
            <a:chOff x="3225800" y="4642318"/>
            <a:chExt cx="939800" cy="360000"/>
          </a:xfrm>
          <a:solidFill>
            <a:srgbClr val="0E2734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18A494-E3D4-DC58-46F3-87330752D457}"/>
                </a:ext>
              </a:extLst>
            </p:cNvPr>
            <p:cNvSpPr/>
            <p:nvPr/>
          </p:nvSpPr>
          <p:spPr>
            <a:xfrm>
              <a:off x="322580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716F165-8D0E-42E2-25FF-41DFD375C56A}"/>
                </a:ext>
              </a:extLst>
            </p:cNvPr>
            <p:cNvSpPr/>
            <p:nvPr/>
          </p:nvSpPr>
          <p:spPr>
            <a:xfrm>
              <a:off x="341376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06569A-5207-5B8A-9356-4412DCE67ECF}"/>
                </a:ext>
              </a:extLst>
            </p:cNvPr>
            <p:cNvSpPr/>
            <p:nvPr/>
          </p:nvSpPr>
          <p:spPr>
            <a:xfrm>
              <a:off x="360172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FCA1E1-7932-89FC-9FE2-415A8712F69B}"/>
                </a:ext>
              </a:extLst>
            </p:cNvPr>
            <p:cNvSpPr/>
            <p:nvPr/>
          </p:nvSpPr>
          <p:spPr>
            <a:xfrm>
              <a:off x="378968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BFD7017-4961-8F06-0F96-0926ABFF4234}"/>
                </a:ext>
              </a:extLst>
            </p:cNvPr>
            <p:cNvSpPr/>
            <p:nvPr/>
          </p:nvSpPr>
          <p:spPr>
            <a:xfrm>
              <a:off x="397764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C3F5E6-695C-F3CE-11F9-7F64A642CBA0}"/>
              </a:ext>
            </a:extLst>
          </p:cNvPr>
          <p:cNvGrpSpPr/>
          <p:nvPr/>
        </p:nvGrpSpPr>
        <p:grpSpPr>
          <a:xfrm>
            <a:off x="3225800" y="5606558"/>
            <a:ext cx="1672808" cy="249378"/>
            <a:chOff x="3225800" y="4642318"/>
            <a:chExt cx="939800" cy="360000"/>
          </a:xfrm>
          <a:solidFill>
            <a:srgbClr val="0E2734"/>
          </a:solidFill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A3C400-AED0-9DC7-2548-25E1B1C76FA7}"/>
                </a:ext>
              </a:extLst>
            </p:cNvPr>
            <p:cNvSpPr/>
            <p:nvPr/>
          </p:nvSpPr>
          <p:spPr>
            <a:xfrm>
              <a:off x="322580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7E40E14-C306-2B16-91D8-52AF2E39E581}"/>
                </a:ext>
              </a:extLst>
            </p:cNvPr>
            <p:cNvSpPr/>
            <p:nvPr/>
          </p:nvSpPr>
          <p:spPr>
            <a:xfrm>
              <a:off x="341376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9558C3-64EE-A5FF-5697-C20A85E14AEB}"/>
                </a:ext>
              </a:extLst>
            </p:cNvPr>
            <p:cNvSpPr/>
            <p:nvPr/>
          </p:nvSpPr>
          <p:spPr>
            <a:xfrm>
              <a:off x="360172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CC3FEC-56BA-719A-9B53-26F1B09DBCD1}"/>
                </a:ext>
              </a:extLst>
            </p:cNvPr>
            <p:cNvSpPr/>
            <p:nvPr/>
          </p:nvSpPr>
          <p:spPr>
            <a:xfrm>
              <a:off x="378968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452075-0F8A-C574-0BD5-0C659010775E}"/>
                </a:ext>
              </a:extLst>
            </p:cNvPr>
            <p:cNvSpPr/>
            <p:nvPr/>
          </p:nvSpPr>
          <p:spPr>
            <a:xfrm>
              <a:off x="397764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7080DD0-7130-3D6A-4D1B-4D304208AC31}"/>
              </a:ext>
            </a:extLst>
          </p:cNvPr>
          <p:cNvSpPr txBox="1"/>
          <p:nvPr/>
        </p:nvSpPr>
        <p:spPr>
          <a:xfrm>
            <a:off x="4673713" y="3205157"/>
            <a:ext cx="49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95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220</Words>
  <Application>Microsoft Office PowerPoint</Application>
  <PresentationFormat>와이드스크린</PresentationFormat>
  <Paragraphs>118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던파 비트비트체 v2</vt:lpstr>
      <vt:lpstr>맑은 고딕</vt:lpstr>
      <vt:lpstr>평창체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ZOOY@ON _</dc:creator>
  <cp:lastModifiedBy>ZOOY@ON _</cp:lastModifiedBy>
  <cp:revision>7</cp:revision>
  <dcterms:created xsi:type="dcterms:W3CDTF">2023-10-17T14:11:23Z</dcterms:created>
  <dcterms:modified xsi:type="dcterms:W3CDTF">2023-12-05T14:49:48Z</dcterms:modified>
</cp:coreProperties>
</file>