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Quicksand Bold" charset="1" panose="00000000000000000000"/>
      <p:regular r:id="rId13"/>
    </p:embeddedFont>
    <p:embeddedFont>
      <p:font typeface="Funtastic" charset="1" panose="00000000000000000000"/>
      <p:regular r:id="rId14"/>
    </p:embeddedFont>
    <p:embeddedFont>
      <p:font typeface="Open Sans Bold" charset="1" panose="020B0806030504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Relationship Id="rId3" Target="../media/image19.jpeg" Type="http://schemas.openxmlformats.org/officeDocument/2006/relationships/image"/><Relationship Id="rId4" Target="../media/image20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C436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26777" y="2178300"/>
            <a:ext cx="3367297" cy="336729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53E6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81100" y="1181100"/>
            <a:ext cx="12645862" cy="7115496"/>
            <a:chOff x="0" y="0"/>
            <a:chExt cx="3330597" cy="18740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30597" cy="1874040"/>
            </a:xfrm>
            <a:custGeom>
              <a:avLst/>
              <a:gdLst/>
              <a:ahLst/>
              <a:cxnLst/>
              <a:rect r="r" b="b" t="t" l="l"/>
              <a:pathLst>
                <a:path h="1874040" w="3330597">
                  <a:moveTo>
                    <a:pt x="61221" y="0"/>
                  </a:moveTo>
                  <a:lnTo>
                    <a:pt x="3269376" y="0"/>
                  </a:lnTo>
                  <a:cubicBezTo>
                    <a:pt x="3285613" y="0"/>
                    <a:pt x="3301185" y="6450"/>
                    <a:pt x="3312666" y="17931"/>
                  </a:cubicBezTo>
                  <a:cubicBezTo>
                    <a:pt x="3324147" y="29412"/>
                    <a:pt x="3330597" y="44984"/>
                    <a:pt x="3330597" y="61221"/>
                  </a:cubicBezTo>
                  <a:lnTo>
                    <a:pt x="3330597" y="1812819"/>
                  </a:lnTo>
                  <a:cubicBezTo>
                    <a:pt x="3330597" y="1829056"/>
                    <a:pt x="3324147" y="1844628"/>
                    <a:pt x="3312666" y="1856109"/>
                  </a:cubicBezTo>
                  <a:cubicBezTo>
                    <a:pt x="3301185" y="1867590"/>
                    <a:pt x="3285613" y="1874040"/>
                    <a:pt x="3269376" y="1874040"/>
                  </a:cubicBezTo>
                  <a:lnTo>
                    <a:pt x="61221" y="1874040"/>
                  </a:lnTo>
                  <a:cubicBezTo>
                    <a:pt x="44984" y="1874040"/>
                    <a:pt x="29412" y="1867590"/>
                    <a:pt x="17931" y="1856109"/>
                  </a:cubicBezTo>
                  <a:cubicBezTo>
                    <a:pt x="6450" y="1844628"/>
                    <a:pt x="0" y="1829056"/>
                    <a:pt x="0" y="1812819"/>
                  </a:cubicBezTo>
                  <a:lnTo>
                    <a:pt x="0" y="61221"/>
                  </a:lnTo>
                  <a:cubicBezTo>
                    <a:pt x="0" y="44984"/>
                    <a:pt x="6450" y="29412"/>
                    <a:pt x="17931" y="17931"/>
                  </a:cubicBezTo>
                  <a:cubicBezTo>
                    <a:pt x="29412" y="6450"/>
                    <a:pt x="44984" y="0"/>
                    <a:pt x="61221" y="0"/>
                  </a:cubicBezTo>
                  <a:close/>
                </a:path>
              </a:pathLst>
            </a:custGeom>
            <a:solidFill>
              <a:srgbClr val="553E6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330597" cy="19121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1028700"/>
            <a:ext cx="12645862" cy="7115496"/>
            <a:chOff x="0" y="0"/>
            <a:chExt cx="3330597" cy="18740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30597" cy="1874040"/>
            </a:xfrm>
            <a:custGeom>
              <a:avLst/>
              <a:gdLst/>
              <a:ahLst/>
              <a:cxnLst/>
              <a:rect r="r" b="b" t="t" l="l"/>
              <a:pathLst>
                <a:path h="1874040" w="3330597">
                  <a:moveTo>
                    <a:pt x="61221" y="0"/>
                  </a:moveTo>
                  <a:lnTo>
                    <a:pt x="3269376" y="0"/>
                  </a:lnTo>
                  <a:cubicBezTo>
                    <a:pt x="3285613" y="0"/>
                    <a:pt x="3301185" y="6450"/>
                    <a:pt x="3312666" y="17931"/>
                  </a:cubicBezTo>
                  <a:cubicBezTo>
                    <a:pt x="3324147" y="29412"/>
                    <a:pt x="3330597" y="44984"/>
                    <a:pt x="3330597" y="61221"/>
                  </a:cubicBezTo>
                  <a:lnTo>
                    <a:pt x="3330597" y="1812819"/>
                  </a:lnTo>
                  <a:cubicBezTo>
                    <a:pt x="3330597" y="1829056"/>
                    <a:pt x="3324147" y="1844628"/>
                    <a:pt x="3312666" y="1856109"/>
                  </a:cubicBezTo>
                  <a:cubicBezTo>
                    <a:pt x="3301185" y="1867590"/>
                    <a:pt x="3285613" y="1874040"/>
                    <a:pt x="3269376" y="1874040"/>
                  </a:cubicBezTo>
                  <a:lnTo>
                    <a:pt x="61221" y="1874040"/>
                  </a:lnTo>
                  <a:cubicBezTo>
                    <a:pt x="44984" y="1874040"/>
                    <a:pt x="29412" y="1867590"/>
                    <a:pt x="17931" y="1856109"/>
                  </a:cubicBezTo>
                  <a:cubicBezTo>
                    <a:pt x="6450" y="1844628"/>
                    <a:pt x="0" y="1829056"/>
                    <a:pt x="0" y="1812819"/>
                  </a:cubicBezTo>
                  <a:lnTo>
                    <a:pt x="0" y="61221"/>
                  </a:lnTo>
                  <a:cubicBezTo>
                    <a:pt x="0" y="44984"/>
                    <a:pt x="6450" y="29412"/>
                    <a:pt x="17931" y="17931"/>
                  </a:cubicBezTo>
                  <a:cubicBezTo>
                    <a:pt x="29412" y="6450"/>
                    <a:pt x="44984" y="0"/>
                    <a:pt x="61221" y="0"/>
                  </a:cubicBezTo>
                  <a:close/>
                </a:path>
              </a:pathLst>
            </a:custGeom>
            <a:solidFill>
              <a:srgbClr val="317F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330597" cy="19121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538839" y="2426038"/>
            <a:ext cx="6720461" cy="6832262"/>
          </a:xfrm>
          <a:custGeom>
            <a:avLst/>
            <a:gdLst/>
            <a:ahLst/>
            <a:cxnLst/>
            <a:rect r="r" b="b" t="t" l="l"/>
            <a:pathLst>
              <a:path h="6832262" w="6720461">
                <a:moveTo>
                  <a:pt x="0" y="0"/>
                </a:moveTo>
                <a:lnTo>
                  <a:pt x="6720461" y="0"/>
                </a:lnTo>
                <a:lnTo>
                  <a:pt x="6720461" y="6832262"/>
                </a:lnTo>
                <a:lnTo>
                  <a:pt x="0" y="6832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852199">
            <a:off x="15377777" y="1197819"/>
            <a:ext cx="1951752" cy="2456438"/>
          </a:xfrm>
          <a:custGeom>
            <a:avLst/>
            <a:gdLst/>
            <a:ahLst/>
            <a:cxnLst/>
            <a:rect r="r" b="b" t="t" l="l"/>
            <a:pathLst>
              <a:path h="2456438" w="1951752">
                <a:moveTo>
                  <a:pt x="0" y="0"/>
                </a:moveTo>
                <a:lnTo>
                  <a:pt x="1951752" y="0"/>
                </a:lnTo>
                <a:lnTo>
                  <a:pt x="1951752" y="2456438"/>
                </a:lnTo>
                <a:lnTo>
                  <a:pt x="0" y="2456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210996" y="5842169"/>
            <a:ext cx="7253637" cy="1191697"/>
            <a:chOff x="0" y="0"/>
            <a:chExt cx="1910423" cy="31386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10423" cy="313863"/>
            </a:xfrm>
            <a:custGeom>
              <a:avLst/>
              <a:gdLst/>
              <a:ahLst/>
              <a:cxnLst/>
              <a:rect r="r" b="b" t="t" l="l"/>
              <a:pathLst>
                <a:path h="313863" w="1910423">
                  <a:moveTo>
                    <a:pt x="85385" y="0"/>
                  </a:moveTo>
                  <a:lnTo>
                    <a:pt x="1825037" y="0"/>
                  </a:lnTo>
                  <a:cubicBezTo>
                    <a:pt x="1872194" y="0"/>
                    <a:pt x="1910423" y="38228"/>
                    <a:pt x="1910423" y="85385"/>
                  </a:cubicBezTo>
                  <a:lnTo>
                    <a:pt x="1910423" y="228477"/>
                  </a:lnTo>
                  <a:cubicBezTo>
                    <a:pt x="1910423" y="251123"/>
                    <a:pt x="1901427" y="272841"/>
                    <a:pt x="1885414" y="288854"/>
                  </a:cubicBezTo>
                  <a:cubicBezTo>
                    <a:pt x="1869401" y="304867"/>
                    <a:pt x="1847683" y="313863"/>
                    <a:pt x="1825037" y="313863"/>
                  </a:cubicBezTo>
                  <a:lnTo>
                    <a:pt x="85385" y="313863"/>
                  </a:lnTo>
                  <a:cubicBezTo>
                    <a:pt x="62740" y="313863"/>
                    <a:pt x="41022" y="304867"/>
                    <a:pt x="25009" y="288854"/>
                  </a:cubicBezTo>
                  <a:cubicBezTo>
                    <a:pt x="8996" y="272841"/>
                    <a:pt x="0" y="251123"/>
                    <a:pt x="0" y="228477"/>
                  </a:cubicBezTo>
                  <a:lnTo>
                    <a:pt x="0" y="85385"/>
                  </a:lnTo>
                  <a:cubicBezTo>
                    <a:pt x="0" y="62740"/>
                    <a:pt x="8996" y="41022"/>
                    <a:pt x="25009" y="25009"/>
                  </a:cubicBezTo>
                  <a:cubicBezTo>
                    <a:pt x="41022" y="8996"/>
                    <a:pt x="62740" y="0"/>
                    <a:pt x="85385" y="0"/>
                  </a:cubicBezTo>
                  <a:close/>
                </a:path>
              </a:pathLst>
            </a:custGeom>
            <a:solidFill>
              <a:srgbClr val="ABC33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1910423" cy="380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 b="true">
                  <a:solidFill>
                    <a:srgbClr val="FFFF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Réalisée par : ZOUBAIR Douae</a:t>
              </a:r>
            </a:p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r>
                <a:rPr lang="en-US" b="true" sz="2799">
                  <a:solidFill>
                    <a:srgbClr val="FFFF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Encadrée par : Mr.ESSARRAJ Fouad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-875369">
            <a:off x="8414509" y="-1085657"/>
            <a:ext cx="2100246" cy="3300387"/>
          </a:xfrm>
          <a:custGeom>
            <a:avLst/>
            <a:gdLst/>
            <a:ahLst/>
            <a:cxnLst/>
            <a:rect r="r" b="b" t="t" l="l"/>
            <a:pathLst>
              <a:path h="3300387" w="2100246">
                <a:moveTo>
                  <a:pt x="0" y="0"/>
                </a:moveTo>
                <a:lnTo>
                  <a:pt x="2100246" y="0"/>
                </a:lnTo>
                <a:lnTo>
                  <a:pt x="2100246" y="3300388"/>
                </a:lnTo>
                <a:lnTo>
                  <a:pt x="0" y="33003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210996" y="2198334"/>
            <a:ext cx="7253637" cy="1988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79"/>
              </a:lnSpc>
            </a:pPr>
            <a:r>
              <a:rPr lang="en-US" sz="13866">
                <a:solidFill>
                  <a:srgbClr val="FFFFFF"/>
                </a:solidFill>
                <a:latin typeface="Funtastic"/>
                <a:ea typeface="Funtastic"/>
                <a:cs typeface="Funtastic"/>
                <a:sym typeface="Funtastic"/>
              </a:rPr>
              <a:t>GESTION 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210996" y="3957198"/>
            <a:ext cx="8881901" cy="1506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06"/>
              </a:lnSpc>
            </a:pPr>
            <a:r>
              <a:rPr lang="en-US" sz="10562">
                <a:solidFill>
                  <a:srgbClr val="FFFFFF"/>
                </a:solidFill>
                <a:latin typeface="Funtastic"/>
                <a:ea typeface="Funtastic"/>
                <a:cs typeface="Funtastic"/>
                <a:sym typeface="Funtastic"/>
              </a:rPr>
              <a:t>DU TEMPS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2210996" y="8796705"/>
            <a:ext cx="7253637" cy="461595"/>
          </a:xfrm>
          <a:custGeom>
            <a:avLst/>
            <a:gdLst/>
            <a:ahLst/>
            <a:cxnLst/>
            <a:rect r="r" b="b" t="t" l="l"/>
            <a:pathLst>
              <a:path h="461595" w="7253637">
                <a:moveTo>
                  <a:pt x="0" y="0"/>
                </a:moveTo>
                <a:lnTo>
                  <a:pt x="7253636" y="0"/>
                </a:lnTo>
                <a:lnTo>
                  <a:pt x="7253636" y="461595"/>
                </a:lnTo>
                <a:lnTo>
                  <a:pt x="0" y="4615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7601058" y="3414329"/>
            <a:ext cx="2049651" cy="20496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53E6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true" flipV="false" rot="-3657843">
            <a:off x="502600" y="6946267"/>
            <a:ext cx="1052201" cy="1052201"/>
          </a:xfrm>
          <a:custGeom>
            <a:avLst/>
            <a:gdLst/>
            <a:ahLst/>
            <a:cxnLst/>
            <a:rect r="r" b="b" t="t" l="l"/>
            <a:pathLst>
              <a:path h="1052201" w="1052201">
                <a:moveTo>
                  <a:pt x="1052200" y="0"/>
                </a:moveTo>
                <a:lnTo>
                  <a:pt x="0" y="0"/>
                </a:lnTo>
                <a:lnTo>
                  <a:pt x="0" y="1052200"/>
                </a:lnTo>
                <a:lnTo>
                  <a:pt x="1052200" y="1052200"/>
                </a:lnTo>
                <a:lnTo>
                  <a:pt x="105220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true" flipV="false" rot="4611896">
            <a:off x="14292698" y="811487"/>
            <a:ext cx="739227" cy="739227"/>
          </a:xfrm>
          <a:custGeom>
            <a:avLst/>
            <a:gdLst/>
            <a:ahLst/>
            <a:cxnLst/>
            <a:rect r="r" b="b" t="t" l="l"/>
            <a:pathLst>
              <a:path h="739227" w="739227">
                <a:moveTo>
                  <a:pt x="739227" y="0"/>
                </a:moveTo>
                <a:lnTo>
                  <a:pt x="0" y="0"/>
                </a:lnTo>
                <a:lnTo>
                  <a:pt x="0" y="739226"/>
                </a:lnTo>
                <a:lnTo>
                  <a:pt x="739227" y="739226"/>
                </a:lnTo>
                <a:lnTo>
                  <a:pt x="739227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C436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767022" y="-2195582"/>
            <a:ext cx="7134225" cy="713422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53E6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745488" y="4743044"/>
            <a:ext cx="2774188" cy="277418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53E6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425704" y="2209828"/>
            <a:ext cx="12530617" cy="7048472"/>
          </a:xfrm>
          <a:custGeom>
            <a:avLst/>
            <a:gdLst/>
            <a:ahLst/>
            <a:cxnLst/>
            <a:rect r="r" b="b" t="t" l="l"/>
            <a:pathLst>
              <a:path h="7048472" w="12530617">
                <a:moveTo>
                  <a:pt x="0" y="0"/>
                </a:moveTo>
                <a:lnTo>
                  <a:pt x="12530616" y="0"/>
                </a:lnTo>
                <a:lnTo>
                  <a:pt x="12530616" y="7048472"/>
                </a:lnTo>
                <a:lnTo>
                  <a:pt x="0" y="70484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606395"/>
            <a:ext cx="16230600" cy="1259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19"/>
              </a:lnSpc>
            </a:pPr>
            <a:r>
              <a:rPr lang="en-US" sz="8799">
                <a:solidFill>
                  <a:srgbClr val="FFFFFF"/>
                </a:solidFill>
                <a:latin typeface="Funtastic"/>
                <a:ea typeface="Funtastic"/>
                <a:cs typeface="Funtastic"/>
                <a:sym typeface="Funtastic"/>
              </a:rPr>
              <a:t>Pourquoi la gestion du temps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C436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62825" y="3645422"/>
            <a:ext cx="2363933" cy="23639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53E6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3157798">
            <a:off x="16290750" y="8251863"/>
            <a:ext cx="875973" cy="875973"/>
          </a:xfrm>
          <a:custGeom>
            <a:avLst/>
            <a:gdLst/>
            <a:ahLst/>
            <a:cxnLst/>
            <a:rect r="r" b="b" t="t" l="l"/>
            <a:pathLst>
              <a:path h="875973" w="875973">
                <a:moveTo>
                  <a:pt x="0" y="0"/>
                </a:moveTo>
                <a:lnTo>
                  <a:pt x="875973" y="0"/>
                </a:lnTo>
                <a:lnTo>
                  <a:pt x="875973" y="875973"/>
                </a:lnTo>
                <a:lnTo>
                  <a:pt x="0" y="875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392191" y="3645422"/>
            <a:ext cx="6579976" cy="2363933"/>
            <a:chOff x="0" y="0"/>
            <a:chExt cx="1732998" cy="6226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32998" cy="622600"/>
            </a:xfrm>
            <a:custGeom>
              <a:avLst/>
              <a:gdLst/>
              <a:ahLst/>
              <a:cxnLst/>
              <a:rect r="r" b="b" t="t" l="l"/>
              <a:pathLst>
                <a:path h="622600" w="1732998">
                  <a:moveTo>
                    <a:pt x="52946" y="0"/>
                  </a:moveTo>
                  <a:lnTo>
                    <a:pt x="1680052" y="0"/>
                  </a:lnTo>
                  <a:cubicBezTo>
                    <a:pt x="1694094" y="0"/>
                    <a:pt x="1707561" y="5578"/>
                    <a:pt x="1717490" y="15508"/>
                  </a:cubicBezTo>
                  <a:cubicBezTo>
                    <a:pt x="1727420" y="25437"/>
                    <a:pt x="1732998" y="38904"/>
                    <a:pt x="1732998" y="52946"/>
                  </a:cubicBezTo>
                  <a:lnTo>
                    <a:pt x="1732998" y="569653"/>
                  </a:lnTo>
                  <a:cubicBezTo>
                    <a:pt x="1732998" y="583696"/>
                    <a:pt x="1727420" y="597163"/>
                    <a:pt x="1717490" y="607092"/>
                  </a:cubicBezTo>
                  <a:cubicBezTo>
                    <a:pt x="1707561" y="617021"/>
                    <a:pt x="1694094" y="622600"/>
                    <a:pt x="1680052" y="622600"/>
                  </a:cubicBezTo>
                  <a:lnTo>
                    <a:pt x="52946" y="622600"/>
                  </a:lnTo>
                  <a:cubicBezTo>
                    <a:pt x="38904" y="622600"/>
                    <a:pt x="25437" y="617021"/>
                    <a:pt x="15508" y="607092"/>
                  </a:cubicBezTo>
                  <a:cubicBezTo>
                    <a:pt x="5578" y="597163"/>
                    <a:pt x="0" y="583696"/>
                    <a:pt x="0" y="569653"/>
                  </a:cubicBezTo>
                  <a:lnTo>
                    <a:pt x="0" y="52946"/>
                  </a:lnTo>
                  <a:cubicBezTo>
                    <a:pt x="0" y="38904"/>
                    <a:pt x="5578" y="25437"/>
                    <a:pt x="15508" y="15508"/>
                  </a:cubicBezTo>
                  <a:cubicBezTo>
                    <a:pt x="25437" y="5578"/>
                    <a:pt x="38904" y="0"/>
                    <a:pt x="52946" y="0"/>
                  </a:cubicBezTo>
                  <a:close/>
                </a:path>
              </a:pathLst>
            </a:custGeom>
            <a:solidFill>
              <a:srgbClr val="317F5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732998" cy="660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472695" y="-757905"/>
            <a:ext cx="1786605" cy="1786605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53E6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true" flipV="false" rot="1341593">
            <a:off x="1247487" y="2277543"/>
            <a:ext cx="981296" cy="981296"/>
          </a:xfrm>
          <a:custGeom>
            <a:avLst/>
            <a:gdLst/>
            <a:ahLst/>
            <a:cxnLst/>
            <a:rect r="r" b="b" t="t" l="l"/>
            <a:pathLst>
              <a:path h="981296" w="981296">
                <a:moveTo>
                  <a:pt x="981296" y="0"/>
                </a:moveTo>
                <a:lnTo>
                  <a:pt x="0" y="0"/>
                </a:lnTo>
                <a:lnTo>
                  <a:pt x="0" y="981296"/>
                </a:lnTo>
                <a:lnTo>
                  <a:pt x="981296" y="981296"/>
                </a:lnTo>
                <a:lnTo>
                  <a:pt x="98129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0505546" y="9258300"/>
            <a:ext cx="4200551" cy="420055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53E6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392191" y="6325916"/>
            <a:ext cx="6579976" cy="2363933"/>
            <a:chOff x="0" y="0"/>
            <a:chExt cx="1732998" cy="6226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32998" cy="622600"/>
            </a:xfrm>
            <a:custGeom>
              <a:avLst/>
              <a:gdLst/>
              <a:ahLst/>
              <a:cxnLst/>
              <a:rect r="r" b="b" t="t" l="l"/>
              <a:pathLst>
                <a:path h="622600" w="1732998">
                  <a:moveTo>
                    <a:pt x="52946" y="0"/>
                  </a:moveTo>
                  <a:lnTo>
                    <a:pt x="1680052" y="0"/>
                  </a:lnTo>
                  <a:cubicBezTo>
                    <a:pt x="1694094" y="0"/>
                    <a:pt x="1707561" y="5578"/>
                    <a:pt x="1717490" y="15508"/>
                  </a:cubicBezTo>
                  <a:cubicBezTo>
                    <a:pt x="1727420" y="25437"/>
                    <a:pt x="1732998" y="38904"/>
                    <a:pt x="1732998" y="52946"/>
                  </a:cubicBezTo>
                  <a:lnTo>
                    <a:pt x="1732998" y="569653"/>
                  </a:lnTo>
                  <a:cubicBezTo>
                    <a:pt x="1732998" y="583696"/>
                    <a:pt x="1727420" y="597163"/>
                    <a:pt x="1717490" y="607092"/>
                  </a:cubicBezTo>
                  <a:cubicBezTo>
                    <a:pt x="1707561" y="617021"/>
                    <a:pt x="1694094" y="622600"/>
                    <a:pt x="1680052" y="622600"/>
                  </a:cubicBezTo>
                  <a:lnTo>
                    <a:pt x="52946" y="622600"/>
                  </a:lnTo>
                  <a:cubicBezTo>
                    <a:pt x="38904" y="622600"/>
                    <a:pt x="25437" y="617021"/>
                    <a:pt x="15508" y="607092"/>
                  </a:cubicBezTo>
                  <a:cubicBezTo>
                    <a:pt x="5578" y="597163"/>
                    <a:pt x="0" y="583696"/>
                    <a:pt x="0" y="569653"/>
                  </a:cubicBezTo>
                  <a:lnTo>
                    <a:pt x="0" y="52946"/>
                  </a:lnTo>
                  <a:cubicBezTo>
                    <a:pt x="0" y="38904"/>
                    <a:pt x="5578" y="25437"/>
                    <a:pt x="15508" y="15508"/>
                  </a:cubicBezTo>
                  <a:cubicBezTo>
                    <a:pt x="25437" y="5578"/>
                    <a:pt x="38904" y="0"/>
                    <a:pt x="52946" y="0"/>
                  </a:cubicBezTo>
                  <a:close/>
                </a:path>
              </a:pathLst>
            </a:custGeom>
            <a:solidFill>
              <a:srgbClr val="ABC339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732998" cy="660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315833" y="3645422"/>
            <a:ext cx="6579976" cy="2363933"/>
            <a:chOff x="0" y="0"/>
            <a:chExt cx="1732998" cy="6226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732998" cy="622600"/>
            </a:xfrm>
            <a:custGeom>
              <a:avLst/>
              <a:gdLst/>
              <a:ahLst/>
              <a:cxnLst/>
              <a:rect r="r" b="b" t="t" l="l"/>
              <a:pathLst>
                <a:path h="622600" w="1732998">
                  <a:moveTo>
                    <a:pt x="52946" y="0"/>
                  </a:moveTo>
                  <a:lnTo>
                    <a:pt x="1680052" y="0"/>
                  </a:lnTo>
                  <a:cubicBezTo>
                    <a:pt x="1694094" y="0"/>
                    <a:pt x="1707561" y="5578"/>
                    <a:pt x="1717490" y="15508"/>
                  </a:cubicBezTo>
                  <a:cubicBezTo>
                    <a:pt x="1727420" y="25437"/>
                    <a:pt x="1732998" y="38904"/>
                    <a:pt x="1732998" y="52946"/>
                  </a:cubicBezTo>
                  <a:lnTo>
                    <a:pt x="1732998" y="569653"/>
                  </a:lnTo>
                  <a:cubicBezTo>
                    <a:pt x="1732998" y="583696"/>
                    <a:pt x="1727420" y="597163"/>
                    <a:pt x="1717490" y="607092"/>
                  </a:cubicBezTo>
                  <a:cubicBezTo>
                    <a:pt x="1707561" y="617021"/>
                    <a:pt x="1694094" y="622600"/>
                    <a:pt x="1680052" y="622600"/>
                  </a:cubicBezTo>
                  <a:lnTo>
                    <a:pt x="52946" y="622600"/>
                  </a:lnTo>
                  <a:cubicBezTo>
                    <a:pt x="38904" y="622600"/>
                    <a:pt x="25437" y="617021"/>
                    <a:pt x="15508" y="607092"/>
                  </a:cubicBezTo>
                  <a:cubicBezTo>
                    <a:pt x="5578" y="597163"/>
                    <a:pt x="0" y="583696"/>
                    <a:pt x="0" y="569653"/>
                  </a:cubicBezTo>
                  <a:lnTo>
                    <a:pt x="0" y="52946"/>
                  </a:lnTo>
                  <a:cubicBezTo>
                    <a:pt x="0" y="38904"/>
                    <a:pt x="5578" y="25437"/>
                    <a:pt x="15508" y="15508"/>
                  </a:cubicBezTo>
                  <a:cubicBezTo>
                    <a:pt x="25437" y="5578"/>
                    <a:pt x="38904" y="0"/>
                    <a:pt x="52946" y="0"/>
                  </a:cubicBezTo>
                  <a:close/>
                </a:path>
              </a:pathLst>
            </a:custGeom>
            <a:solidFill>
              <a:srgbClr val="ABC339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1732998" cy="660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9315833" y="6325916"/>
            <a:ext cx="6579976" cy="2363933"/>
            <a:chOff x="0" y="0"/>
            <a:chExt cx="1732998" cy="6226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732998" cy="622600"/>
            </a:xfrm>
            <a:custGeom>
              <a:avLst/>
              <a:gdLst/>
              <a:ahLst/>
              <a:cxnLst/>
              <a:rect r="r" b="b" t="t" l="l"/>
              <a:pathLst>
                <a:path h="622600" w="1732998">
                  <a:moveTo>
                    <a:pt x="52946" y="0"/>
                  </a:moveTo>
                  <a:lnTo>
                    <a:pt x="1680052" y="0"/>
                  </a:lnTo>
                  <a:cubicBezTo>
                    <a:pt x="1694094" y="0"/>
                    <a:pt x="1707561" y="5578"/>
                    <a:pt x="1717490" y="15508"/>
                  </a:cubicBezTo>
                  <a:cubicBezTo>
                    <a:pt x="1727420" y="25437"/>
                    <a:pt x="1732998" y="38904"/>
                    <a:pt x="1732998" y="52946"/>
                  </a:cubicBezTo>
                  <a:lnTo>
                    <a:pt x="1732998" y="569653"/>
                  </a:lnTo>
                  <a:cubicBezTo>
                    <a:pt x="1732998" y="583696"/>
                    <a:pt x="1727420" y="597163"/>
                    <a:pt x="1717490" y="607092"/>
                  </a:cubicBezTo>
                  <a:cubicBezTo>
                    <a:pt x="1707561" y="617021"/>
                    <a:pt x="1694094" y="622600"/>
                    <a:pt x="1680052" y="622600"/>
                  </a:cubicBezTo>
                  <a:lnTo>
                    <a:pt x="52946" y="622600"/>
                  </a:lnTo>
                  <a:cubicBezTo>
                    <a:pt x="38904" y="622600"/>
                    <a:pt x="25437" y="617021"/>
                    <a:pt x="15508" y="607092"/>
                  </a:cubicBezTo>
                  <a:cubicBezTo>
                    <a:pt x="5578" y="597163"/>
                    <a:pt x="0" y="583696"/>
                    <a:pt x="0" y="569653"/>
                  </a:cubicBezTo>
                  <a:lnTo>
                    <a:pt x="0" y="52946"/>
                  </a:lnTo>
                  <a:cubicBezTo>
                    <a:pt x="0" y="38904"/>
                    <a:pt x="5578" y="25437"/>
                    <a:pt x="15508" y="15508"/>
                  </a:cubicBezTo>
                  <a:cubicBezTo>
                    <a:pt x="25437" y="5578"/>
                    <a:pt x="38904" y="0"/>
                    <a:pt x="52946" y="0"/>
                  </a:cubicBezTo>
                  <a:close/>
                </a:path>
              </a:pathLst>
            </a:custGeom>
            <a:solidFill>
              <a:srgbClr val="317F54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1732998" cy="660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-844389">
            <a:off x="1817061" y="7368208"/>
            <a:ext cx="1147586" cy="1803350"/>
          </a:xfrm>
          <a:custGeom>
            <a:avLst/>
            <a:gdLst/>
            <a:ahLst/>
            <a:cxnLst/>
            <a:rect r="r" b="b" t="t" l="l"/>
            <a:pathLst>
              <a:path h="1803350" w="1147586">
                <a:moveTo>
                  <a:pt x="0" y="0"/>
                </a:moveTo>
                <a:lnTo>
                  <a:pt x="1147586" y="0"/>
                </a:lnTo>
                <a:lnTo>
                  <a:pt x="1147586" y="1803350"/>
                </a:lnTo>
                <a:lnTo>
                  <a:pt x="0" y="18033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528773">
            <a:off x="15289414" y="3515528"/>
            <a:ext cx="1545742" cy="1945442"/>
          </a:xfrm>
          <a:custGeom>
            <a:avLst/>
            <a:gdLst/>
            <a:ahLst/>
            <a:cxnLst/>
            <a:rect r="r" b="b" t="t" l="l"/>
            <a:pathLst>
              <a:path h="1945442" w="1545742">
                <a:moveTo>
                  <a:pt x="0" y="0"/>
                </a:moveTo>
                <a:lnTo>
                  <a:pt x="1545742" y="0"/>
                </a:lnTo>
                <a:lnTo>
                  <a:pt x="1545742" y="1945442"/>
                </a:lnTo>
                <a:lnTo>
                  <a:pt x="0" y="19454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2926968" y="577773"/>
            <a:ext cx="12434063" cy="3259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19"/>
              </a:lnSpc>
            </a:pPr>
            <a:r>
              <a:rPr lang="en-US" sz="8799">
                <a:solidFill>
                  <a:srgbClr val="FFFFFF"/>
                </a:solidFill>
                <a:latin typeface="Funtastic"/>
                <a:ea typeface="Funtastic"/>
                <a:cs typeface="Funtastic"/>
                <a:sym typeface="Funtastic"/>
              </a:rPr>
              <a:t>Les Techniques de Gestion du Temps</a:t>
            </a:r>
          </a:p>
          <a:p>
            <a:pPr algn="ctr">
              <a:lnSpc>
                <a:spcPts val="7919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2815357" y="4421574"/>
            <a:ext cx="573364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La méthode Pomodoro(25min)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815357" y="7189072"/>
            <a:ext cx="573364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La technique ABCDE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739051" y="4532114"/>
            <a:ext cx="573364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La matrice d’Eisenhower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739051" y="7189072"/>
            <a:ext cx="573364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La loi de Pareto (80/20)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C436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34697" y="2754809"/>
            <a:ext cx="8662064" cy="5648223"/>
          </a:xfrm>
          <a:custGeom>
            <a:avLst/>
            <a:gdLst/>
            <a:ahLst/>
            <a:cxnLst/>
            <a:rect r="r" b="b" t="t" l="l"/>
            <a:pathLst>
              <a:path h="5648223" w="8662064">
                <a:moveTo>
                  <a:pt x="0" y="0"/>
                </a:moveTo>
                <a:lnTo>
                  <a:pt x="8662064" y="0"/>
                </a:lnTo>
                <a:lnTo>
                  <a:pt x="8662064" y="5648223"/>
                </a:lnTo>
                <a:lnTo>
                  <a:pt x="0" y="5648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9" t="-2707" r="-1667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33450"/>
            <a:ext cx="806271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ABC33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La matrice d’Eisenhower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C436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44049" y="1877051"/>
            <a:ext cx="11999903" cy="6532898"/>
          </a:xfrm>
          <a:custGeom>
            <a:avLst/>
            <a:gdLst/>
            <a:ahLst/>
            <a:cxnLst/>
            <a:rect r="r" b="b" t="t" l="l"/>
            <a:pathLst>
              <a:path h="6532898" w="11999903">
                <a:moveTo>
                  <a:pt x="0" y="0"/>
                </a:moveTo>
                <a:lnTo>
                  <a:pt x="11999902" y="0"/>
                </a:lnTo>
                <a:lnTo>
                  <a:pt x="11999902" y="6532898"/>
                </a:lnTo>
                <a:lnTo>
                  <a:pt x="0" y="65328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C436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3936027"/>
            <a:ext cx="2134899" cy="213489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53E6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-953119"/>
            <a:ext cx="3048619" cy="304861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53E6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426547" y="9280949"/>
            <a:ext cx="6418201" cy="641820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53E6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832728">
            <a:off x="2015455" y="3936027"/>
            <a:ext cx="3485668" cy="3485668"/>
          </a:xfrm>
          <a:custGeom>
            <a:avLst/>
            <a:gdLst/>
            <a:ahLst/>
            <a:cxnLst/>
            <a:rect r="r" b="b" t="t" l="l"/>
            <a:pathLst>
              <a:path h="3485668" w="3485668">
                <a:moveTo>
                  <a:pt x="0" y="0"/>
                </a:moveTo>
                <a:lnTo>
                  <a:pt x="3485668" y="0"/>
                </a:lnTo>
                <a:lnTo>
                  <a:pt x="3485668" y="3485669"/>
                </a:lnTo>
                <a:lnTo>
                  <a:pt x="0" y="34856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1351118">
            <a:off x="13924201" y="4006864"/>
            <a:ext cx="3385473" cy="3986840"/>
          </a:xfrm>
          <a:custGeom>
            <a:avLst/>
            <a:gdLst/>
            <a:ahLst/>
            <a:cxnLst/>
            <a:rect r="r" b="b" t="t" l="l"/>
            <a:pathLst>
              <a:path h="3986840" w="3385473">
                <a:moveTo>
                  <a:pt x="0" y="0"/>
                </a:moveTo>
                <a:lnTo>
                  <a:pt x="3385473" y="0"/>
                </a:lnTo>
                <a:lnTo>
                  <a:pt x="3385473" y="3986839"/>
                </a:lnTo>
                <a:lnTo>
                  <a:pt x="0" y="39868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2019730">
            <a:off x="7155173" y="4308382"/>
            <a:ext cx="4847763" cy="2740959"/>
          </a:xfrm>
          <a:custGeom>
            <a:avLst/>
            <a:gdLst/>
            <a:ahLst/>
            <a:cxnLst/>
            <a:rect r="r" b="b" t="t" l="l"/>
            <a:pathLst>
              <a:path h="2740959" w="4847763">
                <a:moveTo>
                  <a:pt x="0" y="0"/>
                </a:moveTo>
                <a:lnTo>
                  <a:pt x="4847764" y="0"/>
                </a:lnTo>
                <a:lnTo>
                  <a:pt x="4847764" y="2740959"/>
                </a:lnTo>
                <a:lnTo>
                  <a:pt x="0" y="27409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998184" y="747115"/>
            <a:ext cx="8291632" cy="2763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85"/>
              </a:lnSpc>
            </a:pPr>
            <a:r>
              <a:rPr lang="en-US" sz="7428">
                <a:solidFill>
                  <a:srgbClr val="FFFFFF"/>
                </a:solidFill>
                <a:latin typeface="Funtastic"/>
                <a:ea typeface="Funtastic"/>
                <a:cs typeface="Funtastic"/>
                <a:sym typeface="Funtastic"/>
              </a:rPr>
              <a:t>Les Outils pour Gérer Son Temps</a:t>
            </a:r>
          </a:p>
          <a:p>
            <a:pPr algn="ctr">
              <a:lnSpc>
                <a:spcPts val="6685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C436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3936027"/>
            <a:ext cx="2134899" cy="213489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53E6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885248" y="3913661"/>
            <a:ext cx="14926206" cy="2157266"/>
            <a:chOff x="0" y="0"/>
            <a:chExt cx="3933769" cy="5685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33769" cy="568543"/>
            </a:xfrm>
            <a:custGeom>
              <a:avLst/>
              <a:gdLst/>
              <a:ahLst/>
              <a:cxnLst/>
              <a:rect r="r" b="b" t="t" l="l"/>
              <a:pathLst>
                <a:path h="568543" w="3933769">
                  <a:moveTo>
                    <a:pt x="51868" y="0"/>
                  </a:moveTo>
                  <a:lnTo>
                    <a:pt x="3881901" y="0"/>
                  </a:lnTo>
                  <a:cubicBezTo>
                    <a:pt x="3910547" y="0"/>
                    <a:pt x="3933769" y="23222"/>
                    <a:pt x="3933769" y="51868"/>
                  </a:cubicBezTo>
                  <a:lnTo>
                    <a:pt x="3933769" y="516675"/>
                  </a:lnTo>
                  <a:cubicBezTo>
                    <a:pt x="3933769" y="545321"/>
                    <a:pt x="3910547" y="568543"/>
                    <a:pt x="3881901" y="568543"/>
                  </a:cubicBezTo>
                  <a:lnTo>
                    <a:pt x="51868" y="568543"/>
                  </a:lnTo>
                  <a:cubicBezTo>
                    <a:pt x="23222" y="568543"/>
                    <a:pt x="0" y="545321"/>
                    <a:pt x="0" y="516675"/>
                  </a:cubicBezTo>
                  <a:lnTo>
                    <a:pt x="0" y="51868"/>
                  </a:lnTo>
                  <a:cubicBezTo>
                    <a:pt x="0" y="23222"/>
                    <a:pt x="23222" y="0"/>
                    <a:pt x="51868" y="0"/>
                  </a:cubicBezTo>
                  <a:close/>
                </a:path>
              </a:pathLst>
            </a:custGeom>
            <a:solidFill>
              <a:srgbClr val="317F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933769" cy="606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885248" y="3936027"/>
            <a:ext cx="7020548" cy="2157266"/>
            <a:chOff x="0" y="0"/>
            <a:chExt cx="1850250" cy="5685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50250" cy="568543"/>
            </a:xfrm>
            <a:custGeom>
              <a:avLst/>
              <a:gdLst/>
              <a:ahLst/>
              <a:cxnLst/>
              <a:rect r="r" b="b" t="t" l="l"/>
              <a:pathLst>
                <a:path h="568543" w="1850250">
                  <a:moveTo>
                    <a:pt x="110275" y="0"/>
                  </a:moveTo>
                  <a:lnTo>
                    <a:pt x="1739975" y="0"/>
                  </a:lnTo>
                  <a:cubicBezTo>
                    <a:pt x="1769222" y="0"/>
                    <a:pt x="1797271" y="11618"/>
                    <a:pt x="1817951" y="32299"/>
                  </a:cubicBezTo>
                  <a:cubicBezTo>
                    <a:pt x="1838632" y="52979"/>
                    <a:pt x="1850250" y="81028"/>
                    <a:pt x="1850250" y="110275"/>
                  </a:cubicBezTo>
                  <a:lnTo>
                    <a:pt x="1850250" y="458268"/>
                  </a:lnTo>
                  <a:cubicBezTo>
                    <a:pt x="1850250" y="487514"/>
                    <a:pt x="1838632" y="515563"/>
                    <a:pt x="1817951" y="536244"/>
                  </a:cubicBezTo>
                  <a:cubicBezTo>
                    <a:pt x="1797271" y="556925"/>
                    <a:pt x="1769222" y="568543"/>
                    <a:pt x="1739975" y="568543"/>
                  </a:cubicBezTo>
                  <a:lnTo>
                    <a:pt x="110275" y="568543"/>
                  </a:lnTo>
                  <a:cubicBezTo>
                    <a:pt x="81028" y="568543"/>
                    <a:pt x="52979" y="556925"/>
                    <a:pt x="32299" y="536244"/>
                  </a:cubicBezTo>
                  <a:cubicBezTo>
                    <a:pt x="11618" y="515563"/>
                    <a:pt x="0" y="487514"/>
                    <a:pt x="0" y="458268"/>
                  </a:cubicBezTo>
                  <a:lnTo>
                    <a:pt x="0" y="110275"/>
                  </a:lnTo>
                  <a:cubicBezTo>
                    <a:pt x="0" y="81028"/>
                    <a:pt x="11618" y="52979"/>
                    <a:pt x="32299" y="32299"/>
                  </a:cubicBezTo>
                  <a:cubicBezTo>
                    <a:pt x="52979" y="11618"/>
                    <a:pt x="81028" y="0"/>
                    <a:pt x="110275" y="0"/>
                  </a:cubicBezTo>
                  <a:close/>
                </a:path>
              </a:pathLst>
            </a:custGeom>
            <a:solidFill>
              <a:srgbClr val="317F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850250" cy="606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885248" y="3913661"/>
            <a:ext cx="7258752" cy="2157266"/>
            <a:chOff x="0" y="0"/>
            <a:chExt cx="1913028" cy="5685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13028" cy="568543"/>
            </a:xfrm>
            <a:custGeom>
              <a:avLst/>
              <a:gdLst/>
              <a:ahLst/>
              <a:cxnLst/>
              <a:rect r="r" b="b" t="t" l="l"/>
              <a:pathLst>
                <a:path h="568543" w="1913028">
                  <a:moveTo>
                    <a:pt x="106656" y="0"/>
                  </a:moveTo>
                  <a:lnTo>
                    <a:pt x="1806372" y="0"/>
                  </a:lnTo>
                  <a:cubicBezTo>
                    <a:pt x="1865276" y="0"/>
                    <a:pt x="1913028" y="47752"/>
                    <a:pt x="1913028" y="106656"/>
                  </a:cubicBezTo>
                  <a:lnTo>
                    <a:pt x="1913028" y="461886"/>
                  </a:lnTo>
                  <a:cubicBezTo>
                    <a:pt x="1913028" y="490173"/>
                    <a:pt x="1901791" y="517302"/>
                    <a:pt x="1881789" y="537304"/>
                  </a:cubicBezTo>
                  <a:cubicBezTo>
                    <a:pt x="1861787" y="557306"/>
                    <a:pt x="1834659" y="568543"/>
                    <a:pt x="1806372" y="568543"/>
                  </a:cubicBezTo>
                  <a:lnTo>
                    <a:pt x="106656" y="568543"/>
                  </a:lnTo>
                  <a:cubicBezTo>
                    <a:pt x="78369" y="568543"/>
                    <a:pt x="51241" y="557306"/>
                    <a:pt x="31239" y="537304"/>
                  </a:cubicBezTo>
                  <a:cubicBezTo>
                    <a:pt x="11237" y="517302"/>
                    <a:pt x="0" y="490173"/>
                    <a:pt x="0" y="461886"/>
                  </a:cubicBezTo>
                  <a:lnTo>
                    <a:pt x="0" y="106656"/>
                  </a:lnTo>
                  <a:cubicBezTo>
                    <a:pt x="0" y="78369"/>
                    <a:pt x="11237" y="51241"/>
                    <a:pt x="31239" y="31239"/>
                  </a:cubicBezTo>
                  <a:cubicBezTo>
                    <a:pt x="51241" y="11237"/>
                    <a:pt x="78369" y="0"/>
                    <a:pt x="106656" y="0"/>
                  </a:cubicBezTo>
                  <a:close/>
                </a:path>
              </a:pathLst>
            </a:custGeom>
            <a:solidFill>
              <a:srgbClr val="ABC33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913028" cy="606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700" y="-953119"/>
            <a:ext cx="3048619" cy="3048619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53E6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885248" y="6295008"/>
            <a:ext cx="14926206" cy="2157266"/>
            <a:chOff x="0" y="0"/>
            <a:chExt cx="3933769" cy="56854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933769" cy="568543"/>
            </a:xfrm>
            <a:custGeom>
              <a:avLst/>
              <a:gdLst/>
              <a:ahLst/>
              <a:cxnLst/>
              <a:rect r="r" b="b" t="t" l="l"/>
              <a:pathLst>
                <a:path h="568543" w="3933769">
                  <a:moveTo>
                    <a:pt x="51868" y="0"/>
                  </a:moveTo>
                  <a:lnTo>
                    <a:pt x="3881901" y="0"/>
                  </a:lnTo>
                  <a:cubicBezTo>
                    <a:pt x="3910547" y="0"/>
                    <a:pt x="3933769" y="23222"/>
                    <a:pt x="3933769" y="51868"/>
                  </a:cubicBezTo>
                  <a:lnTo>
                    <a:pt x="3933769" y="516675"/>
                  </a:lnTo>
                  <a:cubicBezTo>
                    <a:pt x="3933769" y="545321"/>
                    <a:pt x="3910547" y="568543"/>
                    <a:pt x="3881901" y="568543"/>
                  </a:cubicBezTo>
                  <a:lnTo>
                    <a:pt x="51868" y="568543"/>
                  </a:lnTo>
                  <a:cubicBezTo>
                    <a:pt x="23222" y="568543"/>
                    <a:pt x="0" y="545321"/>
                    <a:pt x="0" y="516675"/>
                  </a:cubicBezTo>
                  <a:lnTo>
                    <a:pt x="0" y="51868"/>
                  </a:lnTo>
                  <a:cubicBezTo>
                    <a:pt x="0" y="23222"/>
                    <a:pt x="23222" y="0"/>
                    <a:pt x="51868" y="0"/>
                  </a:cubicBezTo>
                  <a:close/>
                </a:path>
              </a:pathLst>
            </a:custGeom>
            <a:solidFill>
              <a:srgbClr val="317F54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3933769" cy="606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144000" y="6295008"/>
            <a:ext cx="7667455" cy="2157266"/>
            <a:chOff x="0" y="0"/>
            <a:chExt cx="2020741" cy="56854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020741" cy="568543"/>
            </a:xfrm>
            <a:custGeom>
              <a:avLst/>
              <a:gdLst/>
              <a:ahLst/>
              <a:cxnLst/>
              <a:rect r="r" b="b" t="t" l="l"/>
              <a:pathLst>
                <a:path h="568543" w="2020741">
                  <a:moveTo>
                    <a:pt x="100971" y="0"/>
                  </a:moveTo>
                  <a:lnTo>
                    <a:pt x="1919770" y="0"/>
                  </a:lnTo>
                  <a:cubicBezTo>
                    <a:pt x="1946549" y="0"/>
                    <a:pt x="1972231" y="10638"/>
                    <a:pt x="1991167" y="29574"/>
                  </a:cubicBezTo>
                  <a:cubicBezTo>
                    <a:pt x="2010103" y="48510"/>
                    <a:pt x="2020741" y="74192"/>
                    <a:pt x="2020741" y="100971"/>
                  </a:cubicBezTo>
                  <a:lnTo>
                    <a:pt x="2020741" y="467572"/>
                  </a:lnTo>
                  <a:cubicBezTo>
                    <a:pt x="2020741" y="523336"/>
                    <a:pt x="1975535" y="568543"/>
                    <a:pt x="1919770" y="568543"/>
                  </a:cubicBezTo>
                  <a:lnTo>
                    <a:pt x="100971" y="568543"/>
                  </a:lnTo>
                  <a:cubicBezTo>
                    <a:pt x="45206" y="568543"/>
                    <a:pt x="0" y="523336"/>
                    <a:pt x="0" y="467572"/>
                  </a:cubicBezTo>
                  <a:lnTo>
                    <a:pt x="0" y="100971"/>
                  </a:lnTo>
                  <a:cubicBezTo>
                    <a:pt x="0" y="45206"/>
                    <a:pt x="45206" y="0"/>
                    <a:pt x="100971" y="0"/>
                  </a:cubicBezTo>
                  <a:close/>
                </a:path>
              </a:pathLst>
            </a:custGeom>
            <a:solidFill>
              <a:srgbClr val="ABC33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2020741" cy="606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393601" y="4479040"/>
            <a:ext cx="983295" cy="983295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553E60"/>
                  </a:solidFill>
                  <a:latin typeface="Funtastic"/>
                  <a:ea typeface="Funtastic"/>
                  <a:cs typeface="Funtastic"/>
                  <a:sym typeface="Funtastic"/>
                </a:rPr>
                <a:t>1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8652352" y="4479040"/>
            <a:ext cx="983295" cy="983295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553E60"/>
                  </a:solidFill>
                  <a:latin typeface="Funtastic"/>
                  <a:ea typeface="Funtastic"/>
                  <a:cs typeface="Funtastic"/>
                  <a:sym typeface="Funtastic"/>
                </a:rPr>
                <a:t>2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8652352" y="6799798"/>
            <a:ext cx="983295" cy="983295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553E60"/>
                  </a:solidFill>
                  <a:latin typeface="Funtastic"/>
                  <a:ea typeface="Funtastic"/>
                  <a:cs typeface="Funtastic"/>
                  <a:sym typeface="Funtastic"/>
                </a:rPr>
                <a:t>4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519892" y="6882378"/>
            <a:ext cx="983295" cy="983295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553E60"/>
                  </a:solidFill>
                  <a:latin typeface="Funtastic"/>
                  <a:ea typeface="Funtastic"/>
                  <a:cs typeface="Funtastic"/>
                  <a:sym typeface="Funtastic"/>
                </a:rPr>
                <a:t>3</a:t>
              </a: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-272943">
            <a:off x="1453465" y="774340"/>
            <a:ext cx="2099445" cy="2642322"/>
          </a:xfrm>
          <a:custGeom>
            <a:avLst/>
            <a:gdLst/>
            <a:ahLst/>
            <a:cxnLst/>
            <a:rect r="r" b="b" t="t" l="l"/>
            <a:pathLst>
              <a:path h="2642322" w="2099445">
                <a:moveTo>
                  <a:pt x="0" y="0"/>
                </a:moveTo>
                <a:lnTo>
                  <a:pt x="2099445" y="0"/>
                </a:lnTo>
                <a:lnTo>
                  <a:pt x="2099445" y="2642321"/>
                </a:lnTo>
                <a:lnTo>
                  <a:pt x="0" y="2642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664621">
            <a:off x="15852042" y="7530269"/>
            <a:ext cx="1918825" cy="3015297"/>
          </a:xfrm>
          <a:custGeom>
            <a:avLst/>
            <a:gdLst/>
            <a:ahLst/>
            <a:cxnLst/>
            <a:rect r="r" b="b" t="t" l="l"/>
            <a:pathLst>
              <a:path h="3015297" w="1918825">
                <a:moveTo>
                  <a:pt x="0" y="0"/>
                </a:moveTo>
                <a:lnTo>
                  <a:pt x="1918825" y="0"/>
                </a:lnTo>
                <a:lnTo>
                  <a:pt x="1918825" y="3015296"/>
                </a:lnTo>
                <a:lnTo>
                  <a:pt x="0" y="30152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4404962" y="752395"/>
            <a:ext cx="10461371" cy="2990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8000">
                <a:solidFill>
                  <a:srgbClr val="FFFFFF"/>
                </a:solidFill>
                <a:latin typeface="Funtastic"/>
                <a:ea typeface="Funtastic"/>
                <a:cs typeface="Funtastic"/>
                <a:sym typeface="Funtastic"/>
              </a:rPr>
              <a:t>Les Bonnes Pratiques de Gestion du Temps</a:t>
            </a:r>
          </a:p>
          <a:p>
            <a:pPr algn="ctr">
              <a:lnSpc>
                <a:spcPts val="7200"/>
              </a:lnSpc>
            </a:pPr>
          </a:p>
        </p:txBody>
      </p:sp>
      <p:sp>
        <p:nvSpPr>
          <p:cNvPr name="TextBox 38" id="38"/>
          <p:cNvSpPr txBox="true"/>
          <p:nvPr/>
        </p:nvSpPr>
        <p:spPr>
          <a:xfrm rot="0">
            <a:off x="3153190" y="4736488"/>
            <a:ext cx="4575237" cy="407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7"/>
              </a:lnSpc>
            </a:pPr>
            <a:r>
              <a:rPr lang="en-US" sz="2798" b="true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Fixer des objectifs clairs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0563664" y="4736488"/>
            <a:ext cx="4828126" cy="407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7"/>
              </a:lnSpc>
            </a:pPr>
            <a:r>
              <a:rPr lang="en-US" sz="2798" b="true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Apprendre à dire non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839210" y="7097465"/>
            <a:ext cx="5112625" cy="407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7"/>
              </a:lnSpc>
            </a:pPr>
            <a:r>
              <a:rPr lang="en-US" sz="2798" b="true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Déléguer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0155872" y="7097465"/>
            <a:ext cx="5839680" cy="407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7"/>
              </a:lnSpc>
            </a:pPr>
            <a:r>
              <a:rPr lang="en-US" sz="2798" b="true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Prendre des pauses régulières</a:t>
            </a:r>
          </a:p>
        </p:txBody>
      </p:sp>
      <p:sp>
        <p:nvSpPr>
          <p:cNvPr name="Freeform 42" id="42"/>
          <p:cNvSpPr/>
          <p:nvPr/>
        </p:nvSpPr>
        <p:spPr>
          <a:xfrm flipH="true" flipV="false" rot="5191380">
            <a:off x="15425323" y="1757121"/>
            <a:ext cx="1140458" cy="1140458"/>
          </a:xfrm>
          <a:custGeom>
            <a:avLst/>
            <a:gdLst/>
            <a:ahLst/>
            <a:cxnLst/>
            <a:rect r="r" b="b" t="t" l="l"/>
            <a:pathLst>
              <a:path h="1140458" w="1140458">
                <a:moveTo>
                  <a:pt x="1140459" y="0"/>
                </a:moveTo>
                <a:lnTo>
                  <a:pt x="0" y="0"/>
                </a:lnTo>
                <a:lnTo>
                  <a:pt x="0" y="1140458"/>
                </a:lnTo>
                <a:lnTo>
                  <a:pt x="1140459" y="1140458"/>
                </a:lnTo>
                <a:lnTo>
                  <a:pt x="114045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3" id="43"/>
          <p:cNvGrpSpPr/>
          <p:nvPr/>
        </p:nvGrpSpPr>
        <p:grpSpPr>
          <a:xfrm rot="0">
            <a:off x="6426547" y="9280949"/>
            <a:ext cx="6418201" cy="6418201"/>
            <a:chOff x="0" y="0"/>
            <a:chExt cx="812800" cy="812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53E60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6" id="46"/>
          <p:cNvSpPr/>
          <p:nvPr/>
        </p:nvSpPr>
        <p:spPr>
          <a:xfrm flipH="true" flipV="false" rot="-4715896">
            <a:off x="816641" y="8547269"/>
            <a:ext cx="981296" cy="981296"/>
          </a:xfrm>
          <a:custGeom>
            <a:avLst/>
            <a:gdLst/>
            <a:ahLst/>
            <a:cxnLst/>
            <a:rect r="r" b="b" t="t" l="l"/>
            <a:pathLst>
              <a:path h="981296" w="981296">
                <a:moveTo>
                  <a:pt x="981296" y="0"/>
                </a:moveTo>
                <a:lnTo>
                  <a:pt x="0" y="0"/>
                </a:lnTo>
                <a:lnTo>
                  <a:pt x="0" y="981296"/>
                </a:lnTo>
                <a:lnTo>
                  <a:pt x="981296" y="981296"/>
                </a:lnTo>
                <a:lnTo>
                  <a:pt x="98129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DAGSOT7iXoY</dc:identifier>
  <dcterms:modified xsi:type="dcterms:W3CDTF">2011-08-01T06:04:30Z</dcterms:modified>
  <cp:revision>1</cp:revision>
  <dc:title>gestion du</dc:title>
</cp:coreProperties>
</file>