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ns" charset="1" panose="020B0606030504020204"/>
      <p:regular r:id="rId13"/>
    </p:embeddedFont>
    <p:embeddedFont>
      <p:font typeface="Cloud Soft" charset="1" panose="02000000000000000000"/>
      <p:regular r:id="rId14"/>
    </p:embeddedFont>
    <p:embeddedFont>
      <p:font typeface="Open Sans Bold" charset="1" panose="020B0806030504020204"/>
      <p:regular r:id="rId15"/>
    </p:embeddedFont>
    <p:embeddedFont>
      <p:font typeface="Cloud Soft Bold" charset="1" panose="02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449508"/>
            <a:ext cx="795661" cy="837492"/>
            <a:chOff x="0" y="0"/>
            <a:chExt cx="209557" cy="2205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557" cy="220574"/>
            </a:xfrm>
            <a:custGeom>
              <a:avLst/>
              <a:gdLst/>
              <a:ahLst/>
              <a:cxnLst/>
              <a:rect r="r" b="b" t="t" l="l"/>
              <a:pathLst>
                <a:path h="220574" w="209557">
                  <a:moveTo>
                    <a:pt x="0" y="0"/>
                  </a:moveTo>
                  <a:lnTo>
                    <a:pt x="209557" y="0"/>
                  </a:lnTo>
                  <a:lnTo>
                    <a:pt x="209557" y="220574"/>
                  </a:lnTo>
                  <a:lnTo>
                    <a:pt x="0" y="2205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9557" cy="258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548337" y="1288019"/>
            <a:ext cx="7710963" cy="7710963"/>
          </a:xfrm>
          <a:custGeom>
            <a:avLst/>
            <a:gdLst/>
            <a:ahLst/>
            <a:cxnLst/>
            <a:rect r="r" b="b" t="t" l="l"/>
            <a:pathLst>
              <a:path h="7710963" w="7710963">
                <a:moveTo>
                  <a:pt x="0" y="0"/>
                </a:moveTo>
                <a:lnTo>
                  <a:pt x="7710963" y="0"/>
                </a:lnTo>
                <a:lnTo>
                  <a:pt x="7710963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87237"/>
            <a:ext cx="7897646" cy="4906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44"/>
              </a:lnSpc>
            </a:pPr>
            <a:r>
              <a:rPr lang="en-US" sz="9004" spc="333">
                <a:solidFill>
                  <a:srgbClr val="FFFFFF"/>
                </a:solidFill>
                <a:latin typeface="Cloud Soft"/>
                <a:ea typeface="Cloud Soft"/>
                <a:cs typeface="Cloud Soft"/>
                <a:sym typeface="Cloud Soft"/>
              </a:rPr>
              <a:t>LANCEMENT DU PROJET FIL ROUGE</a:t>
            </a:r>
          </a:p>
          <a:p>
            <a:pPr algn="l" marL="0" indent="0" lvl="0">
              <a:lnSpc>
                <a:spcPts val="954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30418" y="7829342"/>
            <a:ext cx="5637711" cy="515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7"/>
              </a:lnSpc>
            </a:pPr>
            <a:r>
              <a:rPr lang="en-US" sz="309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Dina Dehbi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675449"/>
            <a:ext cx="71028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Encadrée par : Mr.ESSARRAJ Fouad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6080" y="7220377"/>
            <a:ext cx="71028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mohammed amine bennani kabchi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706662"/>
            <a:ext cx="71028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ZOUBAIR Douae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7831" y="5402372"/>
            <a:ext cx="71028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Réaliséé par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73201" y="6192947"/>
            <a:ext cx="40086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BARDICH Oussama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38924" y="1789108"/>
          <a:ext cx="16066904" cy="8096250"/>
        </p:xfrm>
        <a:graphic>
          <a:graphicData uri="http://schemas.openxmlformats.org/drawingml/2006/table">
            <a:tbl>
              <a:tblPr/>
              <a:tblGrid>
                <a:gridCol w="4016726"/>
                <a:gridCol w="4016726"/>
                <a:gridCol w="4016726"/>
                <a:gridCol w="4016726"/>
              </a:tblGrid>
              <a:tr h="9356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 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09 - 11:15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11:35 - 13:50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14:45 - 17:00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1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lundi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Lancement ProjetFil-Rouge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Creassient desgroupes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Choix des sujets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6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mardi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Tuto 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Tuto 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Tuto 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1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mercredi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Tuto 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Tuto 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Analyse &amp; DiagramDe Cas UTL(Global)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1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jeudi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Tuto 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Divisé Sprint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Diagramme de classes (sprint)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858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vendredi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Tuto 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Presentation etValidation des diagrammes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Tuto 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354017"/>
            <a:ext cx="9489708" cy="143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99"/>
              </a:lnSpc>
            </a:pPr>
            <a:r>
              <a:rPr lang="en-US" sz="9999" spc="369">
                <a:solidFill>
                  <a:srgbClr val="FFFFFF"/>
                </a:solidFill>
                <a:latin typeface="Cloud Soft"/>
                <a:ea typeface="Cloud Soft"/>
                <a:cs typeface="Cloud Soft"/>
                <a:sym typeface="Cloud Soft"/>
              </a:rPr>
              <a:t>Planification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35643" y="3087467"/>
          <a:ext cx="16523657" cy="5761751"/>
        </p:xfrm>
        <a:graphic>
          <a:graphicData uri="http://schemas.openxmlformats.org/drawingml/2006/table">
            <a:tbl>
              <a:tblPr/>
              <a:tblGrid>
                <a:gridCol w="4130914"/>
                <a:gridCol w="4130914"/>
                <a:gridCol w="4130914"/>
                <a:gridCol w="4130914"/>
              </a:tblGrid>
              <a:tr h="143349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ZOUBAIR Douae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Gestion de Projet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Les Cérémonies Scrum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Diagrammes de Cas d’Utilisation 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349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DEHBI Dina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Gestion du Temps vs</a:t>
                      </a:r>
                      <a:endParaRPr lang="en-US" sz="1100"/>
                    </a:p>
                    <a:p>
                      <a:pPr algn="l">
                        <a:lnSpc>
                          <a:spcPts val="3919"/>
                        </a:lnSpc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Projet</a:t>
                      </a:r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Les Artefacts Scrum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Diagrammes  de class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28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BADRICH Oussama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Tuto Les Rôles en Scrum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Modélisation UML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    -----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349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mohammed amine bennani kabchi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Scrum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Les Valeurs Scrum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     -----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426933" y="657364"/>
            <a:ext cx="13850863" cy="277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9"/>
              </a:lnSpc>
            </a:pPr>
            <a:r>
              <a:rPr lang="en-US" sz="9999" spc="369">
                <a:solidFill>
                  <a:srgbClr val="FFFFFF"/>
                </a:solidFill>
                <a:latin typeface="Cloud Soft"/>
                <a:ea typeface="Cloud Soft"/>
                <a:cs typeface="Cloud Soft"/>
                <a:sym typeface="Cloud Soft"/>
              </a:rPr>
              <a:t>Division des tâches</a:t>
            </a:r>
          </a:p>
          <a:p>
            <a:pPr algn="l" marL="0" indent="0" lvl="0">
              <a:lnSpc>
                <a:spcPts val="105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660679"/>
            <a:ext cx="1040418" cy="10404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569983"/>
            <a:ext cx="1040418" cy="10404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479286"/>
            <a:ext cx="1040418" cy="10404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291680" y="781773"/>
            <a:ext cx="5246180" cy="4219116"/>
          </a:xfrm>
          <a:custGeom>
            <a:avLst/>
            <a:gdLst/>
            <a:ahLst/>
            <a:cxnLst/>
            <a:rect r="r" b="b" t="t" l="l"/>
            <a:pathLst>
              <a:path h="4219116" w="5246180">
                <a:moveTo>
                  <a:pt x="0" y="0"/>
                </a:moveTo>
                <a:lnTo>
                  <a:pt x="5246181" y="0"/>
                </a:lnTo>
                <a:lnTo>
                  <a:pt x="5246181" y="4219116"/>
                </a:lnTo>
                <a:lnTo>
                  <a:pt x="0" y="4219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968951"/>
            <a:ext cx="7225902" cy="143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99"/>
              </a:lnSpc>
            </a:pPr>
            <a:r>
              <a:rPr lang="en-US" sz="9999" spc="369">
                <a:solidFill>
                  <a:srgbClr val="FFFFFF"/>
                </a:solidFill>
                <a:latin typeface="Cloud Soft"/>
                <a:ea typeface="Cloud Soft"/>
                <a:cs typeface="Cloud Soft"/>
                <a:sym typeface="Cloud Soft"/>
              </a:rPr>
              <a:t>Sommaire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63911" y="3828953"/>
            <a:ext cx="4205787" cy="7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7"/>
              </a:lnSpc>
            </a:pPr>
            <a:r>
              <a:rPr lang="en-US" sz="4384">
                <a:solidFill>
                  <a:srgbClr val="FFFFFF"/>
                </a:solidFill>
                <a:latin typeface="Cloud Soft"/>
                <a:ea typeface="Cloud Soft"/>
                <a:cs typeface="Cloud Soft"/>
                <a:sym typeface="Cloud Soft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63911" y="5311031"/>
            <a:ext cx="3702564" cy="153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7"/>
              </a:lnSpc>
            </a:pPr>
            <a:r>
              <a:rPr lang="en-US" sz="4384">
                <a:solidFill>
                  <a:srgbClr val="FFFFFF"/>
                </a:solidFill>
                <a:latin typeface="Cloud Soft"/>
                <a:ea typeface="Cloud Soft"/>
                <a:cs typeface="Cloud Soft"/>
                <a:sym typeface="Cloud Soft"/>
              </a:rPr>
              <a:t>PROJET FIL ROUGE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63911" y="7564635"/>
            <a:ext cx="4434971" cy="7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7"/>
              </a:lnSpc>
            </a:pPr>
            <a:r>
              <a:rPr lang="en-US" sz="4384">
                <a:solidFill>
                  <a:srgbClr val="FFFFFF"/>
                </a:solidFill>
                <a:latin typeface="Cloud Soft"/>
                <a:ea typeface="Cloud Soft"/>
                <a:cs typeface="Cloud Soft"/>
                <a:sym typeface="Cloud Soft"/>
              </a:rPr>
              <a:t>APPRENTISSAGE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0" y="9449508"/>
            <a:ext cx="795661" cy="837492"/>
            <a:chOff x="0" y="0"/>
            <a:chExt cx="209557" cy="2205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9557" cy="220574"/>
            </a:xfrm>
            <a:custGeom>
              <a:avLst/>
              <a:gdLst/>
              <a:ahLst/>
              <a:cxnLst/>
              <a:rect r="r" b="b" t="t" l="l"/>
              <a:pathLst>
                <a:path h="220574" w="209557">
                  <a:moveTo>
                    <a:pt x="0" y="0"/>
                  </a:moveTo>
                  <a:lnTo>
                    <a:pt x="209557" y="0"/>
                  </a:lnTo>
                  <a:lnTo>
                    <a:pt x="209557" y="220574"/>
                  </a:lnTo>
                  <a:lnTo>
                    <a:pt x="0" y="2205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09557" cy="258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7635" y="3294082"/>
            <a:ext cx="7319901" cy="2471245"/>
            <a:chOff x="0" y="0"/>
            <a:chExt cx="2274363" cy="767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4364" cy="767840"/>
            </a:xfrm>
            <a:custGeom>
              <a:avLst/>
              <a:gdLst/>
              <a:ahLst/>
              <a:cxnLst/>
              <a:rect r="r" b="b" t="t" l="l"/>
              <a:pathLst>
                <a:path h="767840" w="2274364">
                  <a:moveTo>
                    <a:pt x="52883" y="0"/>
                  </a:moveTo>
                  <a:lnTo>
                    <a:pt x="2221481" y="0"/>
                  </a:lnTo>
                  <a:cubicBezTo>
                    <a:pt x="2250687" y="0"/>
                    <a:pt x="2274364" y="23676"/>
                    <a:pt x="2274364" y="52883"/>
                  </a:cubicBezTo>
                  <a:lnTo>
                    <a:pt x="2274364" y="714957"/>
                  </a:lnTo>
                  <a:cubicBezTo>
                    <a:pt x="2274364" y="744163"/>
                    <a:pt x="2250687" y="767840"/>
                    <a:pt x="2221481" y="767840"/>
                  </a:cubicBezTo>
                  <a:lnTo>
                    <a:pt x="52883" y="767840"/>
                  </a:lnTo>
                  <a:cubicBezTo>
                    <a:pt x="23676" y="767840"/>
                    <a:pt x="0" y="744163"/>
                    <a:pt x="0" y="714957"/>
                  </a:cubicBezTo>
                  <a:lnTo>
                    <a:pt x="0" y="52883"/>
                  </a:lnTo>
                  <a:cubicBezTo>
                    <a:pt x="0" y="23676"/>
                    <a:pt x="23676" y="0"/>
                    <a:pt x="528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74363" cy="805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7635" y="6787055"/>
            <a:ext cx="7319901" cy="2471245"/>
            <a:chOff x="0" y="0"/>
            <a:chExt cx="2274363" cy="767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74364" cy="767840"/>
            </a:xfrm>
            <a:custGeom>
              <a:avLst/>
              <a:gdLst/>
              <a:ahLst/>
              <a:cxnLst/>
              <a:rect r="r" b="b" t="t" l="l"/>
              <a:pathLst>
                <a:path h="767840" w="2274364">
                  <a:moveTo>
                    <a:pt x="52883" y="0"/>
                  </a:moveTo>
                  <a:lnTo>
                    <a:pt x="2221481" y="0"/>
                  </a:lnTo>
                  <a:cubicBezTo>
                    <a:pt x="2250687" y="0"/>
                    <a:pt x="2274364" y="23676"/>
                    <a:pt x="2274364" y="52883"/>
                  </a:cubicBezTo>
                  <a:lnTo>
                    <a:pt x="2274364" y="714957"/>
                  </a:lnTo>
                  <a:cubicBezTo>
                    <a:pt x="2274364" y="744163"/>
                    <a:pt x="2250687" y="767840"/>
                    <a:pt x="2221481" y="767840"/>
                  </a:cubicBezTo>
                  <a:lnTo>
                    <a:pt x="52883" y="767840"/>
                  </a:lnTo>
                  <a:cubicBezTo>
                    <a:pt x="23676" y="767840"/>
                    <a:pt x="0" y="744163"/>
                    <a:pt x="0" y="714957"/>
                  </a:cubicBezTo>
                  <a:lnTo>
                    <a:pt x="0" y="52883"/>
                  </a:lnTo>
                  <a:cubicBezTo>
                    <a:pt x="0" y="23676"/>
                    <a:pt x="23676" y="0"/>
                    <a:pt x="528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74363" cy="805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90464" y="3294082"/>
            <a:ext cx="7319901" cy="2471245"/>
            <a:chOff x="0" y="0"/>
            <a:chExt cx="2274363" cy="767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74364" cy="767840"/>
            </a:xfrm>
            <a:custGeom>
              <a:avLst/>
              <a:gdLst/>
              <a:ahLst/>
              <a:cxnLst/>
              <a:rect r="r" b="b" t="t" l="l"/>
              <a:pathLst>
                <a:path h="767840" w="2274364">
                  <a:moveTo>
                    <a:pt x="52883" y="0"/>
                  </a:moveTo>
                  <a:lnTo>
                    <a:pt x="2221481" y="0"/>
                  </a:lnTo>
                  <a:cubicBezTo>
                    <a:pt x="2250687" y="0"/>
                    <a:pt x="2274364" y="23676"/>
                    <a:pt x="2274364" y="52883"/>
                  </a:cubicBezTo>
                  <a:lnTo>
                    <a:pt x="2274364" y="714957"/>
                  </a:lnTo>
                  <a:cubicBezTo>
                    <a:pt x="2274364" y="744163"/>
                    <a:pt x="2250687" y="767840"/>
                    <a:pt x="2221481" y="767840"/>
                  </a:cubicBezTo>
                  <a:lnTo>
                    <a:pt x="52883" y="767840"/>
                  </a:lnTo>
                  <a:cubicBezTo>
                    <a:pt x="23676" y="767840"/>
                    <a:pt x="0" y="744163"/>
                    <a:pt x="0" y="714957"/>
                  </a:cubicBezTo>
                  <a:lnTo>
                    <a:pt x="0" y="52883"/>
                  </a:lnTo>
                  <a:cubicBezTo>
                    <a:pt x="0" y="23676"/>
                    <a:pt x="23676" y="0"/>
                    <a:pt x="528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274363" cy="805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690464" y="6787055"/>
            <a:ext cx="7319901" cy="2471245"/>
            <a:chOff x="0" y="0"/>
            <a:chExt cx="2274363" cy="7678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74364" cy="767840"/>
            </a:xfrm>
            <a:custGeom>
              <a:avLst/>
              <a:gdLst/>
              <a:ahLst/>
              <a:cxnLst/>
              <a:rect r="r" b="b" t="t" l="l"/>
              <a:pathLst>
                <a:path h="767840" w="2274364">
                  <a:moveTo>
                    <a:pt x="52883" y="0"/>
                  </a:moveTo>
                  <a:lnTo>
                    <a:pt x="2221481" y="0"/>
                  </a:lnTo>
                  <a:cubicBezTo>
                    <a:pt x="2250687" y="0"/>
                    <a:pt x="2274364" y="23676"/>
                    <a:pt x="2274364" y="52883"/>
                  </a:cubicBezTo>
                  <a:lnTo>
                    <a:pt x="2274364" y="714957"/>
                  </a:lnTo>
                  <a:cubicBezTo>
                    <a:pt x="2274364" y="744163"/>
                    <a:pt x="2250687" y="767840"/>
                    <a:pt x="2221481" y="767840"/>
                  </a:cubicBezTo>
                  <a:lnTo>
                    <a:pt x="52883" y="767840"/>
                  </a:lnTo>
                  <a:cubicBezTo>
                    <a:pt x="23676" y="767840"/>
                    <a:pt x="0" y="744163"/>
                    <a:pt x="0" y="714957"/>
                  </a:cubicBezTo>
                  <a:lnTo>
                    <a:pt x="0" y="52883"/>
                  </a:lnTo>
                  <a:cubicBezTo>
                    <a:pt x="0" y="23676"/>
                    <a:pt x="23676" y="0"/>
                    <a:pt x="528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274363" cy="805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439293" y="2795789"/>
            <a:ext cx="996586" cy="99658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b="true" sz="3099">
                  <a:solidFill>
                    <a:srgbClr val="E06937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852121" y="2795789"/>
            <a:ext cx="996586" cy="99658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b="true" sz="3099">
                  <a:solidFill>
                    <a:srgbClr val="E06937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439293" y="6288762"/>
            <a:ext cx="996586" cy="99658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b="true" sz="3099">
                  <a:solidFill>
                    <a:srgbClr val="E06937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852121" y="6288762"/>
            <a:ext cx="996586" cy="99658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b="true" sz="3099">
                  <a:solidFill>
                    <a:srgbClr val="E06937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983893" y="4311495"/>
            <a:ext cx="5907385" cy="45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3"/>
              </a:lnSpc>
              <a:spcBef>
                <a:spcPct val="0"/>
              </a:spcBef>
            </a:pPr>
            <a:r>
              <a:rPr lang="en-US" b="true" sz="3116" spc="115">
                <a:solidFill>
                  <a:srgbClr val="FFFFFF"/>
                </a:solidFill>
                <a:latin typeface="Cloud Soft Bold"/>
                <a:ea typeface="Cloud Soft Bold"/>
                <a:cs typeface="Cloud Soft Bold"/>
                <a:sym typeface="Cloud Soft Bold"/>
              </a:rPr>
              <a:t>Lancement Projet Fil Rouge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09906" y="627264"/>
            <a:ext cx="9868188" cy="143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99"/>
              </a:lnSpc>
            </a:pPr>
            <a:r>
              <a:rPr lang="en-US" sz="9999" spc="369">
                <a:solidFill>
                  <a:srgbClr val="E06937"/>
                </a:solidFill>
                <a:latin typeface="Cloud Soft"/>
                <a:ea typeface="Cloud Soft"/>
                <a:cs typeface="Cloud Soft"/>
                <a:sym typeface="Cloud Soft"/>
              </a:rPr>
              <a:t>INTRODUCTION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884844" y="4544850"/>
            <a:ext cx="3445289" cy="45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3"/>
              </a:lnSpc>
              <a:spcBef>
                <a:spcPct val="0"/>
              </a:spcBef>
            </a:pPr>
            <a:r>
              <a:rPr lang="en-US" b="true" sz="3116" spc="115">
                <a:solidFill>
                  <a:srgbClr val="FFFFFF"/>
                </a:solidFill>
                <a:latin typeface="Cloud Soft Bold"/>
                <a:ea typeface="Cloud Soft Bold"/>
                <a:cs typeface="Cloud Soft Bold"/>
                <a:sym typeface="Cloud Soft Bold"/>
              </a:rPr>
              <a:t>Approche Agile?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094536" y="8037823"/>
            <a:ext cx="3686100" cy="45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3"/>
              </a:lnSpc>
              <a:spcBef>
                <a:spcPct val="0"/>
              </a:spcBef>
            </a:pPr>
            <a:r>
              <a:rPr lang="en-US" b="true" sz="3116" spc="115">
                <a:solidFill>
                  <a:srgbClr val="FFFFFF"/>
                </a:solidFill>
                <a:latin typeface="Cloud Soft Bold"/>
                <a:ea typeface="Cloud Soft Bold"/>
                <a:cs typeface="Cloud Soft Bold"/>
                <a:sym typeface="Cloud Soft Bold"/>
              </a:rPr>
              <a:t>Méthode SCRUM?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51850" y="8009566"/>
            <a:ext cx="2911277" cy="521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3"/>
              </a:lnSpc>
              <a:spcBef>
                <a:spcPct val="0"/>
              </a:spcBef>
            </a:pPr>
            <a:r>
              <a:rPr lang="en-US" b="true" sz="3616" spc="133">
                <a:solidFill>
                  <a:srgbClr val="FFFFFF"/>
                </a:solidFill>
                <a:latin typeface="Cloud Soft Bold"/>
                <a:ea typeface="Cloud Soft Bold"/>
                <a:cs typeface="Cloud Soft Bold"/>
                <a:sym typeface="Cloud Soft Bold"/>
              </a:rPr>
              <a:t>UML?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0" y="9449508"/>
            <a:ext cx="795661" cy="837492"/>
            <a:chOff x="0" y="0"/>
            <a:chExt cx="209557" cy="22057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09557" cy="220574"/>
            </a:xfrm>
            <a:custGeom>
              <a:avLst/>
              <a:gdLst/>
              <a:ahLst/>
              <a:cxnLst/>
              <a:rect r="r" b="b" t="t" l="l"/>
              <a:pathLst>
                <a:path h="220574" w="209557">
                  <a:moveTo>
                    <a:pt x="0" y="0"/>
                  </a:moveTo>
                  <a:lnTo>
                    <a:pt x="209557" y="0"/>
                  </a:lnTo>
                  <a:lnTo>
                    <a:pt x="209557" y="220574"/>
                  </a:lnTo>
                  <a:lnTo>
                    <a:pt x="0" y="2205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09557" cy="258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316343"/>
            <a:ext cx="795661" cy="970657"/>
            <a:chOff x="0" y="0"/>
            <a:chExt cx="209557" cy="255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557" cy="255646"/>
            </a:xfrm>
            <a:custGeom>
              <a:avLst/>
              <a:gdLst/>
              <a:ahLst/>
              <a:cxnLst/>
              <a:rect r="r" b="b" t="t" l="l"/>
              <a:pathLst>
                <a:path h="255646" w="209557">
                  <a:moveTo>
                    <a:pt x="0" y="0"/>
                  </a:moveTo>
                  <a:lnTo>
                    <a:pt x="209557" y="0"/>
                  </a:lnTo>
                  <a:lnTo>
                    <a:pt x="209557" y="255646"/>
                  </a:lnTo>
                  <a:lnTo>
                    <a:pt x="0" y="2556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9557" cy="293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583699" y="3578147"/>
            <a:ext cx="5120602" cy="5120602"/>
          </a:xfrm>
          <a:custGeom>
            <a:avLst/>
            <a:gdLst/>
            <a:ahLst/>
            <a:cxnLst/>
            <a:rect r="r" b="b" t="t" l="l"/>
            <a:pathLst>
              <a:path h="5120602" w="5120602">
                <a:moveTo>
                  <a:pt x="0" y="0"/>
                </a:moveTo>
                <a:lnTo>
                  <a:pt x="5120602" y="0"/>
                </a:lnTo>
                <a:lnTo>
                  <a:pt x="5120602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56060" y="879532"/>
            <a:ext cx="9377172" cy="103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2"/>
              </a:lnSpc>
            </a:pPr>
            <a:r>
              <a:rPr lang="en-US" sz="7237" spc="267">
                <a:solidFill>
                  <a:srgbClr val="E06937"/>
                </a:solidFill>
                <a:latin typeface="Cloud Soft"/>
                <a:ea typeface="Cloud Soft"/>
                <a:cs typeface="Cloud Soft"/>
                <a:sym typeface="Cloud Soft"/>
              </a:rPr>
              <a:t>PROJET FIL ROUGE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5787" y="2983151"/>
            <a:ext cx="7375173" cy="5386018"/>
          </a:xfrm>
          <a:custGeom>
            <a:avLst/>
            <a:gdLst/>
            <a:ahLst/>
            <a:cxnLst/>
            <a:rect r="r" b="b" t="t" l="l"/>
            <a:pathLst>
              <a:path h="5386018" w="7375173">
                <a:moveTo>
                  <a:pt x="0" y="0"/>
                </a:moveTo>
                <a:lnTo>
                  <a:pt x="7375173" y="0"/>
                </a:lnTo>
                <a:lnTo>
                  <a:pt x="7375173" y="5386018"/>
                </a:lnTo>
                <a:lnTo>
                  <a:pt x="0" y="5386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33855" y="3104039"/>
            <a:ext cx="8640834" cy="5265131"/>
          </a:xfrm>
          <a:custGeom>
            <a:avLst/>
            <a:gdLst/>
            <a:ahLst/>
            <a:cxnLst/>
            <a:rect r="r" b="b" t="t" l="l"/>
            <a:pathLst>
              <a:path h="5265131" w="8640834">
                <a:moveTo>
                  <a:pt x="0" y="0"/>
                </a:moveTo>
                <a:lnTo>
                  <a:pt x="8640834" y="0"/>
                </a:lnTo>
                <a:lnTo>
                  <a:pt x="8640834" y="5265130"/>
                </a:lnTo>
                <a:lnTo>
                  <a:pt x="0" y="52651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62" t="0" r="-416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03193" y="750570"/>
            <a:ext cx="10756107" cy="143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599"/>
              </a:lnSpc>
            </a:pPr>
            <a:r>
              <a:rPr lang="en-US" sz="9999" spc="369">
                <a:solidFill>
                  <a:srgbClr val="E06937"/>
                </a:solidFill>
                <a:latin typeface="Cloud Soft"/>
                <a:ea typeface="Cloud Soft"/>
                <a:cs typeface="Cloud Soft"/>
                <a:sym typeface="Cloud Soft"/>
              </a:rPr>
              <a:t>APPRENTISSAGE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99874" y="9316343"/>
            <a:ext cx="795661" cy="970657"/>
            <a:chOff x="0" y="0"/>
            <a:chExt cx="209557" cy="2556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9557" cy="255646"/>
            </a:xfrm>
            <a:custGeom>
              <a:avLst/>
              <a:gdLst/>
              <a:ahLst/>
              <a:cxnLst/>
              <a:rect r="r" b="b" t="t" l="l"/>
              <a:pathLst>
                <a:path h="255646" w="209557">
                  <a:moveTo>
                    <a:pt x="0" y="0"/>
                  </a:moveTo>
                  <a:lnTo>
                    <a:pt x="209557" y="0"/>
                  </a:lnTo>
                  <a:lnTo>
                    <a:pt x="209557" y="255646"/>
                  </a:lnTo>
                  <a:lnTo>
                    <a:pt x="0" y="2556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9557" cy="293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DAGSOOWzSLY</dc:identifier>
  <dcterms:modified xsi:type="dcterms:W3CDTF">2011-08-01T06:04:30Z</dcterms:modified>
  <cp:revision>1</cp:revision>
  <dc:title>Projet Fil Rouge</dc:title>
</cp:coreProperties>
</file>