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M Sans Bold" charset="1" panose="00000000000000000000"/>
      <p:regular r:id="rId11"/>
    </p:embeddedFont>
    <p:embeddedFont>
      <p:font typeface="Open Sans" charset="1" panose="020B0606030504020204"/>
      <p:regular r:id="rId12"/>
    </p:embeddedFont>
    <p:embeddedFont>
      <p:font typeface="DM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1- Transparence: assurent une visibilité sur l’avancement du projet.</a:t>
            </a:r>
          </a:p>
          <a:p>
            <a:r>
              <a:rPr lang="en-US"/>
              <a:t/>
            </a:r>
          </a:p>
          <a:p>
            <a:r>
              <a:rPr lang="en-US"/>
              <a:t>2- Adaptation: permettent à l’équipe de s’adapter rapidement aux changements et aux nouvelles informations.</a:t>
            </a:r>
          </a:p>
          <a:p>
            <a:r>
              <a:rPr lang="en-US"/>
              <a:t/>
            </a:r>
          </a:p>
          <a:p>
            <a:r>
              <a:rPr lang="en-US"/>
              <a:t>3- Collaboration:  Les cérémonies favorisent la communication et la collaboration entre les membres de l’équipe.</a:t>
            </a:r>
          </a:p>
          <a:p>
            <a:r>
              <a:rPr lang="en-US"/>
              <a:t/>
            </a:r>
          </a:p>
          <a:p>
            <a:r>
              <a:rPr lang="en-US"/>
              <a:t>4- Amélioration continue : La rétrospective permet à l’équipe d’apprendre de ses erreurs et d’améliorer ses pratiques.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7301" y="1343025"/>
            <a:ext cx="11700990" cy="6241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69"/>
              </a:lnSpc>
            </a:pPr>
            <a:r>
              <a:rPr lang="en-US" b="true" sz="16169" spc="-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Cérémonis Scrum </a:t>
            </a:r>
          </a:p>
          <a:p>
            <a:pPr algn="ctr">
              <a:lnSpc>
                <a:spcPts val="1616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6671091"/>
            <a:ext cx="721747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Réalisée par : ZOUBAIR Douae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BADRICH Oussama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DINA Dehbi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BENNANI Amin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763512" y="9328248"/>
            <a:ext cx="87586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Encadrée par : Mr.ESSARRAJ Fouad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45240" y="62293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1er octobre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293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SoliCode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0638" y="5411153"/>
            <a:ext cx="111442" cy="108585"/>
            <a:chOff x="0" y="0"/>
            <a:chExt cx="148590" cy="1447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82111" y="1886495"/>
            <a:ext cx="9156565" cy="1700399"/>
            <a:chOff x="0" y="0"/>
            <a:chExt cx="4530580" cy="8413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30581" cy="841342"/>
            </a:xfrm>
            <a:custGeom>
              <a:avLst/>
              <a:gdLst/>
              <a:ahLst/>
              <a:cxnLst/>
              <a:rect r="r" b="b" t="t" l="l"/>
              <a:pathLst>
                <a:path h="841342" w="4530581">
                  <a:moveTo>
                    <a:pt x="4406121" y="841341"/>
                  </a:moveTo>
                  <a:lnTo>
                    <a:pt x="124460" y="841341"/>
                  </a:lnTo>
                  <a:cubicBezTo>
                    <a:pt x="55880" y="841341"/>
                    <a:pt x="0" y="785461"/>
                    <a:pt x="0" y="7168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06121" y="0"/>
                  </a:lnTo>
                  <a:cubicBezTo>
                    <a:pt x="4474701" y="0"/>
                    <a:pt x="4530581" y="55880"/>
                    <a:pt x="4530581" y="124460"/>
                  </a:cubicBezTo>
                  <a:lnTo>
                    <a:pt x="4530581" y="716881"/>
                  </a:lnTo>
                  <a:cubicBezTo>
                    <a:pt x="4530581" y="785461"/>
                    <a:pt x="4474701" y="841342"/>
                    <a:pt x="4406121" y="841342"/>
                  </a:cubicBezTo>
                  <a:close/>
                </a:path>
              </a:pathLst>
            </a:custGeom>
            <a:solidFill>
              <a:srgbClr val="FF636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816106" y="4845721"/>
            <a:ext cx="6827693" cy="885228"/>
            <a:chOff x="0" y="0"/>
            <a:chExt cx="9103591" cy="118030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513439" cy="1180304"/>
              <a:chOff x="0" y="0"/>
              <a:chExt cx="2159891" cy="29944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159891" cy="299447"/>
              </a:xfrm>
              <a:custGeom>
                <a:avLst/>
                <a:gdLst/>
                <a:ahLst/>
                <a:cxnLst/>
                <a:rect r="r" b="b" t="t" l="l"/>
                <a:pathLst>
                  <a:path h="299447" w="2159891">
                    <a:moveTo>
                      <a:pt x="0" y="0"/>
                    </a:moveTo>
                    <a:lnTo>
                      <a:pt x="2159891" y="0"/>
                    </a:lnTo>
                    <a:lnTo>
                      <a:pt x="2159891" y="299447"/>
                    </a:lnTo>
                    <a:lnTo>
                      <a:pt x="0" y="299447"/>
                    </a:lnTo>
                    <a:close/>
                  </a:path>
                </a:pathLst>
              </a:custGeom>
              <a:solidFill>
                <a:srgbClr val="FFC5CD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7923287" y="0"/>
              <a:ext cx="1180304" cy="118030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C5CD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2086815" y="4836196"/>
            <a:ext cx="6827693" cy="885228"/>
            <a:chOff x="0" y="0"/>
            <a:chExt cx="9103591" cy="118030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8513439" cy="1180304"/>
              <a:chOff x="0" y="0"/>
              <a:chExt cx="2159891" cy="29944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159891" cy="299447"/>
              </a:xfrm>
              <a:custGeom>
                <a:avLst/>
                <a:gdLst/>
                <a:ahLst/>
                <a:cxnLst/>
                <a:rect r="r" b="b" t="t" l="l"/>
                <a:pathLst>
                  <a:path h="299447" w="2159891">
                    <a:moveTo>
                      <a:pt x="0" y="0"/>
                    </a:moveTo>
                    <a:lnTo>
                      <a:pt x="2159891" y="0"/>
                    </a:lnTo>
                    <a:lnTo>
                      <a:pt x="2159891" y="299447"/>
                    </a:lnTo>
                    <a:lnTo>
                      <a:pt x="0" y="299447"/>
                    </a:lnTo>
                    <a:close/>
                  </a:path>
                </a:pathLst>
              </a:custGeom>
              <a:solidFill>
                <a:srgbClr val="FFC5CD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7923287" y="0"/>
              <a:ext cx="1180304" cy="118030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C5CD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2086815" y="6450944"/>
            <a:ext cx="6827693" cy="885228"/>
            <a:chOff x="0" y="0"/>
            <a:chExt cx="9103591" cy="118030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8513439" cy="1180304"/>
              <a:chOff x="0" y="0"/>
              <a:chExt cx="2159891" cy="29944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159891" cy="299447"/>
              </a:xfrm>
              <a:custGeom>
                <a:avLst/>
                <a:gdLst/>
                <a:ahLst/>
                <a:cxnLst/>
                <a:rect r="r" b="b" t="t" l="l"/>
                <a:pathLst>
                  <a:path h="299447" w="2159891">
                    <a:moveTo>
                      <a:pt x="0" y="0"/>
                    </a:moveTo>
                    <a:lnTo>
                      <a:pt x="2159891" y="0"/>
                    </a:lnTo>
                    <a:lnTo>
                      <a:pt x="2159891" y="299447"/>
                    </a:lnTo>
                    <a:lnTo>
                      <a:pt x="0" y="299447"/>
                    </a:lnTo>
                    <a:close/>
                  </a:path>
                </a:pathLst>
              </a:custGeom>
              <a:solidFill>
                <a:srgbClr val="FFC5CD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7923287" y="0"/>
              <a:ext cx="1180304" cy="1180304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C5CD"/>
              </a:solid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9816106" y="6460259"/>
            <a:ext cx="6827693" cy="885228"/>
            <a:chOff x="0" y="0"/>
            <a:chExt cx="9103591" cy="118030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8513439" cy="1180304"/>
              <a:chOff x="0" y="0"/>
              <a:chExt cx="2159891" cy="29944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159891" cy="299447"/>
              </a:xfrm>
              <a:custGeom>
                <a:avLst/>
                <a:gdLst/>
                <a:ahLst/>
                <a:cxnLst/>
                <a:rect r="r" b="b" t="t" l="l"/>
                <a:pathLst>
                  <a:path h="299447" w="2159891">
                    <a:moveTo>
                      <a:pt x="0" y="0"/>
                    </a:moveTo>
                    <a:lnTo>
                      <a:pt x="2159891" y="0"/>
                    </a:lnTo>
                    <a:lnTo>
                      <a:pt x="2159891" y="299447"/>
                    </a:lnTo>
                    <a:lnTo>
                      <a:pt x="0" y="299447"/>
                    </a:lnTo>
                    <a:close/>
                  </a:path>
                </a:pathLst>
              </a:custGeom>
              <a:solidFill>
                <a:srgbClr val="FFC5CD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7923287" y="0"/>
              <a:ext cx="1180304" cy="1180304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C5CD"/>
              </a:solidFill>
            </p:spPr>
          </p:sp>
        </p:grpSp>
      </p:grpSp>
      <p:grpSp>
        <p:nvGrpSpPr>
          <p:cNvPr name="Group 24" id="24"/>
          <p:cNvGrpSpPr/>
          <p:nvPr/>
        </p:nvGrpSpPr>
        <p:grpSpPr>
          <a:xfrm rot="0">
            <a:off x="1644201" y="4836196"/>
            <a:ext cx="885228" cy="885228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636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44201" y="6450734"/>
            <a:ext cx="885228" cy="885228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636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363967" y="4845721"/>
            <a:ext cx="885228" cy="885228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6363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363967" y="6460259"/>
            <a:ext cx="885228" cy="885228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6363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2887535" y="4952947"/>
            <a:ext cx="522625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Sprint Planning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696870" y="4976867"/>
            <a:ext cx="3241577" cy="56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Daily Scrum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897060" y="6567486"/>
            <a:ext cx="522625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Sprint Review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630362" y="6549071"/>
            <a:ext cx="5391790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15"/>
              </a:lnSpc>
              <a:spcBef>
                <a:spcPct val="0"/>
              </a:spcBef>
            </a:pPr>
            <a:r>
              <a:rPr lang="en-US" sz="32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Sprint Retrospective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230015" y="2087421"/>
            <a:ext cx="8260757" cy="178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2"/>
              </a:lnSpc>
            </a:pPr>
            <a:r>
              <a:rPr lang="en-US" sz="4301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Les 4 Cérémonies Essentielles de Scrum</a:t>
            </a:r>
          </a:p>
          <a:p>
            <a:pPr algn="ctr">
              <a:lnSpc>
                <a:spcPts val="4732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879682" y="5057722"/>
            <a:ext cx="433316" cy="49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b="true" sz="36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879682" y="6672261"/>
            <a:ext cx="433316" cy="49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b="true" sz="36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599448" y="5067247"/>
            <a:ext cx="433316" cy="49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b="true" sz="36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599448" y="6681786"/>
            <a:ext cx="433316" cy="49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b="true" sz="36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1er octobre 2024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28700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SoliCode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1633" y="2511821"/>
            <a:ext cx="17384733" cy="7373171"/>
            <a:chOff x="0" y="0"/>
            <a:chExt cx="9620467" cy="40802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20467" cy="4080209"/>
            </a:xfrm>
            <a:custGeom>
              <a:avLst/>
              <a:gdLst/>
              <a:ahLst/>
              <a:cxnLst/>
              <a:rect r="r" b="b" t="t" l="l"/>
              <a:pathLst>
                <a:path h="4080209" w="9620467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598379"/>
            <a:ext cx="10293154" cy="190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spc="-5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 But des Cérémonies Scrum</a:t>
            </a:r>
          </a:p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-1344843">
            <a:off x="7330177" y="6671829"/>
            <a:ext cx="2194633" cy="1693436"/>
            <a:chOff x="0" y="0"/>
            <a:chExt cx="2926177" cy="22579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926177" cy="2257914"/>
              <a:chOff x="0" y="0"/>
              <a:chExt cx="4188895" cy="323226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218440"/>
                <a:ext cx="4187625" cy="3013821"/>
              </a:xfrm>
              <a:custGeom>
                <a:avLst/>
                <a:gdLst/>
                <a:ahLst/>
                <a:cxnLst/>
                <a:rect r="r" b="b" t="t" l="l"/>
                <a:pathLst>
                  <a:path h="3013821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68502"/>
                    </a:cubicBezTo>
                    <a:cubicBezTo>
                      <a:pt x="2540" y="1229331"/>
                      <a:pt x="7620" y="1832721"/>
                      <a:pt x="7620" y="2093071"/>
                    </a:cubicBezTo>
                    <a:cubicBezTo>
                      <a:pt x="7620" y="2287381"/>
                      <a:pt x="16510" y="2686161"/>
                      <a:pt x="21590" y="2877931"/>
                    </a:cubicBezTo>
                    <a:lnTo>
                      <a:pt x="130810" y="2992231"/>
                    </a:lnTo>
                    <a:cubicBezTo>
                      <a:pt x="275590" y="2999851"/>
                      <a:pt x="543560" y="3013821"/>
                      <a:pt x="793750" y="3013821"/>
                    </a:cubicBezTo>
                    <a:lnTo>
                      <a:pt x="4187625" y="3013821"/>
                    </a:lnTo>
                    <a:lnTo>
                      <a:pt x="4187625" y="705531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21590" y="0"/>
                <a:ext cx="3698675" cy="3211941"/>
              </a:xfrm>
              <a:custGeom>
                <a:avLst/>
                <a:gdLst/>
                <a:ahLst/>
                <a:cxnLst/>
                <a:rect r="r" b="b" t="t" l="l"/>
                <a:pathLst>
                  <a:path h="3211941" w="3698675">
                    <a:moveTo>
                      <a:pt x="0" y="3097641"/>
                    </a:moveTo>
                    <a:lnTo>
                      <a:pt x="109220" y="3211941"/>
                    </a:lnTo>
                    <a:lnTo>
                      <a:pt x="123190" y="3078591"/>
                    </a:lnTo>
                    <a:lnTo>
                      <a:pt x="0" y="3097641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85499" y="1035946"/>
              <a:ext cx="2155178" cy="345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0"/>
                </a:lnSpc>
              </a:pPr>
              <a:r>
                <a:rPr lang="en-US" sz="1776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Collaboration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-217738">
            <a:off x="13483984" y="4856557"/>
            <a:ext cx="2194633" cy="1950611"/>
            <a:chOff x="0" y="0"/>
            <a:chExt cx="2926177" cy="260081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926177" cy="2600814"/>
              <a:chOff x="0" y="0"/>
              <a:chExt cx="4188895" cy="372313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218440"/>
                <a:ext cx="4187625" cy="3504691"/>
              </a:xfrm>
              <a:custGeom>
                <a:avLst/>
                <a:gdLst/>
                <a:ahLst/>
                <a:cxnLst/>
                <a:rect r="r" b="b" t="t" l="l"/>
                <a:pathLst>
                  <a:path h="3504691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56413"/>
                    </a:cubicBezTo>
                    <a:cubicBezTo>
                      <a:pt x="2540" y="1640266"/>
                      <a:pt x="7620" y="2323591"/>
                      <a:pt x="7620" y="2583941"/>
                    </a:cubicBezTo>
                    <a:cubicBezTo>
                      <a:pt x="7620" y="2778251"/>
                      <a:pt x="16510" y="3177031"/>
                      <a:pt x="21590" y="3368801"/>
                    </a:cubicBezTo>
                    <a:lnTo>
                      <a:pt x="130810" y="3483101"/>
                    </a:lnTo>
                    <a:cubicBezTo>
                      <a:pt x="275590" y="3490721"/>
                      <a:pt x="543560" y="3504691"/>
                      <a:pt x="793750" y="3504691"/>
                    </a:cubicBezTo>
                    <a:lnTo>
                      <a:pt x="4187625" y="3504691"/>
                    </a:lnTo>
                    <a:lnTo>
                      <a:pt x="4187625" y="749302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2132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21590" y="0"/>
                <a:ext cx="3698675" cy="3702811"/>
              </a:xfrm>
              <a:custGeom>
                <a:avLst/>
                <a:gdLst/>
                <a:ahLst/>
                <a:cxnLst/>
                <a:rect r="r" b="b" t="t" l="l"/>
                <a:pathLst>
                  <a:path h="3702811" w="3698675">
                    <a:moveTo>
                      <a:pt x="0" y="3588511"/>
                    </a:moveTo>
                    <a:lnTo>
                      <a:pt x="109220" y="3702811"/>
                    </a:lnTo>
                    <a:lnTo>
                      <a:pt x="123190" y="3569461"/>
                    </a:lnTo>
                    <a:lnTo>
                      <a:pt x="0" y="3588511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385499" y="1035946"/>
              <a:ext cx="2155178" cy="68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0"/>
                </a:lnSpc>
              </a:pPr>
              <a:r>
                <a:rPr lang="en-US" sz="1776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Amélioration continue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561147">
            <a:off x="3967676" y="3581209"/>
            <a:ext cx="2194633" cy="1693436"/>
            <a:chOff x="0" y="0"/>
            <a:chExt cx="2926177" cy="225791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926177" cy="2257914"/>
              <a:chOff x="0" y="0"/>
              <a:chExt cx="4188895" cy="323226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218440"/>
                <a:ext cx="4187625" cy="3013821"/>
              </a:xfrm>
              <a:custGeom>
                <a:avLst/>
                <a:gdLst/>
                <a:ahLst/>
                <a:cxnLst/>
                <a:rect r="r" b="b" t="t" l="l"/>
                <a:pathLst>
                  <a:path h="3013821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68502"/>
                    </a:cubicBezTo>
                    <a:cubicBezTo>
                      <a:pt x="2540" y="1229331"/>
                      <a:pt x="7620" y="1832721"/>
                      <a:pt x="7620" y="2093071"/>
                    </a:cubicBezTo>
                    <a:cubicBezTo>
                      <a:pt x="7620" y="2287381"/>
                      <a:pt x="16510" y="2686161"/>
                      <a:pt x="21590" y="2877931"/>
                    </a:cubicBezTo>
                    <a:lnTo>
                      <a:pt x="130810" y="2992231"/>
                    </a:lnTo>
                    <a:cubicBezTo>
                      <a:pt x="275590" y="2999851"/>
                      <a:pt x="543560" y="3013821"/>
                      <a:pt x="793750" y="3013821"/>
                    </a:cubicBezTo>
                    <a:lnTo>
                      <a:pt x="4187625" y="3013821"/>
                    </a:lnTo>
                    <a:lnTo>
                      <a:pt x="4187625" y="705531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EFF1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21590" y="0"/>
                <a:ext cx="3698675" cy="3211941"/>
              </a:xfrm>
              <a:custGeom>
                <a:avLst/>
                <a:gdLst/>
                <a:ahLst/>
                <a:cxnLst/>
                <a:rect r="r" b="b" t="t" l="l"/>
                <a:pathLst>
                  <a:path h="3211941" w="3698675">
                    <a:moveTo>
                      <a:pt x="0" y="3097641"/>
                    </a:moveTo>
                    <a:lnTo>
                      <a:pt x="109220" y="3211941"/>
                    </a:lnTo>
                    <a:lnTo>
                      <a:pt x="123190" y="3078591"/>
                    </a:lnTo>
                    <a:lnTo>
                      <a:pt x="0" y="3097641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385499" y="1035946"/>
              <a:ext cx="2155178" cy="345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60"/>
                </a:lnSpc>
              </a:pPr>
              <a:r>
                <a:rPr lang="en-US" sz="177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Transparence</a:t>
              </a:r>
              <a:r>
                <a:rPr lang="en-US" sz="177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ci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454128" y="6470192"/>
            <a:ext cx="1887812" cy="1550217"/>
            <a:chOff x="0" y="0"/>
            <a:chExt cx="2517082" cy="2066956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517082" cy="2066956"/>
              <a:chOff x="0" y="0"/>
              <a:chExt cx="4188895" cy="343980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218440"/>
                <a:ext cx="4187625" cy="3221361"/>
              </a:xfrm>
              <a:custGeom>
                <a:avLst/>
                <a:gdLst/>
                <a:ahLst/>
                <a:cxnLst/>
                <a:rect r="r" b="b" t="t" l="l"/>
                <a:pathLst>
                  <a:path h="3221361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05670"/>
                    </a:cubicBezTo>
                    <a:cubicBezTo>
                      <a:pt x="2540" y="1403074"/>
                      <a:pt x="7620" y="2040261"/>
                      <a:pt x="7620" y="2300611"/>
                    </a:cubicBezTo>
                    <a:cubicBezTo>
                      <a:pt x="7620" y="2494921"/>
                      <a:pt x="16510" y="2893701"/>
                      <a:pt x="21590" y="3085471"/>
                    </a:cubicBezTo>
                    <a:lnTo>
                      <a:pt x="130810" y="3199771"/>
                    </a:lnTo>
                    <a:cubicBezTo>
                      <a:pt x="275590" y="3207391"/>
                      <a:pt x="543560" y="3221361"/>
                      <a:pt x="793750" y="3221361"/>
                    </a:cubicBezTo>
                    <a:lnTo>
                      <a:pt x="4187625" y="3221361"/>
                    </a:lnTo>
                    <a:lnTo>
                      <a:pt x="4187625" y="724038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2132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21590" y="0"/>
                <a:ext cx="3698675" cy="3419481"/>
              </a:xfrm>
              <a:custGeom>
                <a:avLst/>
                <a:gdLst/>
                <a:ahLst/>
                <a:cxnLst/>
                <a:rect r="r" b="b" t="t" l="l"/>
                <a:pathLst>
                  <a:path h="3419481" w="3698675">
                    <a:moveTo>
                      <a:pt x="0" y="3305181"/>
                    </a:moveTo>
                    <a:lnTo>
                      <a:pt x="109220" y="3419481"/>
                    </a:lnTo>
                    <a:lnTo>
                      <a:pt x="123190" y="3286131"/>
                    </a:lnTo>
                    <a:lnTo>
                      <a:pt x="0" y="3305181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331605" y="916909"/>
              <a:ext cx="1853873" cy="371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91"/>
                </a:lnSpc>
              </a:pPr>
              <a:r>
                <a:rPr lang="en-US" sz="188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Adaptation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414057" y="3655873"/>
            <a:ext cx="1907798" cy="1544109"/>
            <a:chOff x="0" y="0"/>
            <a:chExt cx="2543730" cy="205881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543730" cy="2058812"/>
              <a:chOff x="0" y="0"/>
              <a:chExt cx="4188895" cy="3390354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218440"/>
                <a:ext cx="4187625" cy="3171914"/>
              </a:xfrm>
              <a:custGeom>
                <a:avLst/>
                <a:gdLst/>
                <a:ahLst/>
                <a:cxnLst/>
                <a:rect r="r" b="b" t="t" l="l"/>
                <a:pathLst>
                  <a:path h="3171914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96815"/>
                    </a:cubicBezTo>
                    <a:cubicBezTo>
                      <a:pt x="2540" y="1361680"/>
                      <a:pt x="7620" y="1990814"/>
                      <a:pt x="7620" y="2251164"/>
                    </a:cubicBezTo>
                    <a:cubicBezTo>
                      <a:pt x="7620" y="2445474"/>
                      <a:pt x="16510" y="2844254"/>
                      <a:pt x="21590" y="3036024"/>
                    </a:cubicBezTo>
                    <a:lnTo>
                      <a:pt x="130810" y="3150324"/>
                    </a:lnTo>
                    <a:cubicBezTo>
                      <a:pt x="275590" y="3157944"/>
                      <a:pt x="543560" y="3171914"/>
                      <a:pt x="793750" y="3171914"/>
                    </a:cubicBezTo>
                    <a:lnTo>
                      <a:pt x="4187625" y="3171914"/>
                    </a:lnTo>
                    <a:lnTo>
                      <a:pt x="4187625" y="719628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1590" y="0"/>
                <a:ext cx="3698675" cy="3370034"/>
              </a:xfrm>
              <a:custGeom>
                <a:avLst/>
                <a:gdLst/>
                <a:ahLst/>
                <a:cxnLst/>
                <a:rect r="r" b="b" t="t" l="l"/>
                <a:pathLst>
                  <a:path h="3370034" w="3698675">
                    <a:moveTo>
                      <a:pt x="0" y="3255734"/>
                    </a:moveTo>
                    <a:lnTo>
                      <a:pt x="109220" y="3370034"/>
                    </a:lnTo>
                    <a:lnTo>
                      <a:pt x="123190" y="3236684"/>
                    </a:lnTo>
                    <a:lnTo>
                      <a:pt x="0" y="3255734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335115" y="926515"/>
              <a:ext cx="1873500" cy="345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0"/>
                </a:lnSpc>
              </a:pPr>
              <a:r>
                <a:rPr lang="en-US" sz="180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Inspection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1633" y="2511821"/>
            <a:ext cx="17384733" cy="7373171"/>
            <a:chOff x="0" y="0"/>
            <a:chExt cx="9620467" cy="40802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20467" cy="4080209"/>
            </a:xfrm>
            <a:custGeom>
              <a:avLst/>
              <a:gdLst/>
              <a:ahLst/>
              <a:cxnLst/>
              <a:rect r="r" b="b" t="t" l="l"/>
              <a:pathLst>
                <a:path h="4080209" w="9620467">
                  <a:moveTo>
                    <a:pt x="9496007" y="4080209"/>
                  </a:moveTo>
                  <a:lnTo>
                    <a:pt x="124460" y="4080209"/>
                  </a:lnTo>
                  <a:cubicBezTo>
                    <a:pt x="55880" y="4080209"/>
                    <a:pt x="0" y="4024329"/>
                    <a:pt x="0" y="39557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96007" y="0"/>
                  </a:lnTo>
                  <a:cubicBezTo>
                    <a:pt x="9564587" y="0"/>
                    <a:pt x="9620467" y="55880"/>
                    <a:pt x="9620467" y="124460"/>
                  </a:cubicBezTo>
                  <a:lnTo>
                    <a:pt x="9620467" y="3955749"/>
                  </a:lnTo>
                  <a:cubicBezTo>
                    <a:pt x="9620467" y="4024329"/>
                    <a:pt x="9564587" y="4080209"/>
                    <a:pt x="9496007" y="4080209"/>
                  </a:cubicBezTo>
                  <a:close/>
                </a:path>
              </a:pathLst>
            </a:custGeom>
            <a:solidFill>
              <a:srgbClr val="EDEDE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04908" y="653185"/>
            <a:ext cx="16254392" cy="185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6"/>
              </a:lnSpc>
            </a:pPr>
            <a:r>
              <a:rPr lang="en-US" sz="5318" spc="-5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Quelques Conseils pour des Cérémonies Efficace</a:t>
            </a:r>
          </a:p>
          <a:p>
            <a:pPr algn="l" marL="0" indent="0" lvl="0">
              <a:lnSpc>
                <a:spcPts val="7446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-1344843">
            <a:off x="4803362" y="6476560"/>
            <a:ext cx="2194633" cy="2008777"/>
            <a:chOff x="0" y="0"/>
            <a:chExt cx="2926177" cy="267836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2926177" cy="2678369"/>
              <a:chOff x="0" y="0"/>
              <a:chExt cx="4188895" cy="383415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218440"/>
                <a:ext cx="4187625" cy="3615712"/>
              </a:xfrm>
              <a:custGeom>
                <a:avLst/>
                <a:gdLst/>
                <a:ahLst/>
                <a:cxnLst/>
                <a:rect r="r" b="b" t="t" l="l"/>
                <a:pathLst>
                  <a:path h="3615712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76296"/>
                    </a:cubicBezTo>
                    <a:cubicBezTo>
                      <a:pt x="2540" y="1733208"/>
                      <a:pt x="7620" y="2434612"/>
                      <a:pt x="7620" y="2694962"/>
                    </a:cubicBezTo>
                    <a:cubicBezTo>
                      <a:pt x="7620" y="2889272"/>
                      <a:pt x="16510" y="3288052"/>
                      <a:pt x="21590" y="3479822"/>
                    </a:cubicBezTo>
                    <a:lnTo>
                      <a:pt x="130810" y="3594122"/>
                    </a:lnTo>
                    <a:cubicBezTo>
                      <a:pt x="275590" y="3601742"/>
                      <a:pt x="543560" y="3615712"/>
                      <a:pt x="793750" y="3615712"/>
                    </a:cubicBezTo>
                    <a:lnTo>
                      <a:pt x="4187625" y="3615712"/>
                    </a:lnTo>
                    <a:lnTo>
                      <a:pt x="4187625" y="759202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21590" y="0"/>
                <a:ext cx="3698675" cy="3813832"/>
              </a:xfrm>
              <a:custGeom>
                <a:avLst/>
                <a:gdLst/>
                <a:ahLst/>
                <a:cxnLst/>
                <a:rect r="r" b="b" t="t" l="l"/>
                <a:pathLst>
                  <a:path h="3813832" w="3698675">
                    <a:moveTo>
                      <a:pt x="0" y="3699532"/>
                    </a:moveTo>
                    <a:lnTo>
                      <a:pt x="109220" y="3813832"/>
                    </a:lnTo>
                    <a:lnTo>
                      <a:pt x="123190" y="3680482"/>
                    </a:lnTo>
                    <a:lnTo>
                      <a:pt x="0" y="3699532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85499" y="1045471"/>
              <a:ext cx="2155178" cy="756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2"/>
                </a:lnSpc>
              </a:pPr>
              <a:r>
                <a:rPr lang="en-US" sz="1976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Respecter la durée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-217738">
            <a:off x="7636341" y="3771381"/>
            <a:ext cx="2194633" cy="1723027"/>
            <a:chOff x="0" y="0"/>
            <a:chExt cx="2926177" cy="229736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926177" cy="2297369"/>
              <a:chOff x="0" y="0"/>
              <a:chExt cx="4188895" cy="328874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218440"/>
                <a:ext cx="4187625" cy="3070301"/>
              </a:xfrm>
              <a:custGeom>
                <a:avLst/>
                <a:gdLst/>
                <a:ahLst/>
                <a:cxnLst/>
                <a:rect r="r" b="b" t="t" l="l"/>
                <a:pathLst>
                  <a:path h="3070301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78617"/>
                    </a:cubicBezTo>
                    <a:cubicBezTo>
                      <a:pt x="2540" y="1276613"/>
                      <a:pt x="7620" y="1889201"/>
                      <a:pt x="7620" y="2149551"/>
                    </a:cubicBezTo>
                    <a:cubicBezTo>
                      <a:pt x="7620" y="2343861"/>
                      <a:pt x="16510" y="2742641"/>
                      <a:pt x="21590" y="2934411"/>
                    </a:cubicBezTo>
                    <a:lnTo>
                      <a:pt x="130810" y="3048711"/>
                    </a:lnTo>
                    <a:cubicBezTo>
                      <a:pt x="275590" y="3056331"/>
                      <a:pt x="543560" y="3070301"/>
                      <a:pt x="793750" y="3070301"/>
                    </a:cubicBezTo>
                    <a:lnTo>
                      <a:pt x="4187625" y="3070301"/>
                    </a:lnTo>
                    <a:lnTo>
                      <a:pt x="4187625" y="710568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2132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21590" y="0"/>
                <a:ext cx="3698675" cy="3268421"/>
              </a:xfrm>
              <a:custGeom>
                <a:avLst/>
                <a:gdLst/>
                <a:ahLst/>
                <a:cxnLst/>
                <a:rect r="r" b="b" t="t" l="l"/>
                <a:pathLst>
                  <a:path h="3268421" w="3698675">
                    <a:moveTo>
                      <a:pt x="0" y="3154121"/>
                    </a:moveTo>
                    <a:lnTo>
                      <a:pt x="109220" y="3268421"/>
                    </a:lnTo>
                    <a:lnTo>
                      <a:pt x="123190" y="3135071"/>
                    </a:lnTo>
                    <a:lnTo>
                      <a:pt x="0" y="3154121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385499" y="1045471"/>
              <a:ext cx="2155178" cy="375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2"/>
                </a:lnSpc>
              </a:pPr>
              <a:r>
                <a:rPr lang="en-US" sz="1976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Être concis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561147">
            <a:off x="1771146" y="3869696"/>
            <a:ext cx="2194633" cy="1723027"/>
            <a:chOff x="0" y="0"/>
            <a:chExt cx="2926177" cy="229736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926177" cy="2297369"/>
              <a:chOff x="0" y="0"/>
              <a:chExt cx="4188895" cy="328874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218440"/>
                <a:ext cx="4187625" cy="3070301"/>
              </a:xfrm>
              <a:custGeom>
                <a:avLst/>
                <a:gdLst/>
                <a:ahLst/>
                <a:cxnLst/>
                <a:rect r="r" b="b" t="t" l="l"/>
                <a:pathLst>
                  <a:path h="3070301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78617"/>
                    </a:cubicBezTo>
                    <a:cubicBezTo>
                      <a:pt x="2540" y="1276613"/>
                      <a:pt x="7620" y="1889201"/>
                      <a:pt x="7620" y="2149551"/>
                    </a:cubicBezTo>
                    <a:cubicBezTo>
                      <a:pt x="7620" y="2343861"/>
                      <a:pt x="16510" y="2742641"/>
                      <a:pt x="21590" y="2934411"/>
                    </a:cubicBezTo>
                    <a:lnTo>
                      <a:pt x="130810" y="3048711"/>
                    </a:lnTo>
                    <a:cubicBezTo>
                      <a:pt x="275590" y="3056331"/>
                      <a:pt x="543560" y="3070301"/>
                      <a:pt x="793750" y="3070301"/>
                    </a:cubicBezTo>
                    <a:lnTo>
                      <a:pt x="4187625" y="3070301"/>
                    </a:lnTo>
                    <a:lnTo>
                      <a:pt x="4187625" y="710568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EFF1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21590" y="0"/>
                <a:ext cx="3698675" cy="3268421"/>
              </a:xfrm>
              <a:custGeom>
                <a:avLst/>
                <a:gdLst/>
                <a:ahLst/>
                <a:cxnLst/>
                <a:rect r="r" b="b" t="t" l="l"/>
                <a:pathLst>
                  <a:path h="3268421" w="3698675">
                    <a:moveTo>
                      <a:pt x="0" y="3154121"/>
                    </a:moveTo>
                    <a:lnTo>
                      <a:pt x="109220" y="3268421"/>
                    </a:lnTo>
                    <a:lnTo>
                      <a:pt x="123190" y="3135071"/>
                    </a:lnTo>
                    <a:lnTo>
                      <a:pt x="0" y="3154121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385499" y="1045471"/>
              <a:ext cx="2155178" cy="375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2"/>
                </a:lnSpc>
              </a:pPr>
              <a:r>
                <a:rPr lang="en-US" sz="197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Préparer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561147">
            <a:off x="9696633" y="6801323"/>
            <a:ext cx="2194633" cy="1723027"/>
            <a:chOff x="0" y="0"/>
            <a:chExt cx="2926177" cy="2297369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926177" cy="2297369"/>
              <a:chOff x="0" y="0"/>
              <a:chExt cx="4188895" cy="328874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218440"/>
                <a:ext cx="4187625" cy="3070301"/>
              </a:xfrm>
              <a:custGeom>
                <a:avLst/>
                <a:gdLst/>
                <a:ahLst/>
                <a:cxnLst/>
                <a:rect r="r" b="b" t="t" l="l"/>
                <a:pathLst>
                  <a:path h="3070301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778617"/>
                    </a:cubicBezTo>
                    <a:cubicBezTo>
                      <a:pt x="2540" y="1276613"/>
                      <a:pt x="7620" y="1889201"/>
                      <a:pt x="7620" y="2149551"/>
                    </a:cubicBezTo>
                    <a:cubicBezTo>
                      <a:pt x="7620" y="2343861"/>
                      <a:pt x="16510" y="2742641"/>
                      <a:pt x="21590" y="2934411"/>
                    </a:cubicBezTo>
                    <a:lnTo>
                      <a:pt x="130810" y="3048711"/>
                    </a:lnTo>
                    <a:cubicBezTo>
                      <a:pt x="275590" y="3056331"/>
                      <a:pt x="543560" y="3070301"/>
                      <a:pt x="793750" y="3070301"/>
                    </a:cubicBezTo>
                    <a:lnTo>
                      <a:pt x="4187625" y="3070301"/>
                    </a:lnTo>
                    <a:lnTo>
                      <a:pt x="4187625" y="710568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EFF1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21590" y="0"/>
                <a:ext cx="3698675" cy="3268421"/>
              </a:xfrm>
              <a:custGeom>
                <a:avLst/>
                <a:gdLst/>
                <a:ahLst/>
                <a:cxnLst/>
                <a:rect r="r" b="b" t="t" l="l"/>
                <a:pathLst>
                  <a:path h="3268421" w="3698675">
                    <a:moveTo>
                      <a:pt x="0" y="3154121"/>
                    </a:moveTo>
                    <a:lnTo>
                      <a:pt x="109220" y="3268421"/>
                    </a:lnTo>
                    <a:lnTo>
                      <a:pt x="123190" y="3135071"/>
                    </a:lnTo>
                    <a:lnTo>
                      <a:pt x="0" y="3154121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385499" y="1045471"/>
              <a:ext cx="2155178" cy="375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2"/>
                </a:lnSpc>
              </a:pPr>
              <a:r>
                <a:rPr lang="en-US" sz="197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Être ouvert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-1344843">
            <a:off x="13638084" y="3726821"/>
            <a:ext cx="2194633" cy="2008777"/>
            <a:chOff x="0" y="0"/>
            <a:chExt cx="2926177" cy="267836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926177" cy="2678369"/>
              <a:chOff x="0" y="0"/>
              <a:chExt cx="4188895" cy="3834152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218440"/>
                <a:ext cx="4187625" cy="3615712"/>
              </a:xfrm>
              <a:custGeom>
                <a:avLst/>
                <a:gdLst/>
                <a:ahLst/>
                <a:cxnLst/>
                <a:rect r="r" b="b" t="t" l="l"/>
                <a:pathLst>
                  <a:path h="3615712" w="418762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876296"/>
                    </a:cubicBezTo>
                    <a:cubicBezTo>
                      <a:pt x="2540" y="1733208"/>
                      <a:pt x="7620" y="2434612"/>
                      <a:pt x="7620" y="2694962"/>
                    </a:cubicBezTo>
                    <a:cubicBezTo>
                      <a:pt x="7620" y="2889272"/>
                      <a:pt x="16510" y="3288052"/>
                      <a:pt x="21590" y="3479822"/>
                    </a:cubicBezTo>
                    <a:lnTo>
                      <a:pt x="130810" y="3594122"/>
                    </a:lnTo>
                    <a:cubicBezTo>
                      <a:pt x="275590" y="3601742"/>
                      <a:pt x="543560" y="3615712"/>
                      <a:pt x="793750" y="3615712"/>
                    </a:cubicBezTo>
                    <a:lnTo>
                      <a:pt x="4187625" y="3615712"/>
                    </a:lnTo>
                    <a:lnTo>
                      <a:pt x="4187625" y="759202"/>
                    </a:lnTo>
                    <a:cubicBezTo>
                      <a:pt x="4187625" y="323850"/>
                      <a:pt x="4178735" y="46990"/>
                      <a:pt x="4178735" y="46990"/>
                    </a:cubicBezTo>
                    <a:cubicBezTo>
                      <a:pt x="4023795" y="26670"/>
                      <a:pt x="3867585" y="16510"/>
                      <a:pt x="3710105" y="17780"/>
                    </a:cubicBezTo>
                    <a:cubicBezTo>
                      <a:pt x="343705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FFA2AD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1590" y="0"/>
                <a:ext cx="3698675" cy="3813832"/>
              </a:xfrm>
              <a:custGeom>
                <a:avLst/>
                <a:gdLst/>
                <a:ahLst/>
                <a:cxnLst/>
                <a:rect r="r" b="b" t="t" l="l"/>
                <a:pathLst>
                  <a:path h="3813832" w="3698675">
                    <a:moveTo>
                      <a:pt x="0" y="3699532"/>
                    </a:moveTo>
                    <a:lnTo>
                      <a:pt x="109220" y="3813832"/>
                    </a:lnTo>
                    <a:lnTo>
                      <a:pt x="123190" y="3680482"/>
                    </a:lnTo>
                    <a:lnTo>
                      <a:pt x="0" y="3699532"/>
                    </a:lnTo>
                    <a:close/>
                    <a:moveTo>
                      <a:pt x="2499795" y="106680"/>
                    </a:moveTo>
                    <a:cubicBezTo>
                      <a:pt x="2499795" y="106680"/>
                      <a:pt x="2917625" y="64770"/>
                      <a:pt x="3054785" y="55880"/>
                    </a:cubicBezTo>
                    <a:cubicBezTo>
                      <a:pt x="3191945" y="46990"/>
                      <a:pt x="3672005" y="0"/>
                      <a:pt x="3672005" y="0"/>
                    </a:cubicBezTo>
                    <a:cubicBezTo>
                      <a:pt x="3665655" y="41910"/>
                      <a:pt x="3664385" y="86360"/>
                      <a:pt x="3669465" y="128270"/>
                    </a:cubicBezTo>
                    <a:cubicBezTo>
                      <a:pt x="3675815" y="167640"/>
                      <a:pt x="3678355" y="208280"/>
                      <a:pt x="3677085" y="248920"/>
                    </a:cubicBezTo>
                    <a:lnTo>
                      <a:pt x="3698675" y="318770"/>
                    </a:lnTo>
                    <a:lnTo>
                      <a:pt x="3688515" y="419100"/>
                    </a:lnTo>
                    <a:cubicBezTo>
                      <a:pt x="3688515" y="419100"/>
                      <a:pt x="2937945" y="454660"/>
                      <a:pt x="2800785" y="471170"/>
                    </a:cubicBezTo>
                    <a:cubicBezTo>
                      <a:pt x="2663625" y="487680"/>
                      <a:pt x="2459155" y="486410"/>
                      <a:pt x="2459155" y="486410"/>
                    </a:cubicBezTo>
                    <a:cubicBezTo>
                      <a:pt x="2459155" y="486410"/>
                      <a:pt x="2451535" y="365760"/>
                      <a:pt x="2464235" y="322580"/>
                    </a:cubicBezTo>
                    <a:cubicBezTo>
                      <a:pt x="2474395" y="288290"/>
                      <a:pt x="2478205" y="251460"/>
                      <a:pt x="2473125" y="214630"/>
                    </a:cubicBezTo>
                    <a:cubicBezTo>
                      <a:pt x="2473125" y="186690"/>
                      <a:pt x="2499795" y="106680"/>
                      <a:pt x="2499795" y="106680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385499" y="1045471"/>
              <a:ext cx="2155178" cy="756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92"/>
                </a:lnSpc>
              </a:pPr>
              <a:r>
                <a:rPr lang="en-US" sz="1976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Être axé sur l’action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74937" y="2910867"/>
            <a:ext cx="7538126" cy="4312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81"/>
              </a:lnSpc>
              <a:spcBef>
                <a:spcPct val="0"/>
              </a:spcBef>
            </a:pPr>
            <a:r>
              <a:rPr lang="en-US" b="true" sz="8201" spc="-8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Je vous remercie de votre écoute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1er octobre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SoliCode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DAGSUl4ZNgU</dc:identifier>
  <dcterms:modified xsi:type="dcterms:W3CDTF">2011-08-01T06:04:30Z</dcterms:modified>
  <cp:revision>1</cp:revision>
  <dc:title>technology</dc:title>
</cp:coreProperties>
</file>