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AN Mon Cheri" charset="1" panose="00000000000000000000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Application pour la gestion du magasin(SCARF)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Les produits qui se vendent, c'est-à-dire qu'un produit sort dans un store et doit être enregistré dans des papiers.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- Probléme: Accumulation de documents  et donc  perdu.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>Créez un site web pour faciliter les ventes en ligne.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3445" y="3318786"/>
            <a:ext cx="14008037" cy="3525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75"/>
              </a:lnSpc>
            </a:pPr>
            <a:r>
              <a:rPr lang="en-US" sz="6696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GESTION     DE    MAGASIN</a:t>
            </a:r>
          </a:p>
          <a:p>
            <a:pPr algn="l">
              <a:lnSpc>
                <a:spcPts val="9375"/>
              </a:lnSpc>
            </a:pPr>
          </a:p>
          <a:p>
            <a:pPr algn="l">
              <a:lnSpc>
                <a:spcPts val="937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791293" y="7860809"/>
            <a:ext cx="11996987" cy="506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RÉALISÉE  PAR : ZOUBAIR DOUAE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91293" y="8971771"/>
            <a:ext cx="11996987" cy="506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ENCADRÉE  PAR :  MR.ESSARRAJ  FOUAD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68656" y="9392429"/>
            <a:ext cx="31898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7022" y="9254563"/>
            <a:ext cx="15746573" cy="0"/>
          </a:xfrm>
          <a:prstGeom prst="line">
            <a:avLst/>
          </a:prstGeom>
          <a:ln cap="flat" w="9525">
            <a:solidFill>
              <a:srgbClr val="6D74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27891" y="8742595"/>
            <a:ext cx="1031409" cy="1031409"/>
          </a:xfrm>
          <a:custGeom>
            <a:avLst/>
            <a:gdLst/>
            <a:ahLst/>
            <a:cxnLst/>
            <a:rect r="r" b="b" t="t" l="l"/>
            <a:pathLst>
              <a:path h="1031409" w="1031409">
                <a:moveTo>
                  <a:pt x="0" y="0"/>
                </a:moveTo>
                <a:lnTo>
                  <a:pt x="1031409" y="0"/>
                </a:lnTo>
                <a:lnTo>
                  <a:pt x="1031409" y="1031410"/>
                </a:lnTo>
                <a:lnTo>
                  <a:pt x="0" y="1031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199328" y="1820849"/>
          <a:ext cx="9059972" cy="6673744"/>
        </p:xfrm>
        <a:graphic>
          <a:graphicData uri="http://schemas.openxmlformats.org/drawingml/2006/table">
            <a:tbl>
              <a:tblPr/>
              <a:tblGrid>
                <a:gridCol w="7248892"/>
              </a:tblGrid>
              <a:tr h="1112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TAN Mon Cheri"/>
                          <a:ea typeface="TAN Mon Cheri"/>
                          <a:cs typeface="TAN Mon Cheri"/>
                          <a:sym typeface="TAN Mon Cheri"/>
                        </a:rPr>
                        <a:t>BaseDonnée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</a:tr>
              <a:tr h="1112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TAN Mon Cheri"/>
                          <a:ea typeface="TAN Mon Cheri"/>
                          <a:cs typeface="TAN Mon Cheri"/>
                          <a:sym typeface="TAN Mon Cheri"/>
                        </a:rPr>
                        <a:t>PrototypeTechnique(Test)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2C2C"/>
                    </a:solidFill>
                  </a:tcPr>
                </a:tc>
              </a:tr>
              <a:tr h="1112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TAN Mon Cheri"/>
                          <a:ea typeface="TAN Mon Cheri"/>
                          <a:cs typeface="TAN Mon Cheri"/>
                          <a:sym typeface="TAN Mon Cheri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010"/>
                    </a:solidFill>
                  </a:tcPr>
                </a:tc>
              </a:tr>
              <a:tr h="1112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TAN Mon Cheri"/>
                          <a:ea typeface="TAN Mon Cheri"/>
                          <a:cs typeface="TAN Mon Cheri"/>
                          <a:sym typeface="TAN Mon Cheri"/>
                        </a:rPr>
                        <a:t>UnitTest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010"/>
                    </a:solidFill>
                  </a:tcPr>
                </a:tc>
              </a:tr>
              <a:tr h="1112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TAN Mon Cheri"/>
                          <a:ea typeface="TAN Mon Cheri"/>
                          <a:cs typeface="TAN Mon Cheri"/>
                          <a:sym typeface="TAN Mon Cheri"/>
                        </a:rPr>
                        <a:t>Maquette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010"/>
                    </a:solidFill>
                  </a:tcPr>
                </a:tc>
              </a:tr>
              <a:tr h="11122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TAN Mon Cheri"/>
                          <a:ea typeface="TAN Mon Cheri"/>
                          <a:cs typeface="TAN Mon Cheri"/>
                          <a:sym typeface="TAN Mon Cheri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1010"/>
                    </a:solidFill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885825"/>
            <a:ext cx="4954095" cy="93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3"/>
              </a:lnSpc>
            </a:pPr>
            <a:r>
              <a:rPr lang="en-US" sz="5208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BACKLOG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5777" y="4454526"/>
            <a:ext cx="546824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tâches de sprint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44059" y="9172575"/>
            <a:ext cx="637977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7022" y="9254563"/>
            <a:ext cx="15746573" cy="0"/>
          </a:xfrm>
          <a:prstGeom prst="line">
            <a:avLst/>
          </a:prstGeom>
          <a:ln cap="flat" w="9525">
            <a:solidFill>
              <a:srgbClr val="6D74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27891" y="8742595"/>
            <a:ext cx="1031409" cy="1031409"/>
          </a:xfrm>
          <a:custGeom>
            <a:avLst/>
            <a:gdLst/>
            <a:ahLst/>
            <a:cxnLst/>
            <a:rect r="r" b="b" t="t" l="l"/>
            <a:pathLst>
              <a:path h="1031409" w="1031409">
                <a:moveTo>
                  <a:pt x="0" y="0"/>
                </a:moveTo>
                <a:lnTo>
                  <a:pt x="1031409" y="0"/>
                </a:lnTo>
                <a:lnTo>
                  <a:pt x="1031409" y="1031410"/>
                </a:lnTo>
                <a:lnTo>
                  <a:pt x="0" y="1031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22357" y="1458561"/>
            <a:ext cx="6805533" cy="6917831"/>
          </a:xfrm>
          <a:custGeom>
            <a:avLst/>
            <a:gdLst/>
            <a:ahLst/>
            <a:cxnLst/>
            <a:rect r="r" b="b" t="t" l="l"/>
            <a:pathLst>
              <a:path h="6917831" w="6805533">
                <a:moveTo>
                  <a:pt x="0" y="0"/>
                </a:moveTo>
                <a:lnTo>
                  <a:pt x="6805534" y="0"/>
                </a:lnTo>
                <a:lnTo>
                  <a:pt x="6805534" y="6917830"/>
                </a:lnTo>
                <a:lnTo>
                  <a:pt x="0" y="6917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5610" r="0" b="-723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6850" y="3866626"/>
            <a:ext cx="7987150" cy="74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2"/>
              </a:lnSpc>
            </a:pPr>
            <a:r>
              <a:rPr lang="en-US" sz="4088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16004" y="9292357"/>
            <a:ext cx="31898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7022" y="9254563"/>
            <a:ext cx="15746573" cy="0"/>
          </a:xfrm>
          <a:prstGeom prst="line">
            <a:avLst/>
          </a:prstGeom>
          <a:ln cap="flat" w="9525">
            <a:solidFill>
              <a:srgbClr val="6D74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27891" y="8742595"/>
            <a:ext cx="1031409" cy="1031409"/>
          </a:xfrm>
          <a:custGeom>
            <a:avLst/>
            <a:gdLst/>
            <a:ahLst/>
            <a:cxnLst/>
            <a:rect r="r" b="b" t="t" l="l"/>
            <a:pathLst>
              <a:path h="1031409" w="1031409">
                <a:moveTo>
                  <a:pt x="0" y="0"/>
                </a:moveTo>
                <a:lnTo>
                  <a:pt x="1031409" y="0"/>
                </a:lnTo>
                <a:lnTo>
                  <a:pt x="1031409" y="1031410"/>
                </a:lnTo>
                <a:lnTo>
                  <a:pt x="0" y="1031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76383" y="2633336"/>
            <a:ext cx="8367212" cy="5020327"/>
          </a:xfrm>
          <a:custGeom>
            <a:avLst/>
            <a:gdLst/>
            <a:ahLst/>
            <a:cxnLst/>
            <a:rect r="r" b="b" t="t" l="l"/>
            <a:pathLst>
              <a:path h="5020327" w="8367212">
                <a:moveTo>
                  <a:pt x="0" y="0"/>
                </a:moveTo>
                <a:lnTo>
                  <a:pt x="8367212" y="0"/>
                </a:lnTo>
                <a:lnTo>
                  <a:pt x="8367212" y="5020328"/>
                </a:lnTo>
                <a:lnTo>
                  <a:pt x="0" y="50203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316194"/>
            <a:ext cx="6603889" cy="82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9"/>
              </a:lnSpc>
            </a:pPr>
            <a:r>
              <a:rPr lang="en-US" sz="4572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PROBLÉMATIQUE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68404" y="9444757"/>
            <a:ext cx="31898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7022" y="9254563"/>
            <a:ext cx="15746573" cy="0"/>
          </a:xfrm>
          <a:prstGeom prst="line">
            <a:avLst/>
          </a:prstGeom>
          <a:ln cap="flat" w="9525">
            <a:solidFill>
              <a:srgbClr val="6D74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27891" y="8742595"/>
            <a:ext cx="1031409" cy="1031409"/>
          </a:xfrm>
          <a:custGeom>
            <a:avLst/>
            <a:gdLst/>
            <a:ahLst/>
            <a:cxnLst/>
            <a:rect r="r" b="b" t="t" l="l"/>
            <a:pathLst>
              <a:path h="1031409" w="1031409">
                <a:moveTo>
                  <a:pt x="0" y="0"/>
                </a:moveTo>
                <a:lnTo>
                  <a:pt x="1031409" y="0"/>
                </a:lnTo>
                <a:lnTo>
                  <a:pt x="1031409" y="1031410"/>
                </a:lnTo>
                <a:lnTo>
                  <a:pt x="0" y="1031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7022" y="2286901"/>
            <a:ext cx="7808944" cy="5445860"/>
          </a:xfrm>
          <a:custGeom>
            <a:avLst/>
            <a:gdLst/>
            <a:ahLst/>
            <a:cxnLst/>
            <a:rect r="r" b="b" t="t" l="l"/>
            <a:pathLst>
              <a:path h="5445860" w="7808944">
                <a:moveTo>
                  <a:pt x="0" y="0"/>
                </a:moveTo>
                <a:lnTo>
                  <a:pt x="7808944" y="0"/>
                </a:lnTo>
                <a:lnTo>
                  <a:pt x="7808944" y="5445860"/>
                </a:lnTo>
                <a:lnTo>
                  <a:pt x="0" y="5445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1696" r="0" b="-2169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986261" y="4208476"/>
            <a:ext cx="5757334" cy="93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3"/>
              </a:lnSpc>
            </a:pPr>
            <a:r>
              <a:rPr lang="en-US" sz="5208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54474" y="9341887"/>
            <a:ext cx="31898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7022" y="9254563"/>
            <a:ext cx="15746573" cy="0"/>
          </a:xfrm>
          <a:prstGeom prst="line">
            <a:avLst/>
          </a:prstGeom>
          <a:ln cap="flat" w="9525">
            <a:solidFill>
              <a:srgbClr val="6D74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27891" y="8742595"/>
            <a:ext cx="1031409" cy="1031409"/>
          </a:xfrm>
          <a:custGeom>
            <a:avLst/>
            <a:gdLst/>
            <a:ahLst/>
            <a:cxnLst/>
            <a:rect r="r" b="b" t="t" l="l"/>
            <a:pathLst>
              <a:path h="1031409" w="1031409">
                <a:moveTo>
                  <a:pt x="0" y="0"/>
                </a:moveTo>
                <a:lnTo>
                  <a:pt x="1031409" y="0"/>
                </a:lnTo>
                <a:lnTo>
                  <a:pt x="1031409" y="1031410"/>
                </a:lnTo>
                <a:lnTo>
                  <a:pt x="0" y="1031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09796" y="1632866"/>
            <a:ext cx="4304814" cy="6583833"/>
          </a:xfrm>
          <a:custGeom>
            <a:avLst/>
            <a:gdLst/>
            <a:ahLst/>
            <a:cxnLst/>
            <a:rect r="r" b="b" t="t" l="l"/>
            <a:pathLst>
              <a:path h="6583833" w="4304814">
                <a:moveTo>
                  <a:pt x="0" y="0"/>
                </a:moveTo>
                <a:lnTo>
                  <a:pt x="4304814" y="0"/>
                </a:lnTo>
                <a:lnTo>
                  <a:pt x="4304814" y="6583833"/>
                </a:lnTo>
                <a:lnTo>
                  <a:pt x="0" y="65838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610412"/>
            <a:ext cx="5757334" cy="1925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3"/>
              </a:lnSpc>
            </a:pPr>
            <a:r>
              <a:rPr lang="en-US" sz="5208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CAS DE UTILISATION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6874" y="9494287"/>
            <a:ext cx="31898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7022" y="9254563"/>
            <a:ext cx="15746573" cy="0"/>
          </a:xfrm>
          <a:prstGeom prst="line">
            <a:avLst/>
          </a:prstGeom>
          <a:ln cap="flat" w="9525">
            <a:solidFill>
              <a:srgbClr val="6D74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27891" y="8742595"/>
            <a:ext cx="1031409" cy="1031409"/>
          </a:xfrm>
          <a:custGeom>
            <a:avLst/>
            <a:gdLst/>
            <a:ahLst/>
            <a:cxnLst/>
            <a:rect r="r" b="b" t="t" l="l"/>
            <a:pathLst>
              <a:path h="1031409" w="1031409">
                <a:moveTo>
                  <a:pt x="0" y="0"/>
                </a:moveTo>
                <a:lnTo>
                  <a:pt x="1031409" y="0"/>
                </a:lnTo>
                <a:lnTo>
                  <a:pt x="1031409" y="1031410"/>
                </a:lnTo>
                <a:lnTo>
                  <a:pt x="0" y="1031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32490" y="2552004"/>
            <a:ext cx="7625928" cy="5479370"/>
          </a:xfrm>
          <a:custGeom>
            <a:avLst/>
            <a:gdLst/>
            <a:ahLst/>
            <a:cxnLst/>
            <a:rect r="r" b="b" t="t" l="l"/>
            <a:pathLst>
              <a:path h="5479370" w="7625928">
                <a:moveTo>
                  <a:pt x="0" y="0"/>
                </a:moveTo>
                <a:lnTo>
                  <a:pt x="7625928" y="0"/>
                </a:lnTo>
                <a:lnTo>
                  <a:pt x="7625928" y="5479371"/>
                </a:lnTo>
                <a:lnTo>
                  <a:pt x="0" y="54793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64103" y="885825"/>
            <a:ext cx="10159795" cy="93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3"/>
              </a:lnSpc>
            </a:pPr>
            <a:r>
              <a:rPr lang="en-US" sz="5208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DIVISION  DES  SPRINTS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7022" y="2909380"/>
            <a:ext cx="4387956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i="true">
                <a:solidFill>
                  <a:srgbClr val="AD541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Sprint 1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26361" y="9341887"/>
            <a:ext cx="31898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7022" y="9254563"/>
            <a:ext cx="15746573" cy="0"/>
          </a:xfrm>
          <a:prstGeom prst="line">
            <a:avLst/>
          </a:prstGeom>
          <a:ln cap="flat" w="9525">
            <a:solidFill>
              <a:srgbClr val="6D74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27891" y="8742595"/>
            <a:ext cx="1031409" cy="1031409"/>
          </a:xfrm>
          <a:custGeom>
            <a:avLst/>
            <a:gdLst/>
            <a:ahLst/>
            <a:cxnLst/>
            <a:rect r="r" b="b" t="t" l="l"/>
            <a:pathLst>
              <a:path h="1031409" w="1031409">
                <a:moveTo>
                  <a:pt x="0" y="0"/>
                </a:moveTo>
                <a:lnTo>
                  <a:pt x="1031409" y="0"/>
                </a:lnTo>
                <a:lnTo>
                  <a:pt x="1031409" y="1031410"/>
                </a:lnTo>
                <a:lnTo>
                  <a:pt x="0" y="1031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16656" y="2542557"/>
            <a:ext cx="8460551" cy="5668813"/>
          </a:xfrm>
          <a:custGeom>
            <a:avLst/>
            <a:gdLst/>
            <a:ahLst/>
            <a:cxnLst/>
            <a:rect r="r" b="b" t="t" l="l"/>
            <a:pathLst>
              <a:path h="5668813" w="8460551">
                <a:moveTo>
                  <a:pt x="0" y="0"/>
                </a:moveTo>
                <a:lnTo>
                  <a:pt x="8460551" y="0"/>
                </a:lnTo>
                <a:lnTo>
                  <a:pt x="8460551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75189"/>
            <a:ext cx="4387956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i="true">
                <a:solidFill>
                  <a:srgbClr val="AD541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Sprint 2 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45596" y="9341887"/>
            <a:ext cx="31898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7022" y="9254563"/>
            <a:ext cx="15746573" cy="0"/>
          </a:xfrm>
          <a:prstGeom prst="line">
            <a:avLst/>
          </a:prstGeom>
          <a:ln cap="flat" w="9525">
            <a:solidFill>
              <a:srgbClr val="6D74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27891" y="8742595"/>
            <a:ext cx="1031409" cy="1031409"/>
          </a:xfrm>
          <a:custGeom>
            <a:avLst/>
            <a:gdLst/>
            <a:ahLst/>
            <a:cxnLst/>
            <a:rect r="r" b="b" t="t" l="l"/>
            <a:pathLst>
              <a:path h="1031409" w="1031409">
                <a:moveTo>
                  <a:pt x="0" y="0"/>
                </a:moveTo>
                <a:lnTo>
                  <a:pt x="1031409" y="0"/>
                </a:lnTo>
                <a:lnTo>
                  <a:pt x="1031409" y="1031410"/>
                </a:lnTo>
                <a:lnTo>
                  <a:pt x="0" y="1031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16656" y="2376059"/>
            <a:ext cx="8180825" cy="5534882"/>
          </a:xfrm>
          <a:custGeom>
            <a:avLst/>
            <a:gdLst/>
            <a:ahLst/>
            <a:cxnLst/>
            <a:rect r="r" b="b" t="t" l="l"/>
            <a:pathLst>
              <a:path h="5534882" w="8180825">
                <a:moveTo>
                  <a:pt x="0" y="0"/>
                </a:moveTo>
                <a:lnTo>
                  <a:pt x="8180825" y="0"/>
                </a:lnTo>
                <a:lnTo>
                  <a:pt x="8180825" y="5534882"/>
                </a:lnTo>
                <a:lnTo>
                  <a:pt x="0" y="55348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75189"/>
            <a:ext cx="4387956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i="true">
                <a:solidFill>
                  <a:srgbClr val="AD541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Sprint 3 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98249" y="9172575"/>
            <a:ext cx="31898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59273" y="520470"/>
            <a:ext cx="2802667" cy="9246060"/>
          </a:xfrm>
          <a:custGeom>
            <a:avLst/>
            <a:gdLst/>
            <a:ahLst/>
            <a:cxnLst/>
            <a:rect r="r" b="b" t="t" l="l"/>
            <a:pathLst>
              <a:path h="9246060" w="2802667">
                <a:moveTo>
                  <a:pt x="0" y="0"/>
                </a:moveTo>
                <a:lnTo>
                  <a:pt x="2802666" y="0"/>
                </a:lnTo>
                <a:lnTo>
                  <a:pt x="2802666" y="9246060"/>
                </a:lnTo>
                <a:lnTo>
                  <a:pt x="0" y="9246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4" t="0" r="-1821" b="-7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91030" y="3542153"/>
            <a:ext cx="4387956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i="true">
                <a:solidFill>
                  <a:srgbClr val="AD541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Sprint 1 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51019"/>
            <a:ext cx="10143132" cy="93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3"/>
              </a:lnSpc>
            </a:pPr>
            <a:r>
              <a:rPr lang="en-US" sz="5208">
                <a:solidFill>
                  <a:srgbClr val="6D745F"/>
                </a:solidFill>
                <a:latin typeface="TAN Mon Cheri"/>
                <a:ea typeface="TAN Mon Cheri"/>
                <a:cs typeface="TAN Mon Cheri"/>
                <a:sym typeface="TAN Mon Cheri"/>
              </a:rPr>
              <a:t>DIAGRAMME   DE CLASS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50901" y="9172575"/>
            <a:ext cx="31898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6D745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DAGSPsrcbak</dc:identifier>
  <dcterms:modified xsi:type="dcterms:W3CDTF">2011-08-01T06:04:30Z</dcterms:modified>
  <cp:revision>1</cp:revision>
  <dc:title>business plan</dc:title>
</cp:coreProperties>
</file>