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61" r:id="rId3"/>
    <p:sldId id="271" r:id="rId4"/>
    <p:sldId id="268" r:id="rId5"/>
    <p:sldId id="272" r:id="rId6"/>
    <p:sldId id="273" r:id="rId7"/>
    <p:sldId id="269" r:id="rId8"/>
    <p:sldId id="267" r:id="rId9"/>
    <p:sldId id="270" r:id="rId10"/>
  </p:sldIdLst>
  <p:sldSz cx="9144000" cy="5143500" type="screen16x9"/>
  <p:notesSz cx="6858000" cy="9144000"/>
  <p:embeddedFontLst>
    <p:embeddedFont>
      <p:font typeface="Exo" panose="020B0604020202020204" charset="0"/>
      <p:regular r:id="rId12"/>
      <p:bold r:id="rId13"/>
      <p:italic r:id="rId14"/>
      <p:boldItalic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2654AE-3CD1-4D5A-9836-3FCCE27E6590}">
  <a:tblStyle styleId="{A02654AE-3CD1-4D5A-9836-3FCCE27E65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07" autoAdjust="0"/>
  </p:normalViewPr>
  <p:slideViewPr>
    <p:cSldViewPr snapToGrid="0">
      <p:cViewPr varScale="1">
        <p:scale>
          <a:sx n="101" d="100"/>
          <a:sy n="101" d="100"/>
        </p:scale>
        <p:origin x="1914" y="14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/>
              <a:t>Travis CI set up and working with Jest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/>
              <a:t>Re-designed home page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/>
              <a:t>New navigation bar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/>
              <a:t>Designed and implemented the about page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dirty="0"/>
              <a:t>Dashboard button redirects to login if the user is not logged in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19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88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580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19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97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1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ulhad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ezzyRk" TargetMode="External"/><Relationship Id="rId5" Type="http://schemas.openxmlformats.org/officeDocument/2006/relationships/hyperlink" Target="https://github.com/archeris32" TargetMode="External"/><Relationship Id="rId4" Type="http://schemas.openxmlformats.org/officeDocument/2006/relationships/hyperlink" Target="https://github.com/Nero-DevOp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Checkmate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accent2"/>
                </a:solidFill>
              </a:rPr>
              <a:t>Presentation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accent2"/>
                </a:solidFill>
              </a:rPr>
              <a:t>(Sprint 3)</a:t>
            </a:r>
            <a:endParaRPr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DB985-8B9A-497B-A51B-5C2A031A4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459" y="3709390"/>
            <a:ext cx="4547700" cy="306300"/>
          </a:xfrm>
        </p:spPr>
        <p:txBody>
          <a:bodyPr/>
          <a:lstStyle/>
          <a:p>
            <a:pPr marL="139700" indent="0" algn="l"/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@ZOulhadj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39700" indent="0" algn="l"/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@Nero-DevOps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39700" indent="0" algn="r"/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@archeris32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39700" indent="0" algn="r"/>
            <a:r>
              <a:rPr lang="en-GB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@KezzyRk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Leader</a:t>
            </a:r>
          </a:p>
        </p:txBody>
      </p:sp>
      <p:sp>
        <p:nvSpPr>
          <p:cNvPr id="2884" name="Google Shape;2884;p38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Zakariya Oulhadj</a:t>
            </a:r>
            <a:endParaRPr dirty="0"/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Travis CI</a:t>
            </a:r>
            <a:endParaRPr dirty="0"/>
          </a:p>
        </p:txBody>
      </p:sp>
      <p:sp>
        <p:nvSpPr>
          <p:cNvPr id="3257" name="Google Shape;3257;p45"/>
          <p:cNvSpPr/>
          <p:nvPr/>
        </p:nvSpPr>
        <p:spPr>
          <a:xfrm>
            <a:off x="5527964" y="988173"/>
            <a:ext cx="3385942" cy="3230198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237;p45">
            <a:extLst>
              <a:ext uri="{FF2B5EF4-FFF2-40B4-BE49-F238E27FC236}">
                <a16:creationId xmlns:a16="http://schemas.microsoft.com/office/drawing/2014/main" id="{1C5064A8-BDE2-4BFA-A97E-B8477813DADB}"/>
              </a:ext>
            </a:extLst>
          </p:cNvPr>
          <p:cNvSpPr txBox="1">
            <a:spLocks/>
          </p:cNvSpPr>
          <p:nvPr/>
        </p:nvSpPr>
        <p:spPr>
          <a:xfrm>
            <a:off x="5708313" y="1522419"/>
            <a:ext cx="3249476" cy="224965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GB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Travis CI is a hosted, distributed continuous integration service used to build and test software projects hosted at GitHub</a:t>
            </a:r>
            <a:endParaRPr lang="en-GB" sz="12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8670DC-D7D1-4798-9FD6-69DF9E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38" y="388380"/>
            <a:ext cx="2054165" cy="465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B5217-B4DE-469D-8776-48E3CC535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88" y="1178354"/>
            <a:ext cx="4344901" cy="323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0" y="35242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redesign/Navbar</a:t>
            </a:r>
            <a:endParaRPr dirty="0"/>
          </a:p>
        </p:txBody>
      </p:sp>
      <p:sp>
        <p:nvSpPr>
          <p:cNvPr id="3257" name="Google Shape;3257;p45"/>
          <p:cNvSpPr/>
          <p:nvPr/>
        </p:nvSpPr>
        <p:spPr>
          <a:xfrm>
            <a:off x="5527964" y="988173"/>
            <a:ext cx="3385942" cy="3230198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237;p45">
            <a:extLst>
              <a:ext uri="{FF2B5EF4-FFF2-40B4-BE49-F238E27FC236}">
                <a16:creationId xmlns:a16="http://schemas.microsoft.com/office/drawing/2014/main" id="{1C5064A8-BDE2-4BFA-A97E-B8477813DADB}"/>
              </a:ext>
            </a:extLst>
          </p:cNvPr>
          <p:cNvSpPr txBox="1">
            <a:spLocks/>
          </p:cNvSpPr>
          <p:nvPr/>
        </p:nvSpPr>
        <p:spPr>
          <a:xfrm>
            <a:off x="5708313" y="1522419"/>
            <a:ext cx="3249476" cy="224965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GB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Page redesigned to be ready for when the login system is fully implemented.</a:t>
            </a:r>
          </a:p>
          <a:p>
            <a:pPr algn="l"/>
            <a:endParaRPr lang="en-GB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en-GB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New navigation bar so items are centred for increased readability.</a:t>
            </a:r>
            <a:endParaRPr lang="en-GB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8670DC-D7D1-4798-9FD6-69DF9E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38" y="388380"/>
            <a:ext cx="2054165" cy="465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C9642-E3C6-4B4B-BCA5-18D6B599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94" y="1407245"/>
            <a:ext cx="5035858" cy="26214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713100" y="31668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Page</a:t>
            </a:r>
            <a:endParaRPr dirty="0"/>
          </a:p>
        </p:txBody>
      </p:sp>
      <p:sp>
        <p:nvSpPr>
          <p:cNvPr id="3257" name="Google Shape;3257;p45"/>
          <p:cNvSpPr/>
          <p:nvPr/>
        </p:nvSpPr>
        <p:spPr>
          <a:xfrm>
            <a:off x="5527964" y="988173"/>
            <a:ext cx="3385942" cy="3230198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237;p45">
            <a:extLst>
              <a:ext uri="{FF2B5EF4-FFF2-40B4-BE49-F238E27FC236}">
                <a16:creationId xmlns:a16="http://schemas.microsoft.com/office/drawing/2014/main" id="{1C5064A8-BDE2-4BFA-A97E-B8477813DADB}"/>
              </a:ext>
            </a:extLst>
          </p:cNvPr>
          <p:cNvSpPr txBox="1">
            <a:spLocks/>
          </p:cNvSpPr>
          <p:nvPr/>
        </p:nvSpPr>
        <p:spPr>
          <a:xfrm>
            <a:off x="5708313" y="1522419"/>
            <a:ext cx="3249476" cy="224965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GB" sz="1800" b="0" dirty="0">
                <a:solidFill>
                  <a:schemeClr val="bg1"/>
                </a:solidFill>
                <a:latin typeface="arial" panose="020B0604020202020204" pitchFamily="34" charset="0"/>
              </a:rPr>
              <a:t>Newly designed and implemented about page for each of us and the group.</a:t>
            </a:r>
            <a:endParaRPr lang="en-GB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8670DC-D7D1-4798-9FD6-69DF9E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38" y="388380"/>
            <a:ext cx="2054165" cy="465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B5F682-611A-433F-AB78-2C3CE3C66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2" y="1030800"/>
            <a:ext cx="4698569" cy="2424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99E3EE-F8CB-4C73-9E29-EB83F1BA2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877" y="3499207"/>
            <a:ext cx="2981754" cy="12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1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713100" y="31668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Page</a:t>
            </a:r>
            <a:endParaRPr dirty="0"/>
          </a:p>
        </p:txBody>
      </p:sp>
      <p:sp>
        <p:nvSpPr>
          <p:cNvPr id="3257" name="Google Shape;3257;p45"/>
          <p:cNvSpPr/>
          <p:nvPr/>
        </p:nvSpPr>
        <p:spPr>
          <a:xfrm>
            <a:off x="5527964" y="988173"/>
            <a:ext cx="3385942" cy="3230198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237;p45">
            <a:extLst>
              <a:ext uri="{FF2B5EF4-FFF2-40B4-BE49-F238E27FC236}">
                <a16:creationId xmlns:a16="http://schemas.microsoft.com/office/drawing/2014/main" id="{1C5064A8-BDE2-4BFA-A97E-B8477813DADB}"/>
              </a:ext>
            </a:extLst>
          </p:cNvPr>
          <p:cNvSpPr txBox="1">
            <a:spLocks/>
          </p:cNvSpPr>
          <p:nvPr/>
        </p:nvSpPr>
        <p:spPr>
          <a:xfrm>
            <a:off x="5708313" y="1522419"/>
            <a:ext cx="3249476" cy="224965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l"/>
            <a:r>
              <a:rPr lang="en-GB" b="0" i="0" dirty="0">
                <a:solidFill>
                  <a:schemeClr val="bg1"/>
                </a:solidFill>
                <a:effectLst/>
                <a:latin typeface="-apple-system"/>
              </a:rPr>
              <a:t>Dashboard buttons currently redirect to login page.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8670DC-D7D1-4798-9FD6-69DF9E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38" y="388380"/>
            <a:ext cx="2054165" cy="465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033920-A120-4CED-A041-111DDC208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485" y="988173"/>
            <a:ext cx="3138749" cy="33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36951" y="2498219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Leader 2</a:t>
            </a:r>
          </a:p>
        </p:txBody>
      </p:sp>
      <p:sp>
        <p:nvSpPr>
          <p:cNvPr id="3160" name="Google Shape;3160;p44"/>
          <p:cNvSpPr txBox="1">
            <a:spLocks noGrp="1"/>
          </p:cNvSpPr>
          <p:nvPr>
            <p:ph type="subTitle" idx="1"/>
          </p:nvPr>
        </p:nvSpPr>
        <p:spPr>
          <a:xfrm>
            <a:off x="2250000" y="3340019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Bogdan </a:t>
            </a:r>
            <a:r>
              <a:rPr lang="en-GB" dirty="0" err="1"/>
              <a:t>Adascalului</a:t>
            </a:r>
            <a:endParaRPr dirty="0"/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416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36951" y="2498219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Scrum Master</a:t>
            </a:r>
          </a:p>
        </p:txBody>
      </p:sp>
      <p:sp>
        <p:nvSpPr>
          <p:cNvPr id="3160" name="Google Shape;3160;p44"/>
          <p:cNvSpPr txBox="1">
            <a:spLocks noGrp="1"/>
          </p:cNvSpPr>
          <p:nvPr>
            <p:ph type="subTitle" idx="1"/>
          </p:nvPr>
        </p:nvSpPr>
        <p:spPr>
          <a:xfrm>
            <a:off x="2250000" y="3340019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Taylor Head</a:t>
            </a:r>
            <a:endParaRPr dirty="0"/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36951" y="2498219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Owner</a:t>
            </a:r>
          </a:p>
        </p:txBody>
      </p:sp>
      <p:sp>
        <p:nvSpPr>
          <p:cNvPr id="3160" name="Google Shape;3160;p44"/>
          <p:cNvSpPr txBox="1">
            <a:spLocks noGrp="1"/>
          </p:cNvSpPr>
          <p:nvPr>
            <p:ph type="subTitle" idx="1"/>
          </p:nvPr>
        </p:nvSpPr>
        <p:spPr>
          <a:xfrm>
            <a:off x="2250000" y="3340019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Mohamed </a:t>
            </a:r>
            <a:r>
              <a:rPr lang="en-GB" dirty="0" err="1"/>
              <a:t>Kaizra</a:t>
            </a:r>
            <a:endParaRPr dirty="0"/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650565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146</Words>
  <Application>Microsoft Office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Wingdings</vt:lpstr>
      <vt:lpstr>Arial</vt:lpstr>
      <vt:lpstr>PT Sans</vt:lpstr>
      <vt:lpstr>Exo</vt:lpstr>
      <vt:lpstr>Arial</vt:lpstr>
      <vt:lpstr>Data Center Business Plan by Slidesgo</vt:lpstr>
      <vt:lpstr>Checkmate Presentation (Sprint 3)</vt:lpstr>
      <vt:lpstr>Team Leader</vt:lpstr>
      <vt:lpstr>Travis CI</vt:lpstr>
      <vt:lpstr>Home redesign/Navbar</vt:lpstr>
      <vt:lpstr>About Page</vt:lpstr>
      <vt:lpstr>Login Page</vt:lpstr>
      <vt:lpstr>Team Leader 2</vt:lpstr>
      <vt:lpstr>Scrum Master</vt:lpstr>
      <vt:lpstr>Project Owner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Checkmate Presentation</dc:title>
  <dc:creator>44743</dc:creator>
  <cp:lastModifiedBy>Zakariya Oulhadj (Student)</cp:lastModifiedBy>
  <cp:revision>9</cp:revision>
  <dcterms:modified xsi:type="dcterms:W3CDTF">2022-03-29T21:46:54Z</dcterms:modified>
</cp:coreProperties>
</file>