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b272e9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b272e9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Zakariya Oulhadj (Team Leader 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Responsible for managing the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Bogdan (Team Leader 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The second team leader that….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Taylor Head (Scrum Master)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The scrum master which 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b272e93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b272e93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Latest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Node.js, Express.js, Docker, Bootstrap, Pug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Easy to use platform through a website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 Month-long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600+ total commits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40 Merges</a:t>
            </a:r>
            <a:endParaRPr sz="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64ae34c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64ae34c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mention of the different tool used.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64ae34c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64ae34c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b272e93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b272e93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internal systems have been built within the Docker Engine which would be called a container which can </a:t>
            </a:r>
            <a:r>
              <a:rPr lang="en-GB"/>
              <a:t>easily</a:t>
            </a:r>
            <a:r>
              <a:rPr lang="en-GB"/>
              <a:t> deploy and host the </a:t>
            </a:r>
            <a:r>
              <a:rPr lang="en-GB"/>
              <a:t>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Internal systems build with Docker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Easily deployable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Separate containers to reduce the risk of conflicts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64ae34c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64ae34c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present our website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b272e93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b272e93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Viewer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Checkmate Group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400" y="147426"/>
            <a:ext cx="3405500" cy="745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we?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Zakariya Oulhadj (Team Leader)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Bogdan Adascalului (Team Leader)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Taylor Head (Scrum Master)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use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Latest technologies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513724" y="2567426"/>
            <a:ext cx="2311873" cy="1026349"/>
            <a:chOff x="4526674" y="2560300"/>
            <a:chExt cx="2311873" cy="1026349"/>
          </a:xfrm>
        </p:grpSpPr>
        <p:sp>
          <p:nvSpPr>
            <p:cNvPr id="101" name="Google Shape;101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4526674" y="2560300"/>
              <a:ext cx="2311873" cy="1026349"/>
              <a:chOff x="4526674" y="2560300"/>
              <a:chExt cx="2311873" cy="1026349"/>
            </a:xfrm>
          </p:grpSpPr>
          <p:grpSp>
            <p:nvGrpSpPr>
              <p:cNvPr id="103" name="Google Shape;103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4" name="Google Shape;104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5" name="Google Shape;105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" name="Google Shape;106;p15"/>
              <p:cNvSpPr txBox="1"/>
              <p:nvPr/>
            </p:nvSpPr>
            <p:spPr>
              <a:xfrm>
                <a:off x="4526674" y="3215249"/>
                <a:ext cx="795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Sprint 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>
                <a:off x="4584948" y="25603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v0.0.3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109" name="Google Shape;109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5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11" name="Google Shape;111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2" name="Google Shape;11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Sprint 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v0.0.4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5"/>
          <p:cNvGrpSpPr/>
          <p:nvPr/>
        </p:nvGrpSpPr>
        <p:grpSpPr>
          <a:xfrm>
            <a:off x="483041" y="2567426"/>
            <a:ext cx="2395009" cy="1026363"/>
            <a:chOff x="495991" y="2560300"/>
            <a:chExt cx="2395009" cy="1026363"/>
          </a:xfrm>
        </p:grpSpPr>
        <p:sp>
          <p:nvSpPr>
            <p:cNvPr id="117" name="Google Shape;117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495991" y="2560300"/>
              <a:ext cx="2395006" cy="1026363"/>
              <a:chOff x="495991" y="2560300"/>
              <a:chExt cx="2395006" cy="1026363"/>
            </a:xfrm>
          </p:grpSpPr>
          <p:sp>
            <p:nvSpPr>
              <p:cNvPr id="119" name="Google Shape;119;p15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Sprint 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0" name="Google Shape;120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1" name="Google Shape;121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2" name="Google Shape;122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" name="Google Shape;123;p15"/>
              <p:cNvSpPr txBox="1"/>
              <p:nvPr/>
            </p:nvSpPr>
            <p:spPr>
              <a:xfrm>
                <a:off x="637397" y="25603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v0.0.1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4" name="Google Shape;124;p15"/>
          <p:cNvGrpSpPr/>
          <p:nvPr/>
        </p:nvGrpSpPr>
        <p:grpSpPr>
          <a:xfrm>
            <a:off x="2512645" y="2709722"/>
            <a:ext cx="2377480" cy="1685554"/>
            <a:chOff x="2525595" y="2702596"/>
            <a:chExt cx="2377480" cy="1685554"/>
          </a:xfrm>
        </p:grpSpPr>
        <p:sp>
          <p:nvSpPr>
            <p:cNvPr id="125" name="Google Shape;125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2525595" y="2702596"/>
              <a:ext cx="2377480" cy="1685554"/>
              <a:chOff x="2525595" y="2702596"/>
              <a:chExt cx="2377480" cy="1685554"/>
            </a:xfrm>
          </p:grpSpPr>
          <p:sp>
            <p:nvSpPr>
              <p:cNvPr id="127" name="Google Shape;127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Sprint 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8" name="Google Shape;128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9" name="Google Shape;129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0" name="Google Shape;130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" name="Google Shape;131;p15"/>
              <p:cNvSpPr txBox="1"/>
              <p:nvPr/>
            </p:nvSpPr>
            <p:spPr>
              <a:xfrm>
                <a:off x="2649475" y="34443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800">
                    <a:latin typeface="Roboto"/>
                    <a:ea typeface="Roboto"/>
                    <a:cs typeface="Roboto"/>
                    <a:sym typeface="Roboto"/>
                  </a:rPr>
                  <a:t>v0.0.2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Stack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968237"/>
            <a:ext cx="708250" cy="7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426" y="2423276"/>
            <a:ext cx="2027975" cy="95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700" y="1695350"/>
            <a:ext cx="876401" cy="87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959" y="1453937"/>
            <a:ext cx="1295565" cy="7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3124" y="3523950"/>
            <a:ext cx="1043526" cy="8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6972" y="3300097"/>
            <a:ext cx="959863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9">
            <a:alphaModFix/>
          </a:blip>
          <a:srcRect b="0" l="36647" r="34888" t="0"/>
          <a:stretch/>
        </p:blipFill>
        <p:spPr>
          <a:xfrm>
            <a:off x="6381168" y="2571750"/>
            <a:ext cx="1229358" cy="12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9073" y="1324297"/>
            <a:ext cx="1189002" cy="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Statistics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5"/>
            <a:ext cx="5080500" cy="31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688" y="179675"/>
            <a:ext cx="334351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Systems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476"/>
            <a:ext cx="5140276" cy="31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350" y="589774"/>
            <a:ext cx="3707199" cy="32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00"/>
              <a:t>Project Tour</a:t>
            </a:r>
            <a:endParaRPr sz="60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90250" y="1170950"/>
            <a:ext cx="5618700" cy="22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