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1" r:id="rId6"/>
    <p:sldId id="262" r:id="rId7"/>
    <p:sldId id="267" r:id="rId8"/>
    <p:sldId id="268" r:id="rId9"/>
    <p:sldId id="273" r:id="rId10"/>
    <p:sldId id="274" r:id="rId11"/>
    <p:sldId id="280" r:id="rId12"/>
    <p:sldId id="284" r:id="rId13"/>
    <p:sldId id="286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654AE-3CD1-4D5A-9836-3FCCE27E6590}">
  <a:tblStyle styleId="{A02654AE-3CD1-4D5A-9836-3FCCE27E6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4" name="Google Shape;4144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1" name="Google Shape;4291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9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ulhad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zzyRk" TargetMode="External"/><Relationship Id="rId5" Type="http://schemas.openxmlformats.org/officeDocument/2006/relationships/hyperlink" Target="https://github.com/archeris32" TargetMode="External"/><Relationship Id="rId4" Type="http://schemas.openxmlformats.org/officeDocument/2006/relationships/hyperlink" Target="https://github.com/Nero-DevO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Checkmate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Presentation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(Sprint 3)</a:t>
            </a:r>
            <a:endParaRPr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B985-8B9A-497B-A51B-5C2A031A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459" y="3709390"/>
            <a:ext cx="4547700" cy="306300"/>
          </a:xfrm>
        </p:spPr>
        <p:txBody>
          <a:bodyPr/>
          <a:lstStyle/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@ZOulhadj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@Nero-DevOps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@archeris32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@KezzyRk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1"/>
          <p:cNvSpPr txBox="1">
            <a:spLocks noGrp="1"/>
          </p:cNvSpPr>
          <p:nvPr>
            <p:ph type="title"/>
          </p:nvPr>
        </p:nvSpPr>
        <p:spPr>
          <a:xfrm>
            <a:off x="603756" y="56969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GitHub repository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628" name="Google Shape;3628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29" name="Google Shape;3629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0DC0B4D-7F3C-4486-AF3B-BB6205505D9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D86646-B07E-403D-B238-A69AA9DA9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FE57C7-87DE-4275-811C-A2CBDDC0E58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BBCB979-BEEC-4376-AD22-226438E1CE8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B77E6EE-A1D6-4ABB-A9C6-7567E61E25D0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21C67251-C6CF-4AF9-92DB-491091A6E52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986C7B1-381F-48FE-9EAA-57776FAB164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698990" y="1449674"/>
            <a:ext cx="3622565" cy="2624681"/>
          </a:xfrm>
        </p:spPr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Kanban is 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popular framework used to implement agile and DevOps software development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 requires real-time communication of capacity and full transparency of work. Work items are represented visually on a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kanban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board, allowing team members to see the state of every piece of work at any time.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819052-EBAE-480F-83B6-2AEBD266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7" y="1152528"/>
            <a:ext cx="3854829" cy="34887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8EFC4-373A-492C-8DFC-718014A7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44" y="88528"/>
            <a:ext cx="2054165" cy="465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5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Full use cases defined</a:t>
            </a:r>
          </a:p>
        </p:txBody>
      </p:sp>
      <p:sp>
        <p:nvSpPr>
          <p:cNvPr id="3924" name="Google Shape;3924;p5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925" name="Google Shape;3925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6" name="Google Shape;3926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2" name="Google Shape;3932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3" name="Google Shape;3933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4" name="Google Shape;3934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4" name="Google Shape;3944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5" name="Google Shape;394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5" name="Google Shape;3955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6" name="Google Shape;3956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1" name="Google Shape;3961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2" name="Google Shape;3962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F0D7E36-9358-4C44-AA44-BC374AE07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Meeting Minutes</a:t>
            </a:r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49" name="Google Shape;4149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50" name="Google Shape;4150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1" name="Google Shape;4151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7" name="Google Shape;4157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8" name="Google Shape;4158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4" name="Google Shape;4164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5" name="Google Shape;4165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5" name="Google Shape;4175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6" name="Google Shape;417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6" name="Google Shape;4186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7" name="Google Shape;4187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3" name="Google Shape;4193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4" name="Google Shape;4194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" dirty="0">
                <a:solidFill>
                  <a:schemeClr val="accent2"/>
                </a:solidFill>
              </a:rPr>
              <a:t>se Case Diagram</a:t>
            </a:r>
            <a:endParaRPr dirty="0"/>
          </a:p>
        </p:txBody>
      </p:sp>
      <p:sp>
        <p:nvSpPr>
          <p:cNvPr id="4295" name="Google Shape;4295;p63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6" name="Google Shape;4296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grpSp>
        <p:nvGrpSpPr>
          <p:cNvPr id="4297" name="Google Shape;4297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8" name="Google Shape;4298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4" name="Google Shape;4304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5" name="Google Shape;4305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0" name="Google Shape;4310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1" name="Google Shape;4311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2" name="Google Shape;4312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2" name="Google Shape;4322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3" name="Google Shape;432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3" name="Google Shape;4333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4" name="Google Shape;4334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1" name="Google Shape;4341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7" name="Google Shape;4347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8" name="Google Shape;4348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3" name="Google Shape;4353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4" name="Google Shape;4354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5" name="Google Shape;4355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5" name="Google Shape;4365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6" name="Google Shape;436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pledge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We vow to act socially responsible and in an honourable manner. All our procedures and activities must abide by all relevant international, national and local laws and contractual terms.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BCB30313-1C19-4D93-8532-DBA911D0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About the project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This group of talented programmers are tasked with creating an application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 the smooth and efficient operation of a business.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We will work on the project as a Scrum team and therefore need to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adopt both design methods (user stories, use cases) and project management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methods (Agile, Kanban). We will also need to become familiar with the tools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of a typical software development team (Visual Studio, Git, Docker) and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 of the difficult human and technical issues around collaborating on and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continuous improvement of online applications. Fundamentally, we aim to develop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CRUD application. A CRUD application is effectively a front-end to a database,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providing a method to create, read, update, and delete data from a web site </a:t>
            </a:r>
          </a:p>
          <a:p>
            <a:pPr marL="152400" indent="0" algn="ctr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a database on a server.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85926-2FF5-44F4-8475-941D2925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Updated user stories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Implementation of Travis CI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GitHub repository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tests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Unit testing</a:t>
            </a:r>
            <a:endParaRPr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</a:t>
            </a:r>
            <a:endParaRPr dirty="0"/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Updated user stories</a:t>
            </a: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Updated user stories</a:t>
            </a:r>
          </a:p>
        </p:txBody>
      </p:sp>
      <p:sp>
        <p:nvSpPr>
          <p:cNvPr id="2949" name="Google Shape;2949;p39"/>
          <p:cNvSpPr txBox="1"/>
          <p:nvPr/>
        </p:nvSpPr>
        <p:spPr>
          <a:xfrm>
            <a:off x="713100" y="4342218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2970" name="Google Shape;2970;p39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71" name="Google Shape;2971;p3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3" name="Google Shape;2973;p39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74" name="Google Shape;2974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39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948;p39">
            <a:extLst>
              <a:ext uri="{FF2B5EF4-FFF2-40B4-BE49-F238E27FC236}">
                <a16:creationId xmlns:a16="http://schemas.microsoft.com/office/drawing/2014/main" id="{4C7A159A-9C5D-481A-8C01-3C5D1ECB42EF}"/>
              </a:ext>
            </a:extLst>
          </p:cNvPr>
          <p:cNvSpPr txBox="1">
            <a:spLocks/>
          </p:cNvSpPr>
          <p:nvPr/>
        </p:nvSpPr>
        <p:spPr>
          <a:xfrm>
            <a:off x="98847" y="1559139"/>
            <a:ext cx="4239900" cy="261677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1200" b="0" i="0" dirty="0">
                <a:solidFill>
                  <a:schemeClr val="bg1"/>
                </a:solidFill>
                <a:effectLst/>
                <a:latin typeface="-apple-system"/>
              </a:rPr>
              <a:t>In software development and product management, a user story is an informal, natural language description of features of a software system. They are written from the perspective of an end user or user of a system, and may be recorded on index cards, Post-it notes, or digitally in project management software. Depending on the project, user stories may be written by different stakeholders like client, user, manager, or development team.</a:t>
            </a:r>
          </a:p>
          <a:p>
            <a:pPr algn="l"/>
            <a:r>
              <a:rPr lang="en-GB" sz="1200" b="0" i="0" dirty="0">
                <a:solidFill>
                  <a:schemeClr val="bg1"/>
                </a:solidFill>
                <a:effectLst/>
                <a:latin typeface="-apple-system"/>
              </a:rPr>
              <a:t>We continued to develop / update user stories from multiple perspective points and allocate it to different team members with different priorities.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89C551-1218-4C6D-BA4D-8C6080BE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67" y="206991"/>
            <a:ext cx="2054165" cy="46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944EF4-3251-4373-A99A-CB64A8B4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79" y="1303820"/>
            <a:ext cx="3241627" cy="3646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794154" y="2619287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Implementation of Travis CI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Travis CI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Travis CI is a hosted, distributed continuous integration service used to build and test software projects hosted at GitHub</a:t>
            </a:r>
            <a:endParaRPr lang="en-GB" sz="1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B5217-B4DE-469D-8776-48E3CC53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88" y="1178354"/>
            <a:ext cx="4344901" cy="3230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0"/>
          <p:cNvSpPr txBox="1">
            <a:spLocks noGrp="1"/>
          </p:cNvSpPr>
          <p:nvPr>
            <p:ph type="title"/>
          </p:nvPr>
        </p:nvSpPr>
        <p:spPr>
          <a:xfrm>
            <a:off x="635596" y="2513860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GitHub repository</a:t>
            </a:r>
          </a:p>
        </p:txBody>
      </p:sp>
      <p:sp>
        <p:nvSpPr>
          <p:cNvPr id="3517" name="Google Shape;3517;p50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8" name="Google Shape;3518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19" name="Google Shape;3519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0" name="Google Shape;3520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7" name="Google Shape;3527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2" name="Google Shape;3532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3" name="Google Shape;3533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4" name="Google Shape;3534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4" name="Google Shape;3544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5" name="Google Shape;354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5" name="Google Shape;3555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6" name="Google Shape;3556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1" name="Google Shape;357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430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Exo</vt:lpstr>
      <vt:lpstr>Arial</vt:lpstr>
      <vt:lpstr>Arial</vt:lpstr>
      <vt:lpstr>-apple-system</vt:lpstr>
      <vt:lpstr>Roboto Condensed Light</vt:lpstr>
      <vt:lpstr>PT Sans</vt:lpstr>
      <vt:lpstr>Consolas</vt:lpstr>
      <vt:lpstr>Data Center Business Plan by Slidesgo</vt:lpstr>
      <vt:lpstr>Checkmate Presentation (Sprint 3)</vt:lpstr>
      <vt:lpstr>Our pledge</vt:lpstr>
      <vt:lpstr>About the project</vt:lpstr>
      <vt:lpstr>TABLE OF CONTENTS</vt:lpstr>
      <vt:lpstr>Updated user stories</vt:lpstr>
      <vt:lpstr>Updated user stories</vt:lpstr>
      <vt:lpstr>Implementation of Travis CI</vt:lpstr>
      <vt:lpstr>Travis CI</vt:lpstr>
      <vt:lpstr>GitHub repository</vt:lpstr>
      <vt:lpstr>GitHub repository</vt:lpstr>
      <vt:lpstr>Full use cases defined</vt:lpstr>
      <vt:lpstr>Meeting Minutes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Checkmate Presentation</dc:title>
  <dc:creator>44743</dc:creator>
  <cp:lastModifiedBy>Samoil-Bogdan Adascalului (Student)</cp:lastModifiedBy>
  <cp:revision>3</cp:revision>
  <dcterms:modified xsi:type="dcterms:W3CDTF">2022-03-29T21:03:28Z</dcterms:modified>
</cp:coreProperties>
</file>