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2" r:id="rId3"/>
    <p:sldId id="263" r:id="rId4"/>
    <p:sldId id="264" r:id="rId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C4AB"/>
    <a:srgbClr val="2125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864" autoAdjust="0"/>
  </p:normalViewPr>
  <p:slideViewPr>
    <p:cSldViewPr snapToGrid="0">
      <p:cViewPr>
        <p:scale>
          <a:sx n="75" d="100"/>
          <a:sy n="75" d="100"/>
        </p:scale>
        <p:origin x="117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410E06-97B3-FF57-42F3-A9DF0D643EE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GB" sz="1400" b="0" i="0" u="none" strike="noStrike" kern="1200" cap="none">
              <a:ln>
                <a:noFill/>
              </a:ln>
              <a:latin typeface="Liberation Sans" pitchFamily="18"/>
              <a:ea typeface="PingFang SC" pitchFamily="2"/>
              <a:cs typeface="Arial Unicode MS" pitchFamily="2"/>
            </a:endParaRPr>
          </a:p>
        </p:txBody>
      </p:sp>
      <p:sp>
        <p:nvSpPr>
          <p:cNvPr id="3" name="Date Placeholder 2">
            <a:extLst>
              <a:ext uri="{FF2B5EF4-FFF2-40B4-BE49-F238E27FC236}">
                <a16:creationId xmlns:a16="http://schemas.microsoft.com/office/drawing/2014/main" id="{1C048F5E-9DE1-BF1F-E966-B6F44E03E9D5}"/>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GB" sz="1400" b="0" i="0" u="none" strike="noStrike" kern="1200" cap="none">
              <a:ln>
                <a:noFill/>
              </a:ln>
              <a:latin typeface="Liberation Sans" pitchFamily="18"/>
              <a:ea typeface="PingFang SC" pitchFamily="2"/>
              <a:cs typeface="Arial Unicode MS" pitchFamily="2"/>
            </a:endParaRPr>
          </a:p>
        </p:txBody>
      </p:sp>
      <p:sp>
        <p:nvSpPr>
          <p:cNvPr id="4" name="Footer Placeholder 3">
            <a:extLst>
              <a:ext uri="{FF2B5EF4-FFF2-40B4-BE49-F238E27FC236}">
                <a16:creationId xmlns:a16="http://schemas.microsoft.com/office/drawing/2014/main" id="{37EF8E6C-897C-ACBB-9E68-AD816D2C9BE3}"/>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GB" sz="1400" b="0" i="0" u="none" strike="noStrike" kern="1200" cap="none">
              <a:ln>
                <a:noFill/>
              </a:ln>
              <a:latin typeface="Liberation Sans" pitchFamily="18"/>
              <a:ea typeface="PingFang SC" pitchFamily="2"/>
              <a:cs typeface="Arial Unicode MS" pitchFamily="2"/>
            </a:endParaRPr>
          </a:p>
        </p:txBody>
      </p:sp>
      <p:sp>
        <p:nvSpPr>
          <p:cNvPr id="5" name="Slide Number Placeholder 4">
            <a:extLst>
              <a:ext uri="{FF2B5EF4-FFF2-40B4-BE49-F238E27FC236}">
                <a16:creationId xmlns:a16="http://schemas.microsoft.com/office/drawing/2014/main" id="{DF0FBB2B-128D-E468-81FC-59C8ADD929D9}"/>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A8FEAD95-7911-4DE4-8287-0B70CAD1F4C7}" type="slidenum">
              <a:t>‹#›</a:t>
            </a:fld>
            <a:endParaRPr lang="en-GB" sz="1400" b="0" i="0" u="none" strike="noStrike" kern="1200" cap="none">
              <a:ln>
                <a:noFill/>
              </a:ln>
              <a:latin typeface="Liberation Sans" pitchFamily="18"/>
              <a:ea typeface="PingFang SC" pitchFamily="2"/>
              <a:cs typeface="Arial Unicode MS" pitchFamily="2"/>
            </a:endParaRPr>
          </a:p>
        </p:txBody>
      </p:sp>
    </p:spTree>
    <p:extLst>
      <p:ext uri="{BB962C8B-B14F-4D97-AF65-F5344CB8AC3E}">
        <p14:creationId xmlns:p14="http://schemas.microsoft.com/office/powerpoint/2010/main" val="159335555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C5B5F1-E9A0-52D7-3672-65D57A09B369}"/>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a:extLst>
              <a:ext uri="{FF2B5EF4-FFF2-40B4-BE49-F238E27FC236}">
                <a16:creationId xmlns:a16="http://schemas.microsoft.com/office/drawing/2014/main" id="{5B82B3E1-BA74-4033-3D58-1C06C4EA26A6}"/>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GB"/>
          </a:p>
        </p:txBody>
      </p:sp>
      <p:sp>
        <p:nvSpPr>
          <p:cNvPr id="4" name="Header Placeholder 3">
            <a:extLst>
              <a:ext uri="{FF2B5EF4-FFF2-40B4-BE49-F238E27FC236}">
                <a16:creationId xmlns:a16="http://schemas.microsoft.com/office/drawing/2014/main" id="{DE6C319C-B7D5-F560-FE85-39FAD1087AC7}"/>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GB" sz="1400" kern="1200">
                <a:latin typeface="Liberation Serif" pitchFamily="18"/>
                <a:ea typeface="Tahoma" pitchFamily="2"/>
                <a:cs typeface="Tahoma" pitchFamily="2"/>
              </a:defRPr>
            </a:lvl1pPr>
          </a:lstStyle>
          <a:p>
            <a:pPr lvl="0"/>
            <a:endParaRPr lang="en-GB"/>
          </a:p>
        </p:txBody>
      </p:sp>
      <p:sp>
        <p:nvSpPr>
          <p:cNvPr id="5" name="Date Placeholder 4">
            <a:extLst>
              <a:ext uri="{FF2B5EF4-FFF2-40B4-BE49-F238E27FC236}">
                <a16:creationId xmlns:a16="http://schemas.microsoft.com/office/drawing/2014/main" id="{6E0810F3-EC0F-542F-6A98-1E0D27D548B0}"/>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GB" sz="1400" kern="1200">
                <a:latin typeface="Liberation Serif" pitchFamily="18"/>
                <a:ea typeface="Tahoma" pitchFamily="2"/>
                <a:cs typeface="Tahoma" pitchFamily="2"/>
              </a:defRPr>
            </a:lvl1pPr>
          </a:lstStyle>
          <a:p>
            <a:pPr lvl="0"/>
            <a:endParaRPr lang="en-GB"/>
          </a:p>
        </p:txBody>
      </p:sp>
      <p:sp>
        <p:nvSpPr>
          <p:cNvPr id="6" name="Footer Placeholder 5">
            <a:extLst>
              <a:ext uri="{FF2B5EF4-FFF2-40B4-BE49-F238E27FC236}">
                <a16:creationId xmlns:a16="http://schemas.microsoft.com/office/drawing/2014/main" id="{E4F6F8B2-0B09-6847-8CB0-D422EDE828CE}"/>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GB" sz="1400" kern="1200">
                <a:latin typeface="Liberation Serif" pitchFamily="18"/>
                <a:ea typeface="Tahoma" pitchFamily="2"/>
                <a:cs typeface="Tahoma" pitchFamily="2"/>
              </a:defRPr>
            </a:lvl1pPr>
          </a:lstStyle>
          <a:p>
            <a:pPr lvl="0"/>
            <a:endParaRPr lang="en-GB"/>
          </a:p>
        </p:txBody>
      </p:sp>
      <p:sp>
        <p:nvSpPr>
          <p:cNvPr id="7" name="Slide Number Placeholder 6">
            <a:extLst>
              <a:ext uri="{FF2B5EF4-FFF2-40B4-BE49-F238E27FC236}">
                <a16:creationId xmlns:a16="http://schemas.microsoft.com/office/drawing/2014/main" id="{3FC28601-C51A-4EEB-31AB-B81A78A3445C}"/>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GB" sz="1400" kern="1200">
                <a:latin typeface="Liberation Serif" pitchFamily="18"/>
                <a:ea typeface="Tahoma" pitchFamily="2"/>
                <a:cs typeface="Tahoma" pitchFamily="2"/>
              </a:defRPr>
            </a:lvl1pPr>
          </a:lstStyle>
          <a:p>
            <a:pPr lvl="0"/>
            <a:fld id="{085F54DE-54C2-4B68-A9B3-AC439CC56AAC}" type="slidenum">
              <a:t>‹#›</a:t>
            </a:fld>
            <a:endParaRPr lang="en-GB"/>
          </a:p>
        </p:txBody>
      </p:sp>
    </p:spTree>
    <p:extLst>
      <p:ext uri="{BB962C8B-B14F-4D97-AF65-F5344CB8AC3E}">
        <p14:creationId xmlns:p14="http://schemas.microsoft.com/office/powerpoint/2010/main" val="1669683256"/>
      </p:ext>
    </p:extLst>
  </p:cSld>
  <p:clrMap bg1="lt1" tx1="dk1" bg2="lt2" tx2="dk2" accent1="accent1" accent2="accent2" accent3="accent3" accent4="accent4" accent5="accent5" accent6="accent6" hlink="hlink" folHlink="folHlink"/>
  <p:hf sldNum="0" ftr="0" dt="0"/>
  <p:notesStyle>
    <a:lvl1pPr marL="216000" marR="0" indent="-216000" rtl="0" hangingPunct="0">
      <a:tabLst/>
      <a:defRPr lang="en-GB"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9BD578-9196-CDD7-EF7B-125B718E3EB6}"/>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D5E01ED-96D9-0BF3-B652-E08A2B476E5A}"/>
              </a:ext>
            </a:extLst>
          </p:cNvPr>
          <p:cNvSpPr txBox="1">
            <a:spLocks noGrp="1"/>
          </p:cNvSpPr>
          <p:nvPr>
            <p:ph type="body" sz="quarter" idx="1"/>
          </p:nvPr>
        </p:nvSpPr>
        <p:spPr/>
        <p:txBody>
          <a:bodyPr vert="horz">
            <a:spAutoFit/>
          </a:bodyPr>
          <a:lstStyle/>
          <a:p>
            <a:pPr algn="l"/>
            <a:r>
              <a:rPr lang="en-GB" dirty="0"/>
              <a:t>Hello, my name is Zakariya Oulhadj a final year student at The University of Roehampton.  I present my final year project, VMVE, </a:t>
            </a:r>
            <a:r>
              <a:rPr lang="en-GB" sz="1800" b="0" i="0" u="none" strike="noStrike" baseline="0" dirty="0">
                <a:latin typeface="CMR10"/>
              </a:rPr>
              <a:t>A standalone application developed</a:t>
            </a:r>
          </a:p>
          <a:p>
            <a:pPr algn="l"/>
            <a:r>
              <a:rPr lang="en-GB" sz="1800" b="0" i="0" u="none" strike="noStrike" baseline="0" dirty="0">
                <a:latin typeface="CMR10"/>
              </a:rPr>
              <a:t>in the domain of computer graphics that provides an easy-to-use, efficient</a:t>
            </a:r>
          </a:p>
          <a:p>
            <a:pPr algn="l"/>
            <a:r>
              <a:rPr lang="en-GB" sz="1800" b="0" i="0" u="none" strike="noStrike" baseline="0" dirty="0">
                <a:latin typeface="CMR10"/>
              </a:rPr>
              <a:t>platform for 3D graphics rendering and asset encryption. It serves as an</a:t>
            </a:r>
          </a:p>
          <a:p>
            <a:pPr algn="l"/>
            <a:r>
              <a:rPr lang="en-GB" sz="1800" b="0" i="0" u="none" strike="noStrike" baseline="0" dirty="0">
                <a:latin typeface="CMR10"/>
              </a:rPr>
              <a:t>important learning tool and as a stepping stone that aims to bridge to gap between</a:t>
            </a:r>
          </a:p>
          <a:p>
            <a:pPr algn="l"/>
            <a:r>
              <a:rPr lang="en-GB" sz="1800" b="0" i="0" u="none" strike="noStrike" baseline="0" dirty="0">
                <a:latin typeface="CMR10"/>
              </a:rPr>
              <a:t>new users and industry-leading rendering engines.</a:t>
            </a:r>
          </a:p>
          <a:p>
            <a:pPr algn="l"/>
            <a:endParaRPr lang="en-GB" sz="1800" b="0" i="0" u="none" strike="noStrike" baseline="0" dirty="0">
              <a:latin typeface="CMR10"/>
            </a:endParaRPr>
          </a:p>
          <a:p>
            <a:pPr algn="l"/>
            <a:r>
              <a:rPr lang="en-GB" sz="1800" b="0" i="0" u="none" strike="noStrike" baseline="0" dirty="0">
                <a:latin typeface="CMR10"/>
              </a:rPr>
              <a:t>Throughout the presentation I will be showcasing the application at its current state, the features it provides and the overall progress of the project.</a:t>
            </a:r>
            <a:endParaRPr lang="en-GB" dirty="0"/>
          </a:p>
        </p:txBody>
      </p:sp>
      <p:sp>
        <p:nvSpPr>
          <p:cNvPr id="10" name="Header Placeholder 9">
            <a:extLst>
              <a:ext uri="{FF2B5EF4-FFF2-40B4-BE49-F238E27FC236}">
                <a16:creationId xmlns:a16="http://schemas.microsoft.com/office/drawing/2014/main" id="{3A023C08-E3E6-7CCB-310C-A8F4AC36A47A}"/>
              </a:ext>
            </a:extLst>
          </p:cNvPr>
          <p:cNvSpPr>
            <a:spLocks noGrp="1"/>
          </p:cNvSpPr>
          <p:nvPr>
            <p:ph type="hdr" sz="quarter"/>
          </p:nvPr>
        </p:nvSpPr>
        <p:spPr/>
        <p:txBody>
          <a:bodyPr/>
          <a:lstStyle/>
          <a:p>
            <a:pPr lvl="0"/>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pPr lvl="0"/>
            <a:endParaRPr lang="en-GB"/>
          </a:p>
        </p:txBody>
      </p:sp>
    </p:spTree>
    <p:extLst>
      <p:ext uri="{BB962C8B-B14F-4D97-AF65-F5344CB8AC3E}">
        <p14:creationId xmlns:p14="http://schemas.microsoft.com/office/powerpoint/2010/main" val="214616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GB" dirty="0"/>
              <a:t>I will now go ahead and present the application.</a:t>
            </a:r>
          </a:p>
          <a:p>
            <a:endParaRPr lang="en-GB" dirty="0"/>
          </a:p>
          <a:p>
            <a:r>
              <a:rPr lang="en-GB" dirty="0"/>
              <a:t>Load Model</a:t>
            </a:r>
          </a:p>
          <a:p>
            <a:r>
              <a:rPr lang="en-GB" dirty="0"/>
              <a:t>Add Entities</a:t>
            </a:r>
          </a:p>
          <a:p>
            <a:r>
              <a:rPr lang="en-GB" dirty="0"/>
              <a:t>Manipulate entities</a:t>
            </a:r>
          </a:p>
          <a:p>
            <a:r>
              <a:rPr lang="en-GB" dirty="0"/>
              <a:t>Debug Views</a:t>
            </a:r>
          </a:p>
          <a:p>
            <a:r>
              <a:rPr lang="en-GB" dirty="0"/>
              <a:t>Explain helper tooltips</a:t>
            </a:r>
          </a:p>
          <a:p>
            <a:endParaRPr lang="en-GB" dirty="0"/>
          </a:p>
        </p:txBody>
      </p:sp>
      <p:sp>
        <p:nvSpPr>
          <p:cNvPr id="4" name="Header Placeholder 3"/>
          <p:cNvSpPr>
            <a:spLocks noGrp="1"/>
          </p:cNvSpPr>
          <p:nvPr>
            <p:ph type="hdr" sz="quarter"/>
          </p:nvPr>
        </p:nvSpPr>
        <p:spPr/>
        <p:txBody>
          <a:bodyPr/>
          <a:lstStyle/>
          <a:p>
            <a:pPr lvl="0"/>
            <a:endParaRPr lang="en-GB"/>
          </a:p>
        </p:txBody>
      </p:sp>
    </p:spTree>
    <p:extLst>
      <p:ext uri="{BB962C8B-B14F-4D97-AF65-F5344CB8AC3E}">
        <p14:creationId xmlns:p14="http://schemas.microsoft.com/office/powerpoint/2010/main" val="305496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GB" dirty="0"/>
              <a:t>In conclusion, the goal of the VMVE to be used by students and trainees to learn about computer graphics and take advantage of the latest technologies without needing to know the complex implementation details. This project required considerable levels of understanding of  low level software architecture, including the Vulkan rendering API.  Currently the application showcases a basic running prototype that lays the foundations for future work going forward. </a:t>
            </a:r>
          </a:p>
          <a:p>
            <a:endParaRPr lang="en-GB" dirty="0"/>
          </a:p>
          <a:p>
            <a:r>
              <a:rPr lang="en-GB" dirty="0"/>
              <a:t>Thank for watching.</a:t>
            </a:r>
          </a:p>
        </p:txBody>
      </p:sp>
      <p:sp>
        <p:nvSpPr>
          <p:cNvPr id="4" name="Header Placeholder 3"/>
          <p:cNvSpPr>
            <a:spLocks noGrp="1"/>
          </p:cNvSpPr>
          <p:nvPr>
            <p:ph type="hdr" sz="quarter"/>
          </p:nvPr>
        </p:nvSpPr>
        <p:spPr/>
        <p:txBody>
          <a:bodyPr/>
          <a:lstStyle/>
          <a:p>
            <a:pPr lvl="0"/>
            <a:endParaRPr lang="en-GB"/>
          </a:p>
        </p:txBody>
      </p:sp>
    </p:spTree>
    <p:extLst>
      <p:ext uri="{BB962C8B-B14F-4D97-AF65-F5344CB8AC3E}">
        <p14:creationId xmlns:p14="http://schemas.microsoft.com/office/powerpoint/2010/main" val="46062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2C0B-E3CB-573B-7B26-2F85CA745D94}"/>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CEB1E26-4E08-B67D-FF55-FF9A69A76B85}"/>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0DF9D41-806D-AFDE-C009-36F7088C03E0}"/>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27D0ACE7-D0FC-8565-CB4E-FDA4E3C3F8BA}"/>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8A3AE6CA-F314-3246-6E1E-17A9DCC3A391}"/>
              </a:ext>
            </a:extLst>
          </p:cNvPr>
          <p:cNvSpPr>
            <a:spLocks noGrp="1"/>
          </p:cNvSpPr>
          <p:nvPr>
            <p:ph type="sldNum" sz="quarter" idx="12"/>
          </p:nvPr>
        </p:nvSpPr>
        <p:spPr/>
        <p:txBody>
          <a:bodyPr/>
          <a:lstStyle/>
          <a:p>
            <a:pPr lvl="0"/>
            <a:fld id="{3622C8F5-9B5B-4CE4-81F9-D9E07BFD0E01}" type="slidenum">
              <a:t>‹#›</a:t>
            </a:fld>
            <a:endParaRPr lang="en-GB"/>
          </a:p>
        </p:txBody>
      </p:sp>
    </p:spTree>
    <p:extLst>
      <p:ext uri="{BB962C8B-B14F-4D97-AF65-F5344CB8AC3E}">
        <p14:creationId xmlns:p14="http://schemas.microsoft.com/office/powerpoint/2010/main" val="394756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760F-745E-C0C1-7538-3F42E6E912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3DCDC9-3F1D-0045-968D-3598DE0C58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15B926-59AD-E856-A3D8-54A67BB210B5}"/>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DF49CEC3-6A21-77DD-CCA5-6B7929EB2553}"/>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77033ECF-DFC4-2085-52AB-77BCD18384FC}"/>
              </a:ext>
            </a:extLst>
          </p:cNvPr>
          <p:cNvSpPr>
            <a:spLocks noGrp="1"/>
          </p:cNvSpPr>
          <p:nvPr>
            <p:ph type="sldNum" sz="quarter" idx="12"/>
          </p:nvPr>
        </p:nvSpPr>
        <p:spPr/>
        <p:txBody>
          <a:bodyPr/>
          <a:lstStyle/>
          <a:p>
            <a:pPr lvl="0"/>
            <a:fld id="{69C562B7-DFF7-4C49-A36D-9C88FD346902}" type="slidenum">
              <a:t>‹#›</a:t>
            </a:fld>
            <a:endParaRPr lang="en-GB"/>
          </a:p>
        </p:txBody>
      </p:sp>
    </p:spTree>
    <p:extLst>
      <p:ext uri="{BB962C8B-B14F-4D97-AF65-F5344CB8AC3E}">
        <p14:creationId xmlns:p14="http://schemas.microsoft.com/office/powerpoint/2010/main" val="276202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DD95D2-D309-FC28-93FB-F6E8C389D1C0}"/>
              </a:ext>
            </a:extLst>
          </p:cNvPr>
          <p:cNvSpPr>
            <a:spLocks noGrp="1"/>
          </p:cNvSpPr>
          <p:nvPr>
            <p:ph type="title" orient="vert"/>
          </p:nvPr>
        </p:nvSpPr>
        <p:spPr>
          <a:xfrm>
            <a:off x="7308850" y="225425"/>
            <a:ext cx="2266950" cy="43894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F64866-CC13-F923-946B-8A006A697971}"/>
              </a:ext>
            </a:extLst>
          </p:cNvPr>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58E28B-918F-5F61-EF59-E566275BC3C4}"/>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594739BE-F437-D1A9-A89B-010C7438CD20}"/>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4E3AE97D-189E-620F-649E-6B97DD27B68B}"/>
              </a:ext>
            </a:extLst>
          </p:cNvPr>
          <p:cNvSpPr>
            <a:spLocks noGrp="1"/>
          </p:cNvSpPr>
          <p:nvPr>
            <p:ph type="sldNum" sz="quarter" idx="12"/>
          </p:nvPr>
        </p:nvSpPr>
        <p:spPr/>
        <p:txBody>
          <a:bodyPr/>
          <a:lstStyle/>
          <a:p>
            <a:pPr lvl="0"/>
            <a:fld id="{61FD7A6D-2BA3-48A3-BF30-A2800FC30078}" type="slidenum">
              <a:t>‹#›</a:t>
            </a:fld>
            <a:endParaRPr lang="en-GB"/>
          </a:p>
        </p:txBody>
      </p:sp>
    </p:spTree>
    <p:extLst>
      <p:ext uri="{BB962C8B-B14F-4D97-AF65-F5344CB8AC3E}">
        <p14:creationId xmlns:p14="http://schemas.microsoft.com/office/powerpoint/2010/main" val="113878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87F4-2B4E-383A-BB51-7F0DF9CA1C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76AB03-82F9-DE65-6CE5-7080222D50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49DCA1-332C-14DB-5AFB-D722360CB1E8}"/>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2973EC34-6B07-852D-E30B-DBDEA22BB924}"/>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64C5C4BB-47B4-F7BF-C1A8-7B5A86F29A3C}"/>
              </a:ext>
            </a:extLst>
          </p:cNvPr>
          <p:cNvSpPr>
            <a:spLocks noGrp="1"/>
          </p:cNvSpPr>
          <p:nvPr>
            <p:ph type="sldNum" sz="quarter" idx="12"/>
          </p:nvPr>
        </p:nvSpPr>
        <p:spPr/>
        <p:txBody>
          <a:bodyPr/>
          <a:lstStyle/>
          <a:p>
            <a:pPr lvl="0"/>
            <a:fld id="{7AB3BA9F-6EC3-42CF-91F4-1369C248C667}" type="slidenum">
              <a:t>‹#›</a:t>
            </a:fld>
            <a:endParaRPr lang="en-GB"/>
          </a:p>
        </p:txBody>
      </p:sp>
    </p:spTree>
    <p:extLst>
      <p:ext uri="{BB962C8B-B14F-4D97-AF65-F5344CB8AC3E}">
        <p14:creationId xmlns:p14="http://schemas.microsoft.com/office/powerpoint/2010/main" val="379637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C708-A1D5-7EB5-7466-05327D38773B}"/>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FE62472-88BA-CDCC-380B-8BD10A0DC6B7}"/>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C48706-7401-C4E4-55EC-CF4549370819}"/>
              </a:ext>
            </a:extLst>
          </p:cNvPr>
          <p:cNvSpPr>
            <a:spLocks noGrp="1"/>
          </p:cNvSpPr>
          <p:nvPr>
            <p:ph type="dt" sz="half" idx="10"/>
          </p:nvPr>
        </p:nvSpPr>
        <p:spPr/>
        <p:txBody>
          <a:bodyPr/>
          <a:lstStyle/>
          <a:p>
            <a:pPr lvl="0"/>
            <a:endParaRPr lang="en-GB"/>
          </a:p>
        </p:txBody>
      </p:sp>
      <p:sp>
        <p:nvSpPr>
          <p:cNvPr id="5" name="Footer Placeholder 4">
            <a:extLst>
              <a:ext uri="{FF2B5EF4-FFF2-40B4-BE49-F238E27FC236}">
                <a16:creationId xmlns:a16="http://schemas.microsoft.com/office/drawing/2014/main" id="{8C14C46C-CBE3-0F61-88DC-47D7EC8849AD}"/>
              </a:ext>
            </a:extLst>
          </p:cNvPr>
          <p:cNvSpPr>
            <a:spLocks noGrp="1"/>
          </p:cNvSpPr>
          <p:nvPr>
            <p:ph type="ftr" sz="quarter" idx="11"/>
          </p:nvPr>
        </p:nvSpPr>
        <p:spPr/>
        <p:txBody>
          <a:bodyPr/>
          <a:lstStyle/>
          <a:p>
            <a:pPr lvl="0"/>
            <a:endParaRPr lang="en-GB"/>
          </a:p>
        </p:txBody>
      </p:sp>
      <p:sp>
        <p:nvSpPr>
          <p:cNvPr id="6" name="Slide Number Placeholder 5">
            <a:extLst>
              <a:ext uri="{FF2B5EF4-FFF2-40B4-BE49-F238E27FC236}">
                <a16:creationId xmlns:a16="http://schemas.microsoft.com/office/drawing/2014/main" id="{25F471D8-0C1D-4A82-85ED-02C290F03AE0}"/>
              </a:ext>
            </a:extLst>
          </p:cNvPr>
          <p:cNvSpPr>
            <a:spLocks noGrp="1"/>
          </p:cNvSpPr>
          <p:nvPr>
            <p:ph type="sldNum" sz="quarter" idx="12"/>
          </p:nvPr>
        </p:nvSpPr>
        <p:spPr/>
        <p:txBody>
          <a:bodyPr/>
          <a:lstStyle/>
          <a:p>
            <a:pPr lvl="0"/>
            <a:fld id="{EB88376F-3391-4FAF-9090-825D601CA422}" type="slidenum">
              <a:t>‹#›</a:t>
            </a:fld>
            <a:endParaRPr lang="en-GB"/>
          </a:p>
        </p:txBody>
      </p:sp>
    </p:spTree>
    <p:extLst>
      <p:ext uri="{BB962C8B-B14F-4D97-AF65-F5344CB8AC3E}">
        <p14:creationId xmlns:p14="http://schemas.microsoft.com/office/powerpoint/2010/main" val="345703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C529-8494-B79D-716F-7E58981CA8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602D35-2628-1C8A-22EF-5D99A0E2888F}"/>
              </a:ext>
            </a:extLst>
          </p:cNvPr>
          <p:cNvSpPr>
            <a:spLocks noGrp="1"/>
          </p:cNvSpPr>
          <p:nvPr>
            <p:ph sz="half" idx="1"/>
          </p:nvPr>
        </p:nvSpPr>
        <p:spPr>
          <a:xfrm>
            <a:off x="503238" y="1327150"/>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C588E0-5A0F-C78C-F047-DBA1DA442171}"/>
              </a:ext>
            </a:extLst>
          </p:cNvPr>
          <p:cNvSpPr>
            <a:spLocks noGrp="1"/>
          </p:cNvSpPr>
          <p:nvPr>
            <p:ph sz="half" idx="2"/>
          </p:nvPr>
        </p:nvSpPr>
        <p:spPr>
          <a:xfrm>
            <a:off x="5114925" y="1327150"/>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1E3CD70-B89D-C1A8-4FE8-64BEE9DB0660}"/>
              </a:ext>
            </a:extLst>
          </p:cNvPr>
          <p:cNvSpPr>
            <a:spLocks noGrp="1"/>
          </p:cNvSpPr>
          <p:nvPr>
            <p:ph type="dt" sz="half" idx="10"/>
          </p:nvPr>
        </p:nvSpPr>
        <p:spPr/>
        <p:txBody>
          <a:bodyPr/>
          <a:lstStyle/>
          <a:p>
            <a:pPr lvl="0"/>
            <a:endParaRPr lang="en-GB"/>
          </a:p>
        </p:txBody>
      </p:sp>
      <p:sp>
        <p:nvSpPr>
          <p:cNvPr id="6" name="Footer Placeholder 5">
            <a:extLst>
              <a:ext uri="{FF2B5EF4-FFF2-40B4-BE49-F238E27FC236}">
                <a16:creationId xmlns:a16="http://schemas.microsoft.com/office/drawing/2014/main" id="{4126DB0F-2BFA-4CDA-0B46-B3F95069A728}"/>
              </a:ext>
            </a:extLst>
          </p:cNvPr>
          <p:cNvSpPr>
            <a:spLocks noGrp="1"/>
          </p:cNvSpPr>
          <p:nvPr>
            <p:ph type="ftr" sz="quarter" idx="11"/>
          </p:nvPr>
        </p:nvSpPr>
        <p:spPr/>
        <p:txBody>
          <a:bodyPr/>
          <a:lstStyle/>
          <a:p>
            <a:pPr lvl="0"/>
            <a:endParaRPr lang="en-GB"/>
          </a:p>
        </p:txBody>
      </p:sp>
      <p:sp>
        <p:nvSpPr>
          <p:cNvPr id="7" name="Slide Number Placeholder 6">
            <a:extLst>
              <a:ext uri="{FF2B5EF4-FFF2-40B4-BE49-F238E27FC236}">
                <a16:creationId xmlns:a16="http://schemas.microsoft.com/office/drawing/2014/main" id="{6934B398-4F33-4669-9F61-9D17BF523FE2}"/>
              </a:ext>
            </a:extLst>
          </p:cNvPr>
          <p:cNvSpPr>
            <a:spLocks noGrp="1"/>
          </p:cNvSpPr>
          <p:nvPr>
            <p:ph type="sldNum" sz="quarter" idx="12"/>
          </p:nvPr>
        </p:nvSpPr>
        <p:spPr/>
        <p:txBody>
          <a:bodyPr/>
          <a:lstStyle/>
          <a:p>
            <a:pPr lvl="0"/>
            <a:fld id="{2F5359A9-D80A-4328-9352-C024D4033221}" type="slidenum">
              <a:t>‹#›</a:t>
            </a:fld>
            <a:endParaRPr lang="en-GB"/>
          </a:p>
        </p:txBody>
      </p:sp>
    </p:spTree>
    <p:extLst>
      <p:ext uri="{BB962C8B-B14F-4D97-AF65-F5344CB8AC3E}">
        <p14:creationId xmlns:p14="http://schemas.microsoft.com/office/powerpoint/2010/main" val="18558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98F1-9D41-410D-2A0E-03C31FD8EF58}"/>
              </a:ext>
            </a:extLst>
          </p:cNvPr>
          <p:cNvSpPr>
            <a:spLocks noGrp="1"/>
          </p:cNvSpPr>
          <p:nvPr>
            <p:ph type="title"/>
          </p:nvPr>
        </p:nvSpPr>
        <p:spPr>
          <a:xfrm>
            <a:off x="693738" y="301625"/>
            <a:ext cx="8694737" cy="10969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A17748-792D-17DD-5716-F60E88C895A8}"/>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4F42F-C14D-ABDF-D635-88EF6A0A9197}"/>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BBEFB2-A941-A6C1-E901-669BAC052A1E}"/>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3C6DB-8579-082C-BF1C-E05A4F90F22B}"/>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02B56B-0E7E-1C5D-9E6E-EE5AC68DB27B}"/>
              </a:ext>
            </a:extLst>
          </p:cNvPr>
          <p:cNvSpPr>
            <a:spLocks noGrp="1"/>
          </p:cNvSpPr>
          <p:nvPr>
            <p:ph type="dt" sz="half" idx="10"/>
          </p:nvPr>
        </p:nvSpPr>
        <p:spPr/>
        <p:txBody>
          <a:bodyPr/>
          <a:lstStyle/>
          <a:p>
            <a:pPr lvl="0"/>
            <a:endParaRPr lang="en-GB"/>
          </a:p>
        </p:txBody>
      </p:sp>
      <p:sp>
        <p:nvSpPr>
          <p:cNvPr id="8" name="Footer Placeholder 7">
            <a:extLst>
              <a:ext uri="{FF2B5EF4-FFF2-40B4-BE49-F238E27FC236}">
                <a16:creationId xmlns:a16="http://schemas.microsoft.com/office/drawing/2014/main" id="{D147A4DB-1280-EDB5-06C2-81E6E12EA753}"/>
              </a:ext>
            </a:extLst>
          </p:cNvPr>
          <p:cNvSpPr>
            <a:spLocks noGrp="1"/>
          </p:cNvSpPr>
          <p:nvPr>
            <p:ph type="ftr" sz="quarter" idx="11"/>
          </p:nvPr>
        </p:nvSpPr>
        <p:spPr/>
        <p:txBody>
          <a:bodyPr/>
          <a:lstStyle/>
          <a:p>
            <a:pPr lvl="0"/>
            <a:endParaRPr lang="en-GB"/>
          </a:p>
        </p:txBody>
      </p:sp>
      <p:sp>
        <p:nvSpPr>
          <p:cNvPr id="9" name="Slide Number Placeholder 8">
            <a:extLst>
              <a:ext uri="{FF2B5EF4-FFF2-40B4-BE49-F238E27FC236}">
                <a16:creationId xmlns:a16="http://schemas.microsoft.com/office/drawing/2014/main" id="{0906422D-B03A-92A2-E71D-50BC6B5DC359}"/>
              </a:ext>
            </a:extLst>
          </p:cNvPr>
          <p:cNvSpPr>
            <a:spLocks noGrp="1"/>
          </p:cNvSpPr>
          <p:nvPr>
            <p:ph type="sldNum" sz="quarter" idx="12"/>
          </p:nvPr>
        </p:nvSpPr>
        <p:spPr/>
        <p:txBody>
          <a:bodyPr/>
          <a:lstStyle/>
          <a:p>
            <a:pPr lvl="0"/>
            <a:fld id="{5A89AFBC-98DB-4AF3-B2D7-CA494F746869}" type="slidenum">
              <a:t>‹#›</a:t>
            </a:fld>
            <a:endParaRPr lang="en-GB"/>
          </a:p>
        </p:txBody>
      </p:sp>
    </p:spTree>
    <p:extLst>
      <p:ext uri="{BB962C8B-B14F-4D97-AF65-F5344CB8AC3E}">
        <p14:creationId xmlns:p14="http://schemas.microsoft.com/office/powerpoint/2010/main" val="294599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AAFA-933E-DCBA-6D25-94F5FBCCF3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A2F355-692A-1135-74F3-FCC0CFD659FE}"/>
              </a:ext>
            </a:extLst>
          </p:cNvPr>
          <p:cNvSpPr>
            <a:spLocks noGrp="1"/>
          </p:cNvSpPr>
          <p:nvPr>
            <p:ph type="dt" sz="half" idx="10"/>
          </p:nvPr>
        </p:nvSpPr>
        <p:spPr/>
        <p:txBody>
          <a:bodyPr/>
          <a:lstStyle/>
          <a:p>
            <a:pPr lvl="0"/>
            <a:endParaRPr lang="en-GB"/>
          </a:p>
        </p:txBody>
      </p:sp>
      <p:sp>
        <p:nvSpPr>
          <p:cNvPr id="4" name="Footer Placeholder 3">
            <a:extLst>
              <a:ext uri="{FF2B5EF4-FFF2-40B4-BE49-F238E27FC236}">
                <a16:creationId xmlns:a16="http://schemas.microsoft.com/office/drawing/2014/main" id="{2B8E47F5-453D-576A-9101-150671492CE4}"/>
              </a:ext>
            </a:extLst>
          </p:cNvPr>
          <p:cNvSpPr>
            <a:spLocks noGrp="1"/>
          </p:cNvSpPr>
          <p:nvPr>
            <p:ph type="ftr" sz="quarter" idx="11"/>
          </p:nvPr>
        </p:nvSpPr>
        <p:spPr/>
        <p:txBody>
          <a:bodyPr/>
          <a:lstStyle/>
          <a:p>
            <a:pPr lvl="0"/>
            <a:endParaRPr lang="en-GB"/>
          </a:p>
        </p:txBody>
      </p:sp>
      <p:sp>
        <p:nvSpPr>
          <p:cNvPr id="5" name="Slide Number Placeholder 4">
            <a:extLst>
              <a:ext uri="{FF2B5EF4-FFF2-40B4-BE49-F238E27FC236}">
                <a16:creationId xmlns:a16="http://schemas.microsoft.com/office/drawing/2014/main" id="{4D44CED6-FCD3-63B7-1E14-BDCE4798B12E}"/>
              </a:ext>
            </a:extLst>
          </p:cNvPr>
          <p:cNvSpPr>
            <a:spLocks noGrp="1"/>
          </p:cNvSpPr>
          <p:nvPr>
            <p:ph type="sldNum" sz="quarter" idx="12"/>
          </p:nvPr>
        </p:nvSpPr>
        <p:spPr/>
        <p:txBody>
          <a:bodyPr/>
          <a:lstStyle/>
          <a:p>
            <a:pPr lvl="0"/>
            <a:fld id="{E9D31740-3148-4527-88A7-F0C271FE8740}" type="slidenum">
              <a:t>‹#›</a:t>
            </a:fld>
            <a:endParaRPr lang="en-GB"/>
          </a:p>
        </p:txBody>
      </p:sp>
    </p:spTree>
    <p:extLst>
      <p:ext uri="{BB962C8B-B14F-4D97-AF65-F5344CB8AC3E}">
        <p14:creationId xmlns:p14="http://schemas.microsoft.com/office/powerpoint/2010/main" val="125323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35E4F-8E5B-6820-3FE2-FBD4EE174AF3}"/>
              </a:ext>
            </a:extLst>
          </p:cNvPr>
          <p:cNvSpPr>
            <a:spLocks noGrp="1"/>
          </p:cNvSpPr>
          <p:nvPr>
            <p:ph type="dt" sz="half" idx="10"/>
          </p:nvPr>
        </p:nvSpPr>
        <p:spPr/>
        <p:txBody>
          <a:bodyPr/>
          <a:lstStyle/>
          <a:p>
            <a:pPr lvl="0"/>
            <a:endParaRPr lang="en-GB"/>
          </a:p>
        </p:txBody>
      </p:sp>
      <p:sp>
        <p:nvSpPr>
          <p:cNvPr id="3" name="Footer Placeholder 2">
            <a:extLst>
              <a:ext uri="{FF2B5EF4-FFF2-40B4-BE49-F238E27FC236}">
                <a16:creationId xmlns:a16="http://schemas.microsoft.com/office/drawing/2014/main" id="{681A2E6E-3D73-4D16-8C57-3110881D4216}"/>
              </a:ext>
            </a:extLst>
          </p:cNvPr>
          <p:cNvSpPr>
            <a:spLocks noGrp="1"/>
          </p:cNvSpPr>
          <p:nvPr>
            <p:ph type="ftr" sz="quarter" idx="11"/>
          </p:nvPr>
        </p:nvSpPr>
        <p:spPr/>
        <p:txBody>
          <a:bodyPr/>
          <a:lstStyle/>
          <a:p>
            <a:pPr lvl="0"/>
            <a:endParaRPr lang="en-GB"/>
          </a:p>
        </p:txBody>
      </p:sp>
      <p:sp>
        <p:nvSpPr>
          <p:cNvPr id="4" name="Slide Number Placeholder 3">
            <a:extLst>
              <a:ext uri="{FF2B5EF4-FFF2-40B4-BE49-F238E27FC236}">
                <a16:creationId xmlns:a16="http://schemas.microsoft.com/office/drawing/2014/main" id="{0045897F-9FE6-1582-EFCE-004A07BF9E74}"/>
              </a:ext>
            </a:extLst>
          </p:cNvPr>
          <p:cNvSpPr>
            <a:spLocks noGrp="1"/>
          </p:cNvSpPr>
          <p:nvPr>
            <p:ph type="sldNum" sz="quarter" idx="12"/>
          </p:nvPr>
        </p:nvSpPr>
        <p:spPr/>
        <p:txBody>
          <a:bodyPr/>
          <a:lstStyle/>
          <a:p>
            <a:pPr lvl="0"/>
            <a:fld id="{DEFC121C-4F57-4DBE-8DFE-D6A18A8A5281}" type="slidenum">
              <a:t>‹#›</a:t>
            </a:fld>
            <a:endParaRPr lang="en-GB"/>
          </a:p>
        </p:txBody>
      </p:sp>
    </p:spTree>
    <p:extLst>
      <p:ext uri="{BB962C8B-B14F-4D97-AF65-F5344CB8AC3E}">
        <p14:creationId xmlns:p14="http://schemas.microsoft.com/office/powerpoint/2010/main" val="121765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6CE4-377D-2C6F-785D-EA6EE7BA8E1D}"/>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864098-C4CB-DC52-3F4C-7C786A1DC116}"/>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E751DE4-F2D0-CB01-CF9F-6DAA85B1156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68CD2-FD98-FF64-D27F-885805546B95}"/>
              </a:ext>
            </a:extLst>
          </p:cNvPr>
          <p:cNvSpPr>
            <a:spLocks noGrp="1"/>
          </p:cNvSpPr>
          <p:nvPr>
            <p:ph type="dt" sz="half" idx="10"/>
          </p:nvPr>
        </p:nvSpPr>
        <p:spPr/>
        <p:txBody>
          <a:bodyPr/>
          <a:lstStyle/>
          <a:p>
            <a:pPr lvl="0"/>
            <a:endParaRPr lang="en-GB"/>
          </a:p>
        </p:txBody>
      </p:sp>
      <p:sp>
        <p:nvSpPr>
          <p:cNvPr id="6" name="Footer Placeholder 5">
            <a:extLst>
              <a:ext uri="{FF2B5EF4-FFF2-40B4-BE49-F238E27FC236}">
                <a16:creationId xmlns:a16="http://schemas.microsoft.com/office/drawing/2014/main" id="{7F493DE2-CF51-B766-92FD-9E59A694CDB7}"/>
              </a:ext>
            </a:extLst>
          </p:cNvPr>
          <p:cNvSpPr>
            <a:spLocks noGrp="1"/>
          </p:cNvSpPr>
          <p:nvPr>
            <p:ph type="ftr" sz="quarter" idx="11"/>
          </p:nvPr>
        </p:nvSpPr>
        <p:spPr/>
        <p:txBody>
          <a:bodyPr/>
          <a:lstStyle/>
          <a:p>
            <a:pPr lvl="0"/>
            <a:endParaRPr lang="en-GB"/>
          </a:p>
        </p:txBody>
      </p:sp>
      <p:sp>
        <p:nvSpPr>
          <p:cNvPr id="7" name="Slide Number Placeholder 6">
            <a:extLst>
              <a:ext uri="{FF2B5EF4-FFF2-40B4-BE49-F238E27FC236}">
                <a16:creationId xmlns:a16="http://schemas.microsoft.com/office/drawing/2014/main" id="{5D24E079-69FE-904D-CF36-E428EFA9C327}"/>
              </a:ext>
            </a:extLst>
          </p:cNvPr>
          <p:cNvSpPr>
            <a:spLocks noGrp="1"/>
          </p:cNvSpPr>
          <p:nvPr>
            <p:ph type="sldNum" sz="quarter" idx="12"/>
          </p:nvPr>
        </p:nvSpPr>
        <p:spPr/>
        <p:txBody>
          <a:bodyPr/>
          <a:lstStyle/>
          <a:p>
            <a:pPr lvl="0"/>
            <a:fld id="{DDB57F93-CE49-4848-97FB-997ABCFEE5AF}" type="slidenum">
              <a:t>‹#›</a:t>
            </a:fld>
            <a:endParaRPr lang="en-GB"/>
          </a:p>
        </p:txBody>
      </p:sp>
    </p:spTree>
    <p:extLst>
      <p:ext uri="{BB962C8B-B14F-4D97-AF65-F5344CB8AC3E}">
        <p14:creationId xmlns:p14="http://schemas.microsoft.com/office/powerpoint/2010/main" val="331434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5426-0A03-D4A6-1B9F-DCFB03BAABB7}"/>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CFFC79-A9A2-F5AA-24BF-84A12D40FCD0}"/>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AF003A-F2B6-AAD4-DB0F-DC37C3FED7E5}"/>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9E602-94A3-66CF-BFF2-B80FBDD90A86}"/>
              </a:ext>
            </a:extLst>
          </p:cNvPr>
          <p:cNvSpPr>
            <a:spLocks noGrp="1"/>
          </p:cNvSpPr>
          <p:nvPr>
            <p:ph type="dt" sz="half" idx="10"/>
          </p:nvPr>
        </p:nvSpPr>
        <p:spPr/>
        <p:txBody>
          <a:bodyPr/>
          <a:lstStyle/>
          <a:p>
            <a:pPr lvl="0"/>
            <a:endParaRPr lang="en-GB"/>
          </a:p>
        </p:txBody>
      </p:sp>
      <p:sp>
        <p:nvSpPr>
          <p:cNvPr id="6" name="Footer Placeholder 5">
            <a:extLst>
              <a:ext uri="{FF2B5EF4-FFF2-40B4-BE49-F238E27FC236}">
                <a16:creationId xmlns:a16="http://schemas.microsoft.com/office/drawing/2014/main" id="{D30E03A2-0E68-8A69-C60A-021F2BA5DFEB}"/>
              </a:ext>
            </a:extLst>
          </p:cNvPr>
          <p:cNvSpPr>
            <a:spLocks noGrp="1"/>
          </p:cNvSpPr>
          <p:nvPr>
            <p:ph type="ftr" sz="quarter" idx="11"/>
          </p:nvPr>
        </p:nvSpPr>
        <p:spPr/>
        <p:txBody>
          <a:bodyPr/>
          <a:lstStyle/>
          <a:p>
            <a:pPr lvl="0"/>
            <a:endParaRPr lang="en-GB"/>
          </a:p>
        </p:txBody>
      </p:sp>
      <p:sp>
        <p:nvSpPr>
          <p:cNvPr id="7" name="Slide Number Placeholder 6">
            <a:extLst>
              <a:ext uri="{FF2B5EF4-FFF2-40B4-BE49-F238E27FC236}">
                <a16:creationId xmlns:a16="http://schemas.microsoft.com/office/drawing/2014/main" id="{9E765950-01FE-F655-BBA1-B1E7305E2B5E}"/>
              </a:ext>
            </a:extLst>
          </p:cNvPr>
          <p:cNvSpPr>
            <a:spLocks noGrp="1"/>
          </p:cNvSpPr>
          <p:nvPr>
            <p:ph type="sldNum" sz="quarter" idx="12"/>
          </p:nvPr>
        </p:nvSpPr>
        <p:spPr/>
        <p:txBody>
          <a:bodyPr/>
          <a:lstStyle/>
          <a:p>
            <a:pPr lvl="0"/>
            <a:fld id="{111DDF14-B11A-48FA-B9E4-B59A436037F4}" type="slidenum">
              <a:t>‹#›</a:t>
            </a:fld>
            <a:endParaRPr lang="en-GB"/>
          </a:p>
        </p:txBody>
      </p:sp>
    </p:spTree>
    <p:extLst>
      <p:ext uri="{BB962C8B-B14F-4D97-AF65-F5344CB8AC3E}">
        <p14:creationId xmlns:p14="http://schemas.microsoft.com/office/powerpoint/2010/main" val="43014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52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02224-787E-8052-8B9E-D02CD0E8E703}"/>
              </a:ext>
            </a:extLst>
          </p:cNvPr>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GB"/>
          </a:p>
        </p:txBody>
      </p:sp>
      <p:sp>
        <p:nvSpPr>
          <p:cNvPr id="3" name="Text Placeholder 2">
            <a:extLst>
              <a:ext uri="{FF2B5EF4-FFF2-40B4-BE49-F238E27FC236}">
                <a16:creationId xmlns:a16="http://schemas.microsoft.com/office/drawing/2014/main" id="{65B2C1BE-4F18-4E02-B439-EC2D3E157EA9}"/>
              </a:ext>
            </a:extLst>
          </p:cNvPr>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A5FC85-CD26-22BA-C41A-79D1149809FB}"/>
              </a:ext>
            </a:extLst>
          </p:cNvPr>
          <p:cNvSpPr txBox="1">
            <a:spLocks noGrp="1"/>
          </p:cNvSpPr>
          <p:nvPr>
            <p:ph type="dt" sz="half" idx="2"/>
          </p:nvPr>
        </p:nvSpPr>
        <p:spPr>
          <a:xfrm>
            <a:off x="503999" y="5165280"/>
            <a:ext cx="2348280" cy="390600"/>
          </a:xfrm>
          <a:prstGeom prst="rect">
            <a:avLst/>
          </a:prstGeom>
          <a:noFill/>
          <a:ln>
            <a:noFill/>
          </a:ln>
        </p:spPr>
        <p:txBody>
          <a:bodyPr vert="horz" lIns="0" tIns="0" rIns="0" bIns="0" anchorCtr="0">
            <a:noAutofit/>
          </a:bodyPr>
          <a:lstStyle>
            <a:lvl1pPr lvl="0" rtl="0" hangingPunct="0">
              <a:buNone/>
              <a:tabLst/>
              <a:defRPr lang="en-GB" sz="1400" kern="1200">
                <a:latin typeface="Liberation Serif" pitchFamily="18"/>
                <a:ea typeface="Tahoma" pitchFamily="2"/>
                <a:cs typeface="Tahoma" pitchFamily="2"/>
              </a:defRPr>
            </a:lvl1pPr>
          </a:lstStyle>
          <a:p>
            <a:pPr lvl="0"/>
            <a:endParaRPr lang="en-GB"/>
          </a:p>
        </p:txBody>
      </p:sp>
      <p:sp>
        <p:nvSpPr>
          <p:cNvPr id="5" name="Footer Placeholder 4">
            <a:extLst>
              <a:ext uri="{FF2B5EF4-FFF2-40B4-BE49-F238E27FC236}">
                <a16:creationId xmlns:a16="http://schemas.microsoft.com/office/drawing/2014/main" id="{1376B59E-3910-7EC2-9B54-9988DF654368}"/>
              </a:ext>
            </a:extLst>
          </p:cNvPr>
          <p:cNvSpPr txBox="1">
            <a:spLocks noGrp="1"/>
          </p:cNvSpPr>
          <p:nvPr>
            <p:ph type="ftr" sz="quarter" idx="3"/>
          </p:nvPr>
        </p:nvSpPr>
        <p:spPr>
          <a:xfrm>
            <a:off x="3447360" y="5165280"/>
            <a:ext cx="3195000" cy="390600"/>
          </a:xfrm>
          <a:prstGeom prst="rect">
            <a:avLst/>
          </a:prstGeom>
          <a:noFill/>
          <a:ln>
            <a:noFill/>
          </a:ln>
        </p:spPr>
        <p:txBody>
          <a:bodyPr vert="horz" lIns="0" tIns="0" rIns="0" bIns="0" anchorCtr="0">
            <a:noAutofit/>
          </a:bodyPr>
          <a:lstStyle>
            <a:lvl1pPr lvl="0" algn="ctr" rtl="0" hangingPunct="0">
              <a:buNone/>
              <a:tabLst/>
              <a:defRPr lang="en-GB" sz="1400" kern="1200">
                <a:latin typeface="Liberation Serif" pitchFamily="18"/>
                <a:ea typeface="Tahoma" pitchFamily="2"/>
                <a:cs typeface="Tahoma" pitchFamily="2"/>
              </a:defRPr>
            </a:lvl1pPr>
          </a:lstStyle>
          <a:p>
            <a:pPr lvl="0"/>
            <a:endParaRPr lang="en-GB"/>
          </a:p>
        </p:txBody>
      </p:sp>
      <p:sp>
        <p:nvSpPr>
          <p:cNvPr id="6" name="Slide Number Placeholder 5">
            <a:extLst>
              <a:ext uri="{FF2B5EF4-FFF2-40B4-BE49-F238E27FC236}">
                <a16:creationId xmlns:a16="http://schemas.microsoft.com/office/drawing/2014/main" id="{14D5CD36-6932-B188-1C52-6AAA80D40C87}"/>
              </a:ext>
            </a:extLst>
          </p:cNvPr>
          <p:cNvSpPr txBox="1">
            <a:spLocks noGrp="1"/>
          </p:cNvSpPr>
          <p:nvPr>
            <p:ph type="sldNum" sz="quarter" idx="4"/>
          </p:nvPr>
        </p:nvSpPr>
        <p:spPr>
          <a:xfrm>
            <a:off x="7227360" y="5165280"/>
            <a:ext cx="2348280" cy="390600"/>
          </a:xfrm>
          <a:prstGeom prst="rect">
            <a:avLst/>
          </a:prstGeom>
          <a:noFill/>
          <a:ln>
            <a:noFill/>
          </a:ln>
        </p:spPr>
        <p:txBody>
          <a:bodyPr vert="horz" lIns="0" tIns="0" rIns="0" bIns="0" anchorCtr="0">
            <a:noAutofit/>
          </a:bodyPr>
          <a:lstStyle>
            <a:lvl1pPr lvl="0" algn="r" rtl="0" hangingPunct="0">
              <a:buNone/>
              <a:tabLst/>
              <a:defRPr lang="en-GB" sz="1400" kern="1200">
                <a:latin typeface="Liberation Serif" pitchFamily="18"/>
                <a:ea typeface="Tahoma" pitchFamily="2"/>
                <a:cs typeface="Tahoma" pitchFamily="2"/>
              </a:defRPr>
            </a:lvl1pPr>
          </a:lstStyle>
          <a:p>
            <a:pPr lvl="0"/>
            <a:fld id="{BCB3765E-2335-4723-987E-999930782787}" type="slidenum">
              <a:t>‹#›</a:t>
            </a:fld>
            <a:endParaRPr lang="en-GB"/>
          </a:p>
        </p:txBody>
      </p:sp>
      <p:pic>
        <p:nvPicPr>
          <p:cNvPr id="8" name="Picture 7" descr="A black and white logo&#10;&#10;Description automatically generated with low confidence">
            <a:extLst>
              <a:ext uri="{FF2B5EF4-FFF2-40B4-BE49-F238E27FC236}">
                <a16:creationId xmlns:a16="http://schemas.microsoft.com/office/drawing/2014/main" id="{9629EE01-EF77-044D-3F20-C217749BD1F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28283" y="71414"/>
            <a:ext cx="1071725" cy="3905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hangingPunct="0">
        <a:tabLst/>
        <a:defRPr lang="en-GB" sz="4400" b="0" i="0" u="none" strike="noStrike" kern="1200" cap="none">
          <a:ln>
            <a:noFill/>
          </a:ln>
          <a:highlight>
            <a:scrgbClr r="0" g="0" b="0">
              <a:alpha val="0"/>
            </a:scrgbClr>
          </a:highlight>
          <a:latin typeface="Liberation Sans" pitchFamily="18"/>
        </a:defRPr>
      </a:lvl1pPr>
    </p:titleStyle>
    <p:bodyStyle>
      <a:lvl1pPr marL="0" marR="0" indent="0" rtl="0" hangingPunct="0">
        <a:spcBef>
          <a:spcPts val="1417"/>
        </a:spcBef>
        <a:spcAft>
          <a:spcPts val="0"/>
        </a:spcAft>
        <a:tabLst/>
        <a:defRPr lang="en-GB"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A3DA40-8CDA-58D9-2C59-BA46641D0C37}"/>
              </a:ext>
            </a:extLst>
          </p:cNvPr>
          <p:cNvPicPr>
            <a:picLocks noChangeAspect="1"/>
          </p:cNvPicPr>
          <p:nvPr/>
        </p:nvPicPr>
        <p:blipFill>
          <a:blip r:embed="rId3">
            <a:alphaModFix amt="5000"/>
            <a:extLst>
              <a:ext uri="{28A0092B-C50C-407E-A947-70E740481C1C}">
                <a14:useLocalDpi xmlns:a14="http://schemas.microsoft.com/office/drawing/2010/main" val="0"/>
              </a:ext>
            </a:extLst>
          </a:blip>
          <a:srcRect l="2270" r="2270"/>
          <a:stretch/>
        </p:blipFill>
        <p:spPr>
          <a:xfrm>
            <a:off x="-1" y="0"/>
            <a:ext cx="10080625" cy="5670550"/>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FE256D39-32F7-F132-B80D-8898BB7C5ACC}"/>
              </a:ext>
            </a:extLst>
          </p:cNvPr>
          <p:cNvSpPr txBox="1">
            <a:spLocks noGrp="1"/>
          </p:cNvSpPr>
          <p:nvPr>
            <p:ph type="title" idx="4294967295"/>
          </p:nvPr>
        </p:nvSpPr>
        <p:spPr>
          <a:xfrm>
            <a:off x="504492" y="2479637"/>
            <a:ext cx="9071640" cy="711275"/>
          </a:xfrm>
        </p:spPr>
        <p:txBody>
          <a:bodyPr vert="horz"/>
          <a:lstStyle/>
          <a:p>
            <a:pPr lvl="0"/>
            <a:r>
              <a:rPr lang="en-GB" sz="4800" b="1" dirty="0">
                <a:solidFill>
                  <a:srgbClr val="58C4AB"/>
                </a:solidFill>
                <a:latin typeface="Geneva"/>
              </a:rPr>
              <a:t>VMVE Presentation</a:t>
            </a:r>
          </a:p>
        </p:txBody>
      </p:sp>
      <p:sp>
        <p:nvSpPr>
          <p:cNvPr id="3" name="Subtitle 2">
            <a:extLst>
              <a:ext uri="{FF2B5EF4-FFF2-40B4-BE49-F238E27FC236}">
                <a16:creationId xmlns:a16="http://schemas.microsoft.com/office/drawing/2014/main" id="{25B6B06A-F2D3-F977-C364-795144AB02BC}"/>
              </a:ext>
            </a:extLst>
          </p:cNvPr>
          <p:cNvSpPr txBox="1">
            <a:spLocks noGrp="1"/>
          </p:cNvSpPr>
          <p:nvPr>
            <p:ph type="subTitle" idx="4294967295"/>
          </p:nvPr>
        </p:nvSpPr>
        <p:spPr>
          <a:xfrm>
            <a:off x="7711199" y="5126400"/>
            <a:ext cx="2166839" cy="374039"/>
          </a:xfrm>
        </p:spPr>
        <p:txBody>
          <a:bodyPr vert="horz" anchor="ctr">
            <a:normAutofit/>
          </a:bodyPr>
          <a:lstStyle/>
          <a:p>
            <a:pPr lvl="0" algn="ctr"/>
            <a:r>
              <a:rPr lang="en-GB" sz="1600" b="1" dirty="0">
                <a:solidFill>
                  <a:schemeClr val="bg1"/>
                </a:solidFill>
              </a:rPr>
              <a:t>By Zakariya Oulhadj</a:t>
            </a:r>
          </a:p>
        </p:txBody>
      </p:sp>
      <p:sp>
        <p:nvSpPr>
          <p:cNvPr id="14" name="Title 1">
            <a:extLst>
              <a:ext uri="{FF2B5EF4-FFF2-40B4-BE49-F238E27FC236}">
                <a16:creationId xmlns:a16="http://schemas.microsoft.com/office/drawing/2014/main" id="{A03AF948-253F-62C7-EC29-2B7599FEB392}"/>
              </a:ext>
            </a:extLst>
          </p:cNvPr>
          <p:cNvSpPr txBox="1">
            <a:spLocks/>
          </p:cNvSpPr>
          <p:nvPr/>
        </p:nvSpPr>
        <p:spPr>
          <a:xfrm>
            <a:off x="504492" y="3190912"/>
            <a:ext cx="9071640" cy="289489"/>
          </a:xfrm>
          <a:prstGeom prst="rect">
            <a:avLst/>
          </a:prstGeom>
          <a:noFill/>
          <a:ln>
            <a:noFill/>
          </a:ln>
        </p:spPr>
        <p:txBody>
          <a:bodyPr vert="horz" lIns="0" tIns="0" rIns="0" bIns="0" anchor="ctr"/>
          <a:lstStyle>
            <a:lvl1pPr algn="ctr" rtl="0" hangingPunct="0">
              <a:tabLst/>
              <a:defRPr lang="en-GB" sz="4400" b="0" i="0" u="none" strike="noStrike" kern="1200" cap="none">
                <a:ln>
                  <a:noFill/>
                </a:ln>
                <a:highlight>
                  <a:scrgbClr r="0" g="0" b="0">
                    <a:alpha val="0"/>
                  </a:scrgbClr>
                </a:highlight>
                <a:latin typeface="Liberation Sans" pitchFamily="18"/>
              </a:defRPr>
            </a:lvl1pPr>
          </a:lstStyle>
          <a:p>
            <a:r>
              <a:rPr lang="en-GB" sz="2000" b="1" dirty="0">
                <a:solidFill>
                  <a:srgbClr val="58C4AB"/>
                </a:solidFill>
                <a:latin typeface="Geneva" pitchFamily="34"/>
              </a:rPr>
              <a:t>Milestone 6 Screencast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4A38-EBD3-818B-EC15-5E0C714AE02C}"/>
              </a:ext>
            </a:extLst>
          </p:cNvPr>
          <p:cNvSpPr>
            <a:spLocks noGrp="1"/>
          </p:cNvSpPr>
          <p:nvPr>
            <p:ph type="title"/>
          </p:nvPr>
        </p:nvSpPr>
        <p:spPr/>
        <p:txBody>
          <a:bodyPr/>
          <a:lstStyle/>
          <a:p>
            <a:r>
              <a:rPr lang="en-GB" b="1" dirty="0">
                <a:solidFill>
                  <a:srgbClr val="58C4AB"/>
                </a:solidFill>
                <a:latin typeface="Geneva"/>
                <a:cs typeface="Gautami" panose="020B0502040204020203" pitchFamily="34" charset="0"/>
              </a:rPr>
              <a:t>Overview</a:t>
            </a:r>
          </a:p>
        </p:txBody>
      </p:sp>
      <p:sp>
        <p:nvSpPr>
          <p:cNvPr id="8" name="TextBox 7">
            <a:extLst>
              <a:ext uri="{FF2B5EF4-FFF2-40B4-BE49-F238E27FC236}">
                <a16:creationId xmlns:a16="http://schemas.microsoft.com/office/drawing/2014/main" id="{1659B766-31BD-3636-A5F5-EDE7FCC56BE0}"/>
              </a:ext>
            </a:extLst>
          </p:cNvPr>
          <p:cNvSpPr txBox="1"/>
          <p:nvPr/>
        </p:nvSpPr>
        <p:spPr>
          <a:xfrm>
            <a:off x="182880" y="987853"/>
            <a:ext cx="2108654" cy="2031325"/>
          </a:xfrm>
          <a:prstGeom prst="rect">
            <a:avLst/>
          </a:prstGeom>
          <a:noFill/>
        </p:spPr>
        <p:txBody>
          <a:bodyPr wrap="none" rtlCol="0">
            <a:spAutoFit/>
          </a:bodyPr>
          <a:lstStyle/>
          <a:p>
            <a:pPr marL="285750" indent="-285750">
              <a:buFont typeface="Arial" panose="020B0604020202020204" pitchFamily="34" charset="0"/>
              <a:buChar char="•"/>
            </a:pPr>
            <a:r>
              <a:rPr lang="en-GB" dirty="0">
                <a:solidFill>
                  <a:schemeClr val="bg1"/>
                </a:solidFill>
              </a:rPr>
              <a:t>Vulkan API</a:t>
            </a:r>
          </a:p>
          <a:p>
            <a:pPr marL="285750" indent="-285750">
              <a:buFont typeface="Arial" panose="020B0604020202020204" pitchFamily="34" charset="0"/>
              <a:buChar char="•"/>
            </a:pPr>
            <a:r>
              <a:rPr lang="en-GB" dirty="0">
                <a:solidFill>
                  <a:schemeClr val="bg1"/>
                </a:solidFill>
              </a:rPr>
              <a:t>Deferred Pipeline</a:t>
            </a:r>
          </a:p>
          <a:p>
            <a:pPr marL="285750" indent="-285750">
              <a:buFont typeface="Arial" panose="020B0604020202020204" pitchFamily="34" charset="0"/>
              <a:buChar char="•"/>
            </a:pPr>
            <a:r>
              <a:rPr lang="en-GB" dirty="0">
                <a:solidFill>
                  <a:schemeClr val="bg1"/>
                </a:solidFill>
              </a:rPr>
              <a:t>Texture Mipmaps</a:t>
            </a:r>
          </a:p>
          <a:p>
            <a:pPr marL="285750" indent="-285750">
              <a:buFont typeface="Arial" panose="020B0604020202020204" pitchFamily="34" charset="0"/>
              <a:buChar char="•"/>
            </a:pPr>
            <a:r>
              <a:rPr lang="en-GB" dirty="0">
                <a:solidFill>
                  <a:schemeClr val="bg1"/>
                </a:solidFill>
              </a:rPr>
              <a:t>Debugging Tools</a:t>
            </a:r>
          </a:p>
          <a:p>
            <a:pPr marL="285750" indent="-285750">
              <a:buFont typeface="Arial" panose="020B0604020202020204" pitchFamily="34" charset="0"/>
              <a:buChar char="•"/>
            </a:pPr>
            <a:r>
              <a:rPr lang="en-GB" dirty="0">
                <a:solidFill>
                  <a:schemeClr val="bg1"/>
                </a:solidFill>
              </a:rPr>
              <a:t>v0.0.3 released</a:t>
            </a:r>
          </a:p>
          <a:p>
            <a:pPr marL="285750" indent="-285750">
              <a:buFont typeface="Arial" panose="020B0604020202020204" pitchFamily="34" charset="0"/>
              <a:buChar char="•"/>
            </a:pPr>
            <a:r>
              <a:rPr lang="en-GB" dirty="0">
                <a:solidFill>
                  <a:schemeClr val="bg1"/>
                </a:solidFill>
              </a:rPr>
              <a:t>364 Commits</a:t>
            </a:r>
          </a:p>
          <a:p>
            <a:endParaRPr lang="en-GB" dirty="0">
              <a:solidFill>
                <a:schemeClr val="bg1"/>
              </a:solidFill>
            </a:endParaRPr>
          </a:p>
        </p:txBody>
      </p:sp>
      <p:pic>
        <p:nvPicPr>
          <p:cNvPr id="14" name="Content Placeholder 13" descr="A screenshot of a computer game&#10;&#10;Description automatically generated with medium confidence">
            <a:extLst>
              <a:ext uri="{FF2B5EF4-FFF2-40B4-BE49-F238E27FC236}">
                <a16:creationId xmlns:a16="http://schemas.microsoft.com/office/drawing/2014/main" id="{B1067898-731A-F144-679B-A07297C989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0992" y="1105024"/>
            <a:ext cx="4137653" cy="2221834"/>
          </a:xfrm>
        </p:spPr>
      </p:pic>
      <p:pic>
        <p:nvPicPr>
          <p:cNvPr id="16" name="Picture 15" descr="A screenshot of a computer&#10;&#10;Description automatically generated with medium confidence">
            <a:extLst>
              <a:ext uri="{FF2B5EF4-FFF2-40B4-BE49-F238E27FC236}">
                <a16:creationId xmlns:a16="http://schemas.microsoft.com/office/drawing/2014/main" id="{C1B4A63C-93F4-7939-F288-801ADC05070C}"/>
              </a:ext>
            </a:extLst>
          </p:cNvPr>
          <p:cNvPicPr>
            <a:picLocks noChangeAspect="1"/>
          </p:cNvPicPr>
          <p:nvPr/>
        </p:nvPicPr>
        <p:blipFill rotWithShape="1">
          <a:blip r:embed="rId4">
            <a:extLst>
              <a:ext uri="{28A0092B-C50C-407E-A947-70E740481C1C}">
                <a14:useLocalDpi xmlns:a14="http://schemas.microsoft.com/office/drawing/2010/main" val="0"/>
              </a:ext>
            </a:extLst>
          </a:blip>
          <a:srcRect l="16090" t="6989" r="18694" b="29053"/>
          <a:stretch/>
        </p:blipFill>
        <p:spPr>
          <a:xfrm>
            <a:off x="182880" y="3444029"/>
            <a:ext cx="4137652" cy="2185293"/>
          </a:xfrm>
          <a:prstGeom prst="rect">
            <a:avLst/>
          </a:prstGeom>
        </p:spPr>
      </p:pic>
      <p:pic>
        <p:nvPicPr>
          <p:cNvPr id="18" name="Picture 17">
            <a:extLst>
              <a:ext uri="{FF2B5EF4-FFF2-40B4-BE49-F238E27FC236}">
                <a16:creationId xmlns:a16="http://schemas.microsoft.com/office/drawing/2014/main" id="{69297BE0-BEBC-3F09-5C3A-447B1112E73B}"/>
              </a:ext>
            </a:extLst>
          </p:cNvPr>
          <p:cNvPicPr>
            <a:picLocks noChangeAspect="1"/>
          </p:cNvPicPr>
          <p:nvPr/>
        </p:nvPicPr>
        <p:blipFill>
          <a:blip r:embed="rId5"/>
          <a:stretch>
            <a:fillRect/>
          </a:stretch>
        </p:blipFill>
        <p:spPr>
          <a:xfrm>
            <a:off x="4684205" y="3658640"/>
            <a:ext cx="5213540" cy="1813771"/>
          </a:xfrm>
          <a:prstGeom prst="rect">
            <a:avLst/>
          </a:prstGeom>
        </p:spPr>
      </p:pic>
    </p:spTree>
    <p:extLst>
      <p:ext uri="{BB962C8B-B14F-4D97-AF65-F5344CB8AC3E}">
        <p14:creationId xmlns:p14="http://schemas.microsoft.com/office/powerpoint/2010/main" val="49752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4A264F-0341-51B7-61A9-FC37E9F144C7}"/>
              </a:ext>
            </a:extLst>
          </p:cNvPr>
          <p:cNvSpPr txBox="1"/>
          <p:nvPr/>
        </p:nvSpPr>
        <p:spPr>
          <a:xfrm>
            <a:off x="2774307" y="2419776"/>
            <a:ext cx="4532010" cy="830997"/>
          </a:xfrm>
          <a:prstGeom prst="rect">
            <a:avLst/>
          </a:prstGeom>
          <a:noFill/>
        </p:spPr>
        <p:txBody>
          <a:bodyPr wrap="none" rtlCol="0">
            <a:spAutoFit/>
          </a:bodyPr>
          <a:lstStyle/>
          <a:p>
            <a:r>
              <a:rPr lang="en-GB" sz="4800" b="1" dirty="0">
                <a:solidFill>
                  <a:srgbClr val="58C4AB"/>
                </a:solidFill>
                <a:latin typeface="Geneva"/>
              </a:rPr>
              <a:t>Demonstration</a:t>
            </a:r>
          </a:p>
        </p:txBody>
      </p:sp>
    </p:spTree>
    <p:extLst>
      <p:ext uri="{BB962C8B-B14F-4D97-AF65-F5344CB8AC3E}">
        <p14:creationId xmlns:p14="http://schemas.microsoft.com/office/powerpoint/2010/main" val="156032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C056-74E4-3931-6E1F-DA4AEE766C03}"/>
              </a:ext>
            </a:extLst>
          </p:cNvPr>
          <p:cNvSpPr>
            <a:spLocks noGrp="1"/>
          </p:cNvSpPr>
          <p:nvPr>
            <p:ph type="ctrTitle"/>
          </p:nvPr>
        </p:nvSpPr>
        <p:spPr>
          <a:xfrm>
            <a:off x="1260474" y="2362708"/>
            <a:ext cx="7559675" cy="945134"/>
          </a:xfrm>
        </p:spPr>
        <p:txBody>
          <a:bodyPr/>
          <a:lstStyle/>
          <a:p>
            <a:r>
              <a:rPr lang="en-GB" b="1" dirty="0">
                <a:solidFill>
                  <a:srgbClr val="58C4AB"/>
                </a:solidFill>
                <a:latin typeface="Geneva"/>
              </a:rPr>
              <a:t>End</a:t>
            </a:r>
          </a:p>
        </p:txBody>
      </p:sp>
    </p:spTree>
    <p:extLst>
      <p:ext uri="{BB962C8B-B14F-4D97-AF65-F5344CB8AC3E}">
        <p14:creationId xmlns:p14="http://schemas.microsoft.com/office/powerpoint/2010/main" val="3322385323"/>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2095</TotalTime>
  <Words>224</Words>
  <Application>Microsoft Office PowerPoint</Application>
  <PresentationFormat>Custom</PresentationFormat>
  <Paragraphs>29</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CMR10</vt:lpstr>
      <vt:lpstr>Geneva</vt:lpstr>
      <vt:lpstr>Liberation Sans</vt:lpstr>
      <vt:lpstr>Liberation Serif</vt:lpstr>
      <vt:lpstr>Default</vt:lpstr>
      <vt:lpstr>VMVE Presentation</vt:lpstr>
      <vt:lpstr>Overview</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 and 4 Progress Report</dc:title>
  <cp:lastModifiedBy>Zakariya Oulhadj (Student)</cp:lastModifiedBy>
  <cp:revision>34</cp:revision>
  <dcterms:created xsi:type="dcterms:W3CDTF">2022-10-08T23:13:56Z</dcterms:created>
  <dcterms:modified xsi:type="dcterms:W3CDTF">2023-05-15T06:59:15Z</dcterms:modified>
</cp:coreProperties>
</file>