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20" r:id="rId3"/>
    <p:sldId id="423" r:id="rId4"/>
    <p:sldId id="424" r:id="rId5"/>
    <p:sldId id="501" r:id="rId6"/>
    <p:sldId id="50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CBE53-D13D-4E93-8BF8-4D6F8FA3E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8E1559-118A-4530-827A-E93433CC2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C69744-CFB1-4651-81EA-E45CD84F6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A528-D671-46BC-87FB-B7CE49DAB32C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C77FC-2462-4632-93BC-F2F4B680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4F99C-FC06-4B0A-88A0-A96CAE89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26A9-8B28-4104-BDDA-B7EBD9F8D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91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A4487-D087-4660-9B4F-C94649A6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0E99BD-CA8A-4685-ADDD-45C368C08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2DA264-9493-4308-B5D0-34B8F599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A528-D671-46BC-87FB-B7CE49DAB32C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44379-B640-47C7-9E8C-04605B48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905442-C3F7-4C32-94CE-DEDD14FA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26A9-8B28-4104-BDDA-B7EBD9F8D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348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3DCE6B-B8AA-4ED6-A45A-323A615C35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E59F14-D696-4E21-A9DB-A48EE4C92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D8C07D-9A66-497E-B9CC-1E34E898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A528-D671-46BC-87FB-B7CE49DAB32C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0A5DDE-A1F5-427D-A92F-E040A61F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2E9AC-7892-4A2F-8C2C-471A1198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26A9-8B28-4104-BDDA-B7EBD9F8D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672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667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LPL I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15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1824000"/>
            <a:ext cx="11345332" cy="45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>
              <a:lnSpc>
                <a:spcPct val="114000"/>
              </a:lnSpc>
              <a:defRPr lang="de-DE" sz="1600" noProof="0" dirty="0" smtClean="0"/>
            </a:lvl1pPr>
            <a:lvl2pPr marL="0" indent="-234945">
              <a:lnSpc>
                <a:spcPct val="114000"/>
              </a:lnSpc>
              <a:buFont typeface="Wingdings" panose="05000000000000000000" pitchFamily="2" charset="2"/>
              <a:buChar char="§"/>
              <a:defRPr lang="de-DE" sz="1600" noProof="0" dirty="0" smtClean="0"/>
            </a:lvl2pPr>
            <a:lvl3pPr marL="480472" indent="-245527">
              <a:lnSpc>
                <a:spcPct val="114000"/>
              </a:lnSpc>
              <a:buFont typeface="Symbol" panose="05050102010706020507" pitchFamily="18" charset="2"/>
              <a:buChar char="-"/>
              <a:defRPr sz="1600" baseline="0"/>
            </a:lvl3pPr>
            <a:lvl4pPr marL="717533" indent="-237061">
              <a:lnSpc>
                <a:spcPct val="114000"/>
              </a:lnSpc>
              <a:buFont typeface="Arial" panose="020B0604020202020204" pitchFamily="34" charset="0"/>
              <a:buChar char="•"/>
              <a:defRPr sz="1600" baseline="0"/>
            </a:lvl4pPr>
            <a:lvl5pPr marL="717531" indent="0">
              <a:buNone/>
              <a:defRPr sz="1867"/>
            </a:lvl5pPr>
            <a:lvl6pPr marL="3047924" indent="0">
              <a:buNone/>
              <a:defRPr/>
            </a:lvl6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sz="1600" noProof="0" dirty="0"/>
              <a:t>Vierte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056000"/>
            <a:ext cx="11345332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2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LPL I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64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2543999"/>
            <a:ext cx="11345332" cy="38400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>
              <a:lnSpc>
                <a:spcPct val="114000"/>
              </a:lnSpc>
              <a:defRPr lang="de-DE" sz="1600" noProof="0" dirty="0" smtClean="0"/>
            </a:lvl1pPr>
            <a:lvl2pPr marL="234945" marR="0" indent="-234945" algn="l" defTabSz="121917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de-DE" sz="1600" noProof="0" dirty="0" smtClean="0"/>
            </a:lvl2pPr>
            <a:lvl3pPr marL="480472" marR="0" indent="-245527" algn="l" defTabSz="121917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-"/>
              <a:tabLst/>
              <a:defRPr sz="1600" baseline="0"/>
            </a:lvl3pPr>
            <a:lvl4pPr marL="717533" marR="0" indent="-237061" algn="l" defTabSz="121917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4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sz="1600" noProof="0" dirty="0"/>
              <a:t>Vierte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056000"/>
            <a:ext cx="11345332" cy="506998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2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LPL I Name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4" y="1824001"/>
            <a:ext cx="11345332" cy="67374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6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47493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425455" y="1824000"/>
            <a:ext cx="5574547" cy="45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>
              <a:lnSpc>
                <a:spcPct val="114000"/>
              </a:lnSpc>
              <a:defRPr lang="de-DE" sz="1600" noProof="0" dirty="0" smtClean="0"/>
            </a:lvl1pPr>
            <a:lvl2pPr marL="0" indent="-234945">
              <a:lnSpc>
                <a:spcPct val="114000"/>
              </a:lnSpc>
              <a:buFont typeface="Wingdings" panose="05000000000000000000" pitchFamily="2" charset="2"/>
              <a:buChar char="§"/>
              <a:defRPr lang="de-DE" sz="1600" noProof="0" dirty="0" smtClean="0"/>
            </a:lvl2pPr>
            <a:lvl3pPr>
              <a:lnSpc>
                <a:spcPct val="114000"/>
              </a:lnSpc>
              <a:defRPr sz="1600" baseline="0"/>
            </a:lvl3pPr>
            <a:lvl4pPr marL="717533" indent="-237061">
              <a:lnSpc>
                <a:spcPct val="114000"/>
              </a:lnSpc>
              <a:buFont typeface="Arial" panose="020B0604020202020204" pitchFamily="34" charset="0"/>
              <a:buChar char="•"/>
              <a:defRPr sz="1600"/>
            </a:lvl4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sz="1600" noProof="0" dirty="0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6196239" y="1824000"/>
            <a:ext cx="5574547" cy="45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>
              <a:lnSpc>
                <a:spcPct val="114000"/>
              </a:lnSpc>
              <a:defRPr lang="de-DE" sz="1600" noProof="0" dirty="0" smtClean="0"/>
            </a:lvl1pPr>
            <a:lvl2pPr marL="0" indent="-234945">
              <a:lnSpc>
                <a:spcPct val="114000"/>
              </a:lnSpc>
              <a:buFont typeface="Wingdings" panose="05000000000000000000" pitchFamily="2" charset="2"/>
              <a:buChar char="§"/>
              <a:defRPr lang="de-DE" sz="1600" noProof="0" dirty="0" smtClean="0"/>
            </a:lvl2pPr>
            <a:lvl3pPr>
              <a:lnSpc>
                <a:spcPct val="114000"/>
              </a:lnSpc>
              <a:defRPr sz="1600" baseline="0"/>
            </a:lvl3pPr>
            <a:lvl4pPr marL="717533" indent="-237061">
              <a:lnSpc>
                <a:spcPct val="114000"/>
              </a:lnSpc>
              <a:buFont typeface="Arial" panose="020B0604020202020204" pitchFamily="34" charset="0"/>
              <a:buChar char="•"/>
              <a:defRPr sz="1600"/>
            </a:lvl4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sz="1600" noProof="0" dirty="0"/>
              <a:t>Vierte Ebene</a:t>
            </a:r>
          </a:p>
          <a:p>
            <a:pPr lvl="1"/>
            <a:endParaRPr lang="de-DE" noProof="0" dirty="0"/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056000"/>
            <a:ext cx="11345332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2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LPL I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06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4" y="1824000"/>
            <a:ext cx="11345332" cy="66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6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055999"/>
            <a:ext cx="11345332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2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LPL I Name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 hasCustomPrompt="1"/>
          </p:nvPr>
        </p:nvSpPr>
        <p:spPr>
          <a:xfrm>
            <a:off x="422657" y="2544000"/>
            <a:ext cx="5584444" cy="3840000"/>
          </a:xfrm>
          <a:prstGeom prst="rect">
            <a:avLst/>
          </a:prstGeom>
        </p:spPr>
        <p:txBody>
          <a:bodyPr lIns="0" rIns="0"/>
          <a:lstStyle>
            <a:lvl1pPr marL="0">
              <a:lnSpc>
                <a:spcPct val="114000"/>
              </a:lnSpc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34945">
              <a:lnSpc>
                <a:spcPct val="114000"/>
              </a:lnSpc>
              <a:buFont typeface="Wingdings" panose="05000000000000000000" pitchFamily="2" charset="2"/>
              <a:buChar char="§"/>
              <a:defRPr sz="1600"/>
            </a:lvl2pPr>
            <a:lvl3pPr>
              <a:lnSpc>
                <a:spcPct val="114000"/>
              </a:lnSpc>
              <a:defRPr sz="1600" baseline="0"/>
            </a:lvl3pPr>
            <a:lvl4pPr marL="717533" indent="-237061">
              <a:lnSpc>
                <a:spcPct val="114000"/>
              </a:lnSpc>
              <a:buFont typeface="Arial" panose="020B0604020202020204" pitchFamily="34" charset="0"/>
              <a:buChar char="•"/>
              <a:defRPr sz="1600"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sz="1600" noProof="0" dirty="0"/>
              <a:t>Vierte Ebene</a:t>
            </a:r>
          </a:p>
          <a:p>
            <a:pPr lvl="1"/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6197600" y="2544000"/>
            <a:ext cx="5573856" cy="38400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6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9170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056000"/>
            <a:ext cx="11345332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2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LPL I Name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544000"/>
            <a:ext cx="12192000" cy="4320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5454" y="1824000"/>
            <a:ext cx="11345332" cy="66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04532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823999"/>
            <a:ext cx="12192000" cy="50400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6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056000"/>
            <a:ext cx="11345332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2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LPL I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545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nachwe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425455" y="1824000"/>
            <a:ext cx="5574547" cy="45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>
              <a:lnSpc>
                <a:spcPct val="114000"/>
              </a:lnSpc>
              <a:defRPr lang="de-DE" sz="1600" noProof="0" dirty="0" smtClean="0"/>
            </a:lvl1pPr>
            <a:lvl2pPr marL="0" indent="-234945">
              <a:lnSpc>
                <a:spcPct val="114000"/>
              </a:lnSpc>
              <a:buFont typeface="Wingdings" panose="05000000000000000000" pitchFamily="2" charset="2"/>
              <a:buChar char="§"/>
              <a:defRPr lang="de-DE" sz="1600" noProof="0" dirty="0" smtClean="0"/>
            </a:lvl2pPr>
            <a:lvl3pPr>
              <a:lnSpc>
                <a:spcPct val="114000"/>
              </a:lnSpc>
              <a:defRPr sz="1600" baseline="0"/>
            </a:lvl3pPr>
            <a:lvl4pPr marL="717533" indent="-237061">
              <a:lnSpc>
                <a:spcPct val="114000"/>
              </a:lnSpc>
              <a:buFont typeface="Arial" panose="020B0604020202020204" pitchFamily="34" charset="0"/>
              <a:buChar char="•"/>
              <a:defRPr sz="1600"/>
            </a:lvl4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sz="1600" noProof="0" dirty="0"/>
              <a:t>Vierte Ebene</a:t>
            </a:r>
          </a:p>
          <a:p>
            <a:pPr lvl="1"/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6196239" y="1824000"/>
            <a:ext cx="5574547" cy="45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>
              <a:lnSpc>
                <a:spcPct val="114000"/>
              </a:lnSpc>
              <a:defRPr lang="de-DE" sz="1600" noProof="0" dirty="0" smtClean="0"/>
            </a:lvl1pPr>
            <a:lvl2pPr marL="0" indent="-234945">
              <a:lnSpc>
                <a:spcPct val="114000"/>
              </a:lnSpc>
              <a:buFont typeface="Wingdings" panose="05000000000000000000" pitchFamily="2" charset="2"/>
              <a:buChar char="§"/>
              <a:defRPr lang="de-DE" sz="1600" noProof="0" dirty="0" smtClean="0"/>
            </a:lvl2pPr>
            <a:lvl3pPr>
              <a:lnSpc>
                <a:spcPct val="114000"/>
              </a:lnSpc>
              <a:defRPr sz="1600" baseline="0"/>
            </a:lvl3pPr>
            <a:lvl4pPr marL="717533" indent="-237061">
              <a:lnSpc>
                <a:spcPct val="114000"/>
              </a:lnSpc>
              <a:buFont typeface="Arial" panose="020B0604020202020204" pitchFamily="34" charset="0"/>
              <a:buChar char="•"/>
              <a:defRPr sz="1600"/>
            </a:lvl4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sz="1600" noProof="0" dirty="0"/>
              <a:t>Vierte Ebene</a:t>
            </a:r>
          </a:p>
          <a:p>
            <a:pPr lvl="1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LPL I Name</a:t>
            </a:r>
            <a:endParaRPr lang="en-US" dirty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432000" y="1056000"/>
            <a:ext cx="2620910" cy="5145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3200" dirty="0">
                <a:latin typeface="+mn-lt"/>
              </a:rPr>
              <a:t>Bildnachweise</a:t>
            </a:r>
          </a:p>
        </p:txBody>
      </p:sp>
    </p:spTree>
    <p:extLst>
      <p:ext uri="{BB962C8B-B14F-4D97-AF65-F5344CB8AC3E}">
        <p14:creationId xmlns:p14="http://schemas.microsoft.com/office/powerpoint/2010/main" val="33001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F93CE-DD2C-44A3-B847-8BC696407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4651EE-04BE-4F78-BA16-BB744E955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B03E5F-2552-4614-9630-5214BF0F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A528-D671-46BC-87FB-B7CE49DAB32C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E62151-685F-459C-BCCA-67CD390C5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5B65AC-0164-4821-8B11-3F874AF1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26A9-8B28-4104-BDDA-B7EBD9F8D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5876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425455" y="1824000"/>
            <a:ext cx="5574547" cy="45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>
              <a:lnSpc>
                <a:spcPct val="114000"/>
              </a:lnSpc>
              <a:defRPr lang="de-DE" sz="1600" noProof="0" dirty="0" smtClean="0"/>
            </a:lvl1pPr>
            <a:lvl2pPr marL="0" indent="-234945">
              <a:lnSpc>
                <a:spcPct val="114000"/>
              </a:lnSpc>
              <a:buFont typeface="Wingdings" panose="05000000000000000000" pitchFamily="2" charset="2"/>
              <a:buChar char="§"/>
              <a:defRPr lang="de-DE" sz="1600" noProof="0" dirty="0" smtClean="0"/>
            </a:lvl2pPr>
            <a:lvl3pPr>
              <a:lnSpc>
                <a:spcPct val="114000"/>
              </a:lnSpc>
              <a:defRPr sz="1600" baseline="0"/>
            </a:lvl3pPr>
            <a:lvl4pPr marL="717533" indent="-237061">
              <a:lnSpc>
                <a:spcPct val="114000"/>
              </a:lnSpc>
              <a:buFont typeface="Arial" panose="020B0604020202020204" pitchFamily="34" charset="0"/>
              <a:buChar char="•"/>
              <a:defRPr sz="1600"/>
            </a:lvl4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sz="1600" noProof="0" dirty="0"/>
              <a:t>Vierte Ebene</a:t>
            </a:r>
          </a:p>
          <a:p>
            <a:pPr lvl="1"/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6196239" y="1824000"/>
            <a:ext cx="5574547" cy="45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>
              <a:lnSpc>
                <a:spcPct val="114000"/>
              </a:lnSpc>
              <a:defRPr lang="de-DE" sz="1600" noProof="0" dirty="0" smtClean="0"/>
            </a:lvl1pPr>
            <a:lvl2pPr marL="0" indent="-234945">
              <a:lnSpc>
                <a:spcPct val="114000"/>
              </a:lnSpc>
              <a:buFont typeface="Wingdings" panose="05000000000000000000" pitchFamily="2" charset="2"/>
              <a:buChar char="§"/>
              <a:defRPr lang="de-DE" sz="1600" noProof="0" dirty="0" smtClean="0"/>
            </a:lvl2pPr>
            <a:lvl3pPr>
              <a:lnSpc>
                <a:spcPct val="114000"/>
              </a:lnSpc>
              <a:defRPr sz="1600" baseline="0"/>
            </a:lvl3pPr>
            <a:lvl4pPr marL="717533" indent="-237061">
              <a:lnSpc>
                <a:spcPct val="114000"/>
              </a:lnSpc>
              <a:buFont typeface="Arial" panose="020B0604020202020204" pitchFamily="34" charset="0"/>
              <a:buChar char="•"/>
              <a:defRPr sz="1600"/>
            </a:lvl4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sz="1600" noProof="0" dirty="0"/>
              <a:t>Vierte Ebene</a:t>
            </a:r>
          </a:p>
          <a:p>
            <a:pPr lvl="1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LPL I Name</a:t>
            </a:r>
            <a:endParaRPr lang="en-US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432001" y="1056000"/>
            <a:ext cx="2095125" cy="5145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3200" dirty="0">
                <a:latin typeface="+mn-lt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8068793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_deut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Fahnen_HG.jpg"/>
          <p:cNvPicPr>
            <a:picLocks noChangeAspect="1"/>
          </p:cNvPicPr>
          <p:nvPr userDrawn="1"/>
        </p:nvPicPr>
        <p:blipFill>
          <a:blip r:embed="rId2" cstate="screen"/>
          <a:srcRect l="398" t="14167" b="1083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Bild 6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58401" y="432000"/>
            <a:ext cx="799351" cy="427051"/>
          </a:xfrm>
          <a:prstGeom prst="rect">
            <a:avLst/>
          </a:prstGeom>
        </p:spPr>
      </p:pic>
      <p:sp>
        <p:nvSpPr>
          <p:cNvPr id="13" name="Textfeld 12"/>
          <p:cNvSpPr txBox="1"/>
          <p:nvPr userDrawn="1"/>
        </p:nvSpPr>
        <p:spPr>
          <a:xfrm>
            <a:off x="432000" y="1056000"/>
            <a:ext cx="7680000" cy="57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4000"/>
              </a:lnSpc>
            </a:pPr>
            <a:r>
              <a:rPr lang="de-DE" sz="3200" dirty="0">
                <a:solidFill>
                  <a:schemeClr val="bg1"/>
                </a:solidFill>
                <a:latin typeface="+mn-lt"/>
              </a:rPr>
              <a:t>Danke für</a:t>
            </a:r>
            <a:r>
              <a:rPr lang="de-DE" sz="3200" baseline="0" dirty="0">
                <a:solidFill>
                  <a:schemeClr val="bg1"/>
                </a:solidFill>
                <a:latin typeface="+mn-lt"/>
              </a:rPr>
              <a:t> Ihre Aufmerksamkeit!</a:t>
            </a:r>
            <a:endParaRPr lang="de-DE" sz="3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480001" y="4944001"/>
            <a:ext cx="2564805" cy="11928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endParaRPr lang="de-DE" sz="5333" dirty="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Planen – Gestalten – Bauen</a:t>
            </a:r>
            <a:endParaRPr lang="de-DE" sz="1600" i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4992001"/>
            <a:ext cx="1847397" cy="75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419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_engli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Fahnen_HG.jpg"/>
          <p:cNvPicPr>
            <a:picLocks noChangeAspect="1"/>
          </p:cNvPicPr>
          <p:nvPr userDrawn="1"/>
        </p:nvPicPr>
        <p:blipFill>
          <a:blip r:embed="rId2" cstate="screen"/>
          <a:srcRect l="398" t="14167" b="1083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Bild 6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58401" y="432000"/>
            <a:ext cx="799351" cy="427051"/>
          </a:xfrm>
          <a:prstGeom prst="rect">
            <a:avLst/>
          </a:prstGeom>
        </p:spPr>
      </p:pic>
      <p:sp>
        <p:nvSpPr>
          <p:cNvPr id="13" name="Textfeld 12"/>
          <p:cNvSpPr txBox="1"/>
          <p:nvPr userDrawn="1"/>
        </p:nvSpPr>
        <p:spPr>
          <a:xfrm>
            <a:off x="431999" y="1056000"/>
            <a:ext cx="7680000" cy="57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Thank you for your attention!</a:t>
            </a:r>
            <a:endParaRPr lang="de-DE" sz="3200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4992001"/>
            <a:ext cx="1847397" cy="755905"/>
          </a:xfrm>
          <a:prstGeom prst="rect">
            <a:avLst/>
          </a:prstGeom>
        </p:spPr>
      </p:pic>
      <p:sp>
        <p:nvSpPr>
          <p:cNvPr id="10" name="Textfeld 9"/>
          <p:cNvSpPr txBox="1"/>
          <p:nvPr userDrawn="1"/>
        </p:nvSpPr>
        <p:spPr>
          <a:xfrm>
            <a:off x="480001" y="4944001"/>
            <a:ext cx="1957267" cy="11928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endParaRPr lang="de-DE" sz="5333" dirty="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Plan – Design – </a:t>
            </a:r>
            <a:r>
              <a:rPr lang="de-DE" sz="1600" dirty="0" err="1">
                <a:solidFill>
                  <a:schemeClr val="bg1"/>
                </a:solidFill>
                <a:latin typeface="+mn-lt"/>
              </a:rPr>
              <a:t>Build</a:t>
            </a:r>
            <a:endParaRPr lang="de-DE" sz="1600" i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65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E54E6-37F8-4D0A-9116-E9C2C83CD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5D4521-74B1-478E-AE2C-F59E835AF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9B73A4-3E3C-4A8E-9D07-29C5D9F77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A528-D671-46BC-87FB-B7CE49DAB32C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B77663-C02B-4284-BEF0-2E47CFB5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ED098D-5C86-40AD-B221-838476B6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26A9-8B28-4104-BDDA-B7EBD9F8D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63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85149-4919-4043-AEE4-3EB6F6FCE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47A15-B14A-4AA3-A103-15A2046E8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23A00F-21A6-494E-84A6-FB284A365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EC7F20-BAD9-4080-8A8C-317F5A06A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A528-D671-46BC-87FB-B7CE49DAB32C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7F8C1B-2EEB-4C01-BEF6-43D7BA52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0D072E-CFA2-4E8C-9C6E-142C30C3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26A9-8B28-4104-BDDA-B7EBD9F8D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44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54079-EBE5-4FD7-9C09-7DAB77F79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7588CC-AEA6-4A8D-9E55-761C01425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F7C2DB-325C-453E-B3A8-802DC0CE7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3E99B7-6538-4E3D-A5ED-C98B44C48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A4FC73-3311-4F4C-A92B-3233E6946D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C155BE-CA93-4C65-86B9-F23ED97A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A528-D671-46BC-87FB-B7CE49DAB32C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D15E84-CE31-4019-9AC7-A5B5EBAD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A63A6B-395C-45F3-B777-A312887D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26A9-8B28-4104-BDDA-B7EBD9F8D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7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6FCAA-DDE8-428A-8801-334C64319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3A9191-F4A8-4DD8-88AA-92CB8F28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A528-D671-46BC-87FB-B7CE49DAB32C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C40AE3-CB41-47F0-A425-2E719C89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955FCD-CB61-4451-BE5E-68DC1A01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26A9-8B28-4104-BDDA-B7EBD9F8D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62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69C0E6-64E8-4FD8-94B1-3B2393E0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A528-D671-46BC-87FB-B7CE49DAB32C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37FCF9-8204-41A5-9068-13C161FF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C4A586-482F-49B0-85FD-2FF5BC3C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26A9-8B28-4104-BDDA-B7EBD9F8D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53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D25DC-FF26-47D6-A75A-0D64C0787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A6073-5A6F-48F7-91F1-25F94086F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BBBF38-79C6-4E97-8203-62D1E2A38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ECE949-B4D8-4FC1-BCE9-E13DC1D8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A528-D671-46BC-87FB-B7CE49DAB32C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ABB38A-0E84-4BBC-99F5-DD1A9231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6FC4E5-8B73-4251-B75C-2572A089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26A9-8B28-4104-BDDA-B7EBD9F8D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31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39D33-80ED-4D90-BE75-19DB0C7B0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EDC914-FC58-4450-9561-9A51961B7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42A952-EDAA-4E63-868A-04231DB3E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E013E2-A5A8-46DD-8453-92CE0FAC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A528-D671-46BC-87FB-B7CE49DAB32C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57941A-4469-42A1-A996-2A7F4130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1392E1-0FE4-4FFB-BCE1-AA8E016C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26A9-8B28-4104-BDDA-B7EBD9F8D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3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4D1B6F-E0EA-4E8D-BB6D-CAA6ECE9B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0C4712-938A-4C5C-8220-74F04FEC6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4DF05A-9FC8-405B-9755-6E9EF900D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0A528-D671-46BC-87FB-B7CE49DAB32C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412CE3-B463-4B51-87B5-3CF8D552C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0742C-A881-4FAD-A1AA-2C2103FFA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D26A9-8B28-4104-BDDA-B7EBD9F8D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8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957882" y="432000"/>
            <a:ext cx="806365" cy="424688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67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67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LPL I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3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33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fontAlgn="base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fontAlgn="base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fontAlgn="base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fontAlgn="base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CE58CB1E-F828-4F11-99E0-327109AF9DA4}" type="slidenum">
              <a:rPr lang="de-DE">
                <a:solidFill>
                  <a:prstClr val="black"/>
                </a:solidFill>
                <a:latin typeface="Arial" charset="0"/>
                <a:cs typeface="Arial" charset="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de-DE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de-DE">
                <a:solidFill>
                  <a:prstClr val="black"/>
                </a:solidFill>
                <a:latin typeface="Arial" charset="0"/>
                <a:cs typeface="Arial" charset="0"/>
              </a:rPr>
              <a:t>LPL I Name</a:t>
            </a: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47B253-C28E-4B5C-A728-D1ED51ECE636}"/>
              </a:ext>
            </a:extLst>
          </p:cNvPr>
          <p:cNvSpPr txBox="1"/>
          <p:nvPr/>
        </p:nvSpPr>
        <p:spPr>
          <a:xfrm>
            <a:off x="425453" y="1685365"/>
            <a:ext cx="5670547" cy="25881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80990" indent="-380990" defTabSz="1219170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zh-CN" sz="2133" dirty="0" err="1">
                <a:solidFill>
                  <a:prstClr val="black"/>
                </a:solidFill>
                <a:latin typeface="Arial"/>
                <a:cs typeface="Arial" charset="0"/>
              </a:rPr>
              <a:t>N_class</a:t>
            </a:r>
            <a:r>
              <a:rPr lang="de-DE" altLang="zh-CN" sz="2133" dirty="0">
                <a:solidFill>
                  <a:prstClr val="black"/>
                </a:solidFill>
                <a:latin typeface="Arial"/>
                <a:cs typeface="Arial" charset="0"/>
              </a:rPr>
              <a:t>=5500 (500,1000:500:5500)</a:t>
            </a:r>
          </a:p>
          <a:p>
            <a:pPr marL="380990" indent="-380990" defTabSz="1219170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zh-CN" sz="2133" dirty="0" err="1">
                <a:solidFill>
                  <a:prstClr val="black"/>
                </a:solidFill>
                <a:latin typeface="Arial"/>
                <a:cs typeface="Arial" charset="0"/>
              </a:rPr>
              <a:t>N_class</a:t>
            </a:r>
            <a:r>
              <a:rPr lang="de-DE" altLang="zh-CN" sz="2133" dirty="0">
                <a:solidFill>
                  <a:prstClr val="black"/>
                </a:solidFill>
                <a:latin typeface="Arial"/>
                <a:cs typeface="Arial" charset="0"/>
              </a:rPr>
              <a:t>(1)=500</a:t>
            </a:r>
          </a:p>
          <a:p>
            <a:pPr marL="380990" indent="-380990" defTabSz="1219170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zh-CN" sz="2133" dirty="0">
                <a:solidFill>
                  <a:prstClr val="black"/>
                </a:solidFill>
                <a:latin typeface="Arial"/>
                <a:cs typeface="Arial" charset="0"/>
              </a:rPr>
              <a:t>N = 6000</a:t>
            </a:r>
          </a:p>
          <a:p>
            <a:pPr marL="380990" indent="-380990" defTabSz="1219170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zh-CN" sz="2133" dirty="0" err="1">
                <a:solidFill>
                  <a:prstClr val="black"/>
                </a:solidFill>
                <a:latin typeface="Arial"/>
                <a:cs typeface="Arial" charset="0"/>
              </a:rPr>
              <a:t>Deltax</a:t>
            </a:r>
            <a:r>
              <a:rPr lang="de-DE" altLang="zh-CN" sz="2133" dirty="0">
                <a:solidFill>
                  <a:prstClr val="black"/>
                </a:solidFill>
                <a:latin typeface="Arial"/>
                <a:cs typeface="Arial" charset="0"/>
              </a:rPr>
              <a:t>=0.1</a:t>
            </a:r>
          </a:p>
          <a:p>
            <a:pPr marL="380990" indent="-380990" defTabSz="1219170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zh-CN" sz="2133" dirty="0" err="1">
                <a:solidFill>
                  <a:prstClr val="black"/>
                </a:solidFill>
                <a:latin typeface="Arial"/>
                <a:cs typeface="Arial" charset="0"/>
              </a:rPr>
              <a:t>N_temp</a:t>
            </a:r>
            <a:r>
              <a:rPr lang="de-DE" altLang="zh-CN" sz="2133" dirty="0">
                <a:solidFill>
                  <a:prstClr val="black"/>
                </a:solidFill>
                <a:latin typeface="Arial"/>
                <a:cs typeface="Arial" charset="0"/>
              </a:rPr>
              <a:t>: ^2 </a:t>
            </a:r>
            <a:r>
              <a:rPr lang="de-DE" altLang="zh-CN" sz="2133" dirty="0">
                <a:solidFill>
                  <a:prstClr val="black"/>
                </a:solidFill>
                <a:latin typeface="Arial"/>
                <a:cs typeface="Arial" charset="0"/>
                <a:sym typeface="Wingdings" panose="05000000000000000000" pitchFamily="2" charset="2"/>
              </a:rPr>
              <a:t> ^4 &amp;&amp; 1e71e6</a:t>
            </a:r>
          </a:p>
          <a:p>
            <a:pPr marL="380990" indent="-380990" defTabSz="1219170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zh-CN" sz="2133" dirty="0" err="1">
                <a:solidFill>
                  <a:prstClr val="black"/>
                </a:solidFill>
                <a:latin typeface="Arial"/>
                <a:cs typeface="Arial" charset="0"/>
                <a:sym typeface="Wingdings" panose="05000000000000000000" pitchFamily="2" charset="2"/>
              </a:rPr>
              <a:t>Mass</a:t>
            </a:r>
            <a:r>
              <a:rPr lang="de-DE" altLang="zh-CN" sz="2133" dirty="0">
                <a:solidFill>
                  <a:prstClr val="black"/>
                </a:solidFill>
                <a:latin typeface="Arial"/>
                <a:cs typeface="Arial" charset="0"/>
                <a:sym typeface="Wingdings" panose="05000000000000000000" pitchFamily="2" charset="2"/>
              </a:rPr>
              <a:t> Sample in „</a:t>
            </a:r>
            <a:r>
              <a:rPr lang="de-DE" altLang="zh-CN" sz="2133" dirty="0" err="1">
                <a:solidFill>
                  <a:prstClr val="black"/>
                </a:solidFill>
                <a:latin typeface="Arial"/>
                <a:cs typeface="Arial" charset="0"/>
                <a:sym typeface="Wingdings" panose="05000000000000000000" pitchFamily="2" charset="2"/>
              </a:rPr>
              <a:t>SAL.m</a:t>
            </a:r>
            <a:r>
              <a:rPr lang="de-DE" altLang="zh-CN" sz="2133" dirty="0">
                <a:solidFill>
                  <a:prstClr val="black"/>
                </a:solidFill>
                <a:latin typeface="Arial"/>
                <a:cs typeface="Arial" charset="0"/>
                <a:sym typeface="Wingdings" panose="05000000000000000000" pitchFamily="2" charset="2"/>
              </a:rPr>
              <a:t>“: Rate 1.21.1</a:t>
            </a:r>
            <a:endParaRPr lang="de-DE" altLang="zh-CN" sz="2133" dirty="0">
              <a:solidFill>
                <a:prstClr val="black"/>
              </a:solidFill>
              <a:latin typeface="Arial"/>
              <a:cs typeface="Arial" charset="0"/>
            </a:endParaRPr>
          </a:p>
          <a:p>
            <a:pPr defTabSz="1219170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133" dirty="0" err="1">
              <a:solidFill>
                <a:prstClr val="black"/>
              </a:solidFill>
              <a:latin typeface="Arial"/>
              <a:cs typeface="Arial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3D780A-CEA6-405E-9598-7F53FA622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83" y="4274109"/>
            <a:ext cx="4953691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6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B81A98D-EDE6-4A76-B65C-2CA0A1DCD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242"/>
            <a:ext cx="12192000" cy="6709516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DEEB68-D805-4DC6-9DE1-AFC849FC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CE58CB1E-F828-4F11-99E0-327109AF9DA4}" type="slidenum">
              <a:rPr lang="de-DE">
                <a:solidFill>
                  <a:prstClr val="black"/>
                </a:solidFill>
                <a:latin typeface="Arial" charset="0"/>
                <a:cs typeface="Arial" charset="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de-DE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E2BE06-DC77-4D21-AC9A-0E5A2EFA59F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de-DE">
                <a:solidFill>
                  <a:prstClr val="black"/>
                </a:solidFill>
                <a:latin typeface="Arial" charset="0"/>
                <a:cs typeface="Arial" charset="0"/>
              </a:rPr>
              <a:t>LPL I Name</a:t>
            </a: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4BE2CF-5F99-4886-B476-123F809D2F15}"/>
              </a:ext>
            </a:extLst>
          </p:cNvPr>
          <p:cNvSpPr txBox="1"/>
          <p:nvPr/>
        </p:nvSpPr>
        <p:spPr>
          <a:xfrm>
            <a:off x="5782235" y="5441576"/>
            <a:ext cx="5127812" cy="3429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zh-CN" sz="2133" dirty="0">
                <a:solidFill>
                  <a:prstClr val="black"/>
                </a:solidFill>
                <a:latin typeface="Arial"/>
                <a:cs typeface="Arial" charset="0"/>
              </a:rPr>
              <a:t>Alle </a:t>
            </a:r>
            <a:r>
              <a:rPr lang="de-DE" altLang="zh-CN" sz="2133" dirty="0" err="1">
                <a:solidFill>
                  <a:prstClr val="black"/>
                </a:solidFill>
                <a:latin typeface="Arial"/>
                <a:cs typeface="Arial" charset="0"/>
              </a:rPr>
              <a:t>Classifikation</a:t>
            </a:r>
            <a:r>
              <a:rPr lang="de-DE" altLang="zh-CN" sz="2133" dirty="0">
                <a:solidFill>
                  <a:prstClr val="black"/>
                </a:solidFill>
                <a:latin typeface="Arial"/>
                <a:cs typeface="Arial" charset="0"/>
              </a:rPr>
              <a:t> Samples</a:t>
            </a:r>
            <a:endParaRPr lang="zh-CN" altLang="en-US" sz="2133" dirty="0" err="1">
              <a:solidFill>
                <a:prstClr val="black"/>
              </a:solidFill>
              <a:latin typeface="Arial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82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E7F48DF-5CE5-45B2-97CB-0DE86FD58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479"/>
            <a:ext cx="12192000" cy="6635043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D2BD62-486F-4F30-8A6F-923A9605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CE58CB1E-F828-4F11-99E0-327109AF9DA4}" type="slidenum">
              <a:rPr lang="de-DE">
                <a:solidFill>
                  <a:prstClr val="black"/>
                </a:solidFill>
                <a:latin typeface="Arial" charset="0"/>
                <a:cs typeface="Arial" charset="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de-DE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DBE64D-9232-460C-8400-1436A37A55A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de-DE">
                <a:solidFill>
                  <a:prstClr val="black"/>
                </a:solidFill>
                <a:latin typeface="Arial" charset="0"/>
                <a:cs typeface="Arial" charset="0"/>
              </a:rPr>
              <a:t>LPL I Name</a:t>
            </a: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DF825F-5C1F-40A8-860D-95BBBCB9113C}"/>
              </a:ext>
            </a:extLst>
          </p:cNvPr>
          <p:cNvSpPr txBox="1"/>
          <p:nvPr/>
        </p:nvSpPr>
        <p:spPr>
          <a:xfrm>
            <a:off x="5782235" y="5441576"/>
            <a:ext cx="5127812" cy="3429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zh-CN" sz="2133" dirty="0">
                <a:solidFill>
                  <a:prstClr val="black"/>
                </a:solidFill>
                <a:latin typeface="Arial"/>
                <a:cs typeface="Arial" charset="0"/>
              </a:rPr>
              <a:t>Alle </a:t>
            </a:r>
            <a:r>
              <a:rPr lang="de-DE" altLang="zh-CN" sz="2133" dirty="0" err="1">
                <a:solidFill>
                  <a:prstClr val="black"/>
                </a:solidFill>
                <a:latin typeface="Arial"/>
                <a:cs typeface="Arial" charset="0"/>
              </a:rPr>
              <a:t>Mass</a:t>
            </a:r>
            <a:r>
              <a:rPr lang="de-DE" altLang="zh-CN" sz="2133" dirty="0">
                <a:solidFill>
                  <a:prstClr val="black"/>
                </a:solidFill>
                <a:latin typeface="Arial"/>
                <a:cs typeface="Arial" charset="0"/>
              </a:rPr>
              <a:t> Samples</a:t>
            </a:r>
            <a:endParaRPr lang="zh-CN" altLang="en-US" sz="2133" dirty="0" err="1">
              <a:solidFill>
                <a:prstClr val="black"/>
              </a:solidFill>
              <a:latin typeface="Arial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11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C4D0D4-F130-4CAA-873F-B7602DC0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CE58CB1E-F828-4F11-99E0-327109AF9DA4}" type="slidenum">
              <a:rPr lang="de-DE">
                <a:solidFill>
                  <a:prstClr val="black"/>
                </a:solidFill>
                <a:latin typeface="Arial" charset="0"/>
                <a:cs typeface="Arial" charset="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de-DE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3AADD-D4E6-48FF-84C9-BC50FA28349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de-DE">
                <a:solidFill>
                  <a:prstClr val="black"/>
                </a:solidFill>
                <a:latin typeface="Arial" charset="0"/>
                <a:cs typeface="Arial" charset="0"/>
              </a:rPr>
              <a:t>LPL I Name</a:t>
            </a: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F0791B1-0EE3-4321-8B08-F24B4ECE0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900"/>
            <a:ext cx="12192000" cy="647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8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C4D0D4-F130-4CAA-873F-B7602DC0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CE58CB1E-F828-4F11-99E0-327109AF9DA4}" type="slidenum">
              <a:rPr lang="de-DE">
                <a:solidFill>
                  <a:prstClr val="black"/>
                </a:solidFill>
                <a:latin typeface="Arial" charset="0"/>
                <a:cs typeface="Arial" charset="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de-DE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3AADD-D4E6-48FF-84C9-BC50FA28349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de-DE">
                <a:solidFill>
                  <a:prstClr val="black"/>
                </a:solidFill>
                <a:latin typeface="Arial" charset="0"/>
                <a:cs typeface="Arial" charset="0"/>
              </a:rPr>
              <a:t>LPL I Name</a:t>
            </a: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82D13D-1226-45CB-A20F-6672E889A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732"/>
            <a:ext cx="12192000" cy="649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4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" y="19561"/>
            <a:ext cx="3025967" cy="503728"/>
          </a:xfrm>
        </p:spPr>
        <p:txBody>
          <a:bodyPr/>
          <a:lstStyle/>
          <a:p>
            <a:r>
              <a:rPr lang="de-DE" dirty="0"/>
              <a:t>2D: 6 Lastfallen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LPL I Name</a:t>
            </a:r>
            <a:endParaRPr 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BE345D5-E21F-452C-AE3C-13929AD64708}"/>
              </a:ext>
            </a:extLst>
          </p:cNvPr>
          <p:cNvGraphicFramePr>
            <a:graphicFrameLocks noGrp="1"/>
          </p:cNvGraphicFramePr>
          <p:nvPr/>
        </p:nvGraphicFramePr>
        <p:xfrm>
          <a:off x="-118535" y="523289"/>
          <a:ext cx="12570512" cy="60867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3308">
                  <a:extLst>
                    <a:ext uri="{9D8B030D-6E8A-4147-A177-3AD203B41FA5}">
                      <a16:colId xmlns:a16="http://schemas.microsoft.com/office/drawing/2014/main" val="2241512257"/>
                    </a:ext>
                  </a:extLst>
                </a:gridCol>
                <a:gridCol w="658457">
                  <a:extLst>
                    <a:ext uri="{9D8B030D-6E8A-4147-A177-3AD203B41FA5}">
                      <a16:colId xmlns:a16="http://schemas.microsoft.com/office/drawing/2014/main" val="813328133"/>
                    </a:ext>
                  </a:extLst>
                </a:gridCol>
                <a:gridCol w="621365">
                  <a:extLst>
                    <a:ext uri="{9D8B030D-6E8A-4147-A177-3AD203B41FA5}">
                      <a16:colId xmlns:a16="http://schemas.microsoft.com/office/drawing/2014/main" val="1947059670"/>
                    </a:ext>
                  </a:extLst>
                </a:gridCol>
                <a:gridCol w="1107899">
                  <a:extLst>
                    <a:ext uri="{9D8B030D-6E8A-4147-A177-3AD203B41FA5}">
                      <a16:colId xmlns:a16="http://schemas.microsoft.com/office/drawing/2014/main" val="3944906077"/>
                    </a:ext>
                  </a:extLst>
                </a:gridCol>
                <a:gridCol w="1111623">
                  <a:extLst>
                    <a:ext uri="{9D8B030D-6E8A-4147-A177-3AD203B41FA5}">
                      <a16:colId xmlns:a16="http://schemas.microsoft.com/office/drawing/2014/main" val="2721700584"/>
                    </a:ext>
                  </a:extLst>
                </a:gridCol>
                <a:gridCol w="1075765">
                  <a:extLst>
                    <a:ext uri="{9D8B030D-6E8A-4147-A177-3AD203B41FA5}">
                      <a16:colId xmlns:a16="http://schemas.microsoft.com/office/drawing/2014/main" val="4022045962"/>
                    </a:ext>
                  </a:extLst>
                </a:gridCol>
                <a:gridCol w="1102659">
                  <a:extLst>
                    <a:ext uri="{9D8B030D-6E8A-4147-A177-3AD203B41FA5}">
                      <a16:colId xmlns:a16="http://schemas.microsoft.com/office/drawing/2014/main" val="2796143881"/>
                    </a:ext>
                  </a:extLst>
                </a:gridCol>
                <a:gridCol w="923364">
                  <a:extLst>
                    <a:ext uri="{9D8B030D-6E8A-4147-A177-3AD203B41FA5}">
                      <a16:colId xmlns:a16="http://schemas.microsoft.com/office/drawing/2014/main" val="283510675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00228775"/>
                    </a:ext>
                  </a:extLst>
                </a:gridCol>
                <a:gridCol w="1075765">
                  <a:extLst>
                    <a:ext uri="{9D8B030D-6E8A-4147-A177-3AD203B41FA5}">
                      <a16:colId xmlns:a16="http://schemas.microsoft.com/office/drawing/2014/main" val="147209365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497998876"/>
                    </a:ext>
                  </a:extLst>
                </a:gridCol>
                <a:gridCol w="1172436">
                  <a:extLst>
                    <a:ext uri="{9D8B030D-6E8A-4147-A177-3AD203B41FA5}">
                      <a16:colId xmlns:a16="http://schemas.microsoft.com/office/drawing/2014/main" val="1069135616"/>
                    </a:ext>
                  </a:extLst>
                </a:gridCol>
                <a:gridCol w="934271">
                  <a:extLst>
                    <a:ext uri="{9D8B030D-6E8A-4147-A177-3AD203B41FA5}">
                      <a16:colId xmlns:a16="http://schemas.microsoft.com/office/drawing/2014/main" val="774072831"/>
                    </a:ext>
                  </a:extLst>
                </a:gridCol>
              </a:tblGrid>
              <a:tr h="740735"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Kraft/</a:t>
                      </a:r>
                    </a:p>
                    <a:p>
                      <a:r>
                        <a:rPr lang="de-DE" altLang="zh-CN" sz="1200" dirty="0" err="1"/>
                        <a:t>Fload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Verschiebung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Richtung/</a:t>
                      </a:r>
                    </a:p>
                    <a:p>
                      <a:r>
                        <a:rPr lang="de-DE" altLang="zh-CN" sz="1200" dirty="0"/>
                        <a:t>(x/y/r)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K11_</a:t>
                      </a:r>
                    </a:p>
                    <a:p>
                      <a:r>
                        <a:rPr lang="de-DE" altLang="zh-CN" sz="1200" dirty="0"/>
                        <a:t>Komp1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K22_</a:t>
                      </a:r>
                    </a:p>
                    <a:p>
                      <a:r>
                        <a:rPr lang="de-DE" altLang="zh-CN" sz="1200" dirty="0"/>
                        <a:t>Komp1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K33_</a:t>
                      </a:r>
                    </a:p>
                    <a:p>
                      <a:r>
                        <a:rPr lang="de-DE" altLang="zh-CN" sz="1200" dirty="0"/>
                        <a:t>Komp1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K66_</a:t>
                      </a:r>
                    </a:p>
                    <a:p>
                      <a:r>
                        <a:rPr lang="de-DE" altLang="zh-CN" sz="1200" dirty="0"/>
                        <a:t>Komp1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m1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K11_</a:t>
                      </a:r>
                    </a:p>
                    <a:p>
                      <a:r>
                        <a:rPr lang="de-DE" altLang="zh-CN" sz="1200" dirty="0"/>
                        <a:t>Komp2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K22_</a:t>
                      </a:r>
                    </a:p>
                    <a:p>
                      <a:r>
                        <a:rPr lang="de-DE" altLang="zh-CN" sz="1200" dirty="0"/>
                        <a:t>Komp2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K33_</a:t>
                      </a:r>
                    </a:p>
                    <a:p>
                      <a:r>
                        <a:rPr lang="de-DE" altLang="zh-CN" sz="1200" dirty="0"/>
                        <a:t>Komp2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K66_</a:t>
                      </a:r>
                    </a:p>
                    <a:p>
                      <a:r>
                        <a:rPr lang="de-DE" altLang="zh-CN" sz="1200" dirty="0"/>
                        <a:t>Komp2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m2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522986"/>
                  </a:ext>
                </a:extLst>
              </a:tr>
              <a:tr h="444279"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49.03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y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1.0031e+04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418.4683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2.6274e+07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2.2549e+07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58.7521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1.8983e+03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197.0604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1.7008e+07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4.9670e+05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39.2954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537830"/>
                  </a:ext>
                </a:extLst>
              </a:tr>
              <a:tr h="397751">
                <a:tc gridSpan="3"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Nach „</a:t>
                      </a:r>
                      <a:r>
                        <a:rPr lang="de-DE" altLang="zh-CN" sz="1200" b="1" dirty="0" err="1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C.O.m</a:t>
                      </a:r>
                      <a:r>
                        <a:rPr lang="de-DE" altLang="zh-CN" sz="1200" b="1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“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9.9297e+03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422.6876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2.6010e+07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2.2324e+07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57.7815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1.8796e+03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199.0337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1.6838e+07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4.9175e+05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39.1609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53335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49.03</a:t>
                      </a:r>
                    </a:p>
                    <a:p>
                      <a:r>
                        <a:rPr lang="de-DE" altLang="zh-CN" sz="1200" dirty="0"/>
                        <a:t>*5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x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490.4250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1.6118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6.3635e+04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6.3635e+04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18.7854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490.4250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1.6118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6.3635e+04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6.3635e+04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18.7854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374713"/>
                  </a:ext>
                </a:extLst>
              </a:tr>
              <a:tr h="335141">
                <a:tc gridSpan="3"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</a:t>
                      </a:r>
                      <a:r>
                        <a:rPr lang="en-US" altLang="zh-CN" sz="1200" b="1" dirty="0" err="1">
                          <a:solidFill>
                            <a:srgbClr val="FF0000"/>
                          </a:solidFill>
                        </a:rPr>
                        <a:t>Nach</a:t>
                      </a:r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 „</a:t>
                      </a:r>
                      <a:r>
                        <a:rPr lang="en-US" altLang="zh-CN" sz="1200" b="1" dirty="0" err="1">
                          <a:solidFill>
                            <a:srgbClr val="FF0000"/>
                          </a:solidFill>
                        </a:rPr>
                        <a:t>C.O.m</a:t>
                      </a:r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“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485.5156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1.5957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6.4270e+04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6.4273e+04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20.2275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485.5156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1.5957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6.4270e+04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6.4273e+04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20.2275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15999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49.03</a:t>
                      </a:r>
                    </a:p>
                    <a:p>
                      <a:r>
                        <a:rPr lang="de-DE" altLang="zh-CN" sz="1200" dirty="0"/>
                        <a:t>*400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x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2.3583e+04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1.9648e+03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6.3075e+07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6.3075e+07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100.0000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2.3583e+04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1.9648e+03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6.3075e+07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6.3075e+07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100.0000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080955"/>
                  </a:ext>
                </a:extLst>
              </a:tr>
              <a:tr h="39775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200" b="1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Nach „</a:t>
                      </a:r>
                      <a:r>
                        <a:rPr lang="de-DE" altLang="zh-CN" sz="1200" b="1" dirty="0" err="1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C.O.m</a:t>
                      </a:r>
                      <a:r>
                        <a:rPr lang="de-DE" altLang="zh-CN" sz="1200" b="1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“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2.3347e+04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1.9452e+03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6.2444e+07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6.2444e+07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99.6510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2.3347e+04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1.9452e+03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6.2444e+07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6.2444e+07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99.6510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87721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200" dirty="0"/>
                        <a:t>49.03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200" dirty="0"/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200" dirty="0"/>
                        <a:t>*0.01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200" dirty="0"/>
                        <a:t>x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9.8243e+03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267.5714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7.4919e+06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7.4919e+06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48.9162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9.7890e+03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267.4561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7.4884e+06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7.4886e+06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48.8667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178367"/>
                  </a:ext>
                </a:extLst>
              </a:tr>
              <a:tr h="39775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200" b="1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Nach „</a:t>
                      </a:r>
                      <a:r>
                        <a:rPr lang="de-DE" altLang="zh-CN" sz="1200" b="1" dirty="0" err="1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C.O.m</a:t>
                      </a:r>
                      <a:r>
                        <a:rPr lang="de-DE" altLang="zh-CN" sz="1200" b="1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“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9.7261e+03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264.8996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7.4350e+06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7.4350e+06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49.2105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9.7261e+03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264.8996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7.4350e+06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7.4350e+06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49.2105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748482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49.03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1</a:t>
                      </a:r>
                    </a:p>
                    <a:p>
                      <a:r>
                        <a:rPr lang="de-DE" altLang="zh-CN" sz="1200" dirty="0"/>
                        <a:t>*0.00001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r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5.2144e+03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16.1190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1.0169e+07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1.0169e+07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34.3127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5.2144e+03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16.1190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1.0169e+07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1.0169e+07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34.3127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137669"/>
                  </a:ext>
                </a:extLst>
              </a:tr>
              <a:tr h="39775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200" b="1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Nach „</a:t>
                      </a:r>
                      <a:r>
                        <a:rPr lang="de-DE" altLang="zh-CN" sz="1200" b="1" dirty="0" err="1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C.O.m</a:t>
                      </a:r>
                      <a:r>
                        <a:rPr lang="de-DE" altLang="zh-CN" sz="1200" b="1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“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5.1623e+03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15.9579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1.0067e+07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1.0140e+07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34.0497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5.1623e+03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15.9579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1.0067e+07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1.0140e+07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34.0497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694242"/>
                  </a:ext>
                </a:extLst>
              </a:tr>
              <a:tr h="444279"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49.03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dirty="0" err="1"/>
                        <a:t>y_l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1.8984e+03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197.0597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4.9667e+05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1.7008e+07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39.2956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1.0031e+04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418.4884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2.2550e+07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2.6274e+07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58.7516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8237"/>
                  </a:ext>
                </a:extLst>
              </a:tr>
              <a:tr h="39775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200" b="1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Nach „</a:t>
                      </a:r>
                      <a:r>
                        <a:rPr lang="de-DE" altLang="zh-CN" sz="1200" b="1" dirty="0" err="1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C.O.m</a:t>
                      </a:r>
                      <a:r>
                        <a:rPr lang="de-DE" altLang="zh-CN" sz="1200" b="1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“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1.8794e+03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199.0308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4.9170e+05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1.6838e+07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39.1615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9.9307e+03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422.6736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2.2325e+07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2.6011e+07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57.7861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920766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473A824-308B-4EC5-9388-C76BAE69C94A}"/>
              </a:ext>
            </a:extLst>
          </p:cNvPr>
          <p:cNvSpPr txBox="1"/>
          <p:nvPr/>
        </p:nvSpPr>
        <p:spPr>
          <a:xfrm>
            <a:off x="3144502" y="76424"/>
            <a:ext cx="8973671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altLang="zh-CN" sz="1600" dirty="0"/>
              <a:t>Schwarz für optimale Kappa-Vektor nach „</a:t>
            </a:r>
            <a:r>
              <a:rPr lang="de-DE" altLang="zh-CN" sz="1600" dirty="0" err="1"/>
              <a:t>M_O.m</a:t>
            </a:r>
            <a:r>
              <a:rPr lang="de-DE" altLang="zh-CN" sz="1600" dirty="0"/>
              <a:t>“; </a:t>
            </a:r>
            <a:r>
              <a:rPr lang="de-DE" altLang="zh-CN" sz="1600" dirty="0">
                <a:solidFill>
                  <a:srgbClr val="FF0000"/>
                </a:solidFill>
              </a:rPr>
              <a:t>Rot für optimale Kappa-Vektor nach „</a:t>
            </a:r>
            <a:r>
              <a:rPr lang="de-DE" altLang="zh-CN" sz="1600" dirty="0" err="1">
                <a:solidFill>
                  <a:srgbClr val="FF0000"/>
                </a:solidFill>
              </a:rPr>
              <a:t>C_O.m</a:t>
            </a:r>
            <a:r>
              <a:rPr lang="de-DE" altLang="zh-CN" sz="1600" dirty="0">
                <a:solidFill>
                  <a:srgbClr val="FF0000"/>
                </a:solidFill>
              </a:rPr>
              <a:t>“ </a:t>
            </a:r>
            <a:endParaRPr lang="zh-CN" altLang="en-US" sz="2133" dirty="0" err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412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F5C83E-B7ED-4F51-8A65-71744A6D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E2F021-9A43-49B2-96AF-3CF253FC81C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LPL I Name</a:t>
            </a:r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2132D2E-51F6-41D1-BC04-FECB95AD5C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141" b="38028"/>
          <a:stretch/>
        </p:blipFill>
        <p:spPr>
          <a:xfrm>
            <a:off x="351787" y="4897877"/>
            <a:ext cx="4372271" cy="814256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85EFF2E-6E35-4EE0-B64B-ED73C3B216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98" b="38615"/>
          <a:stretch/>
        </p:blipFill>
        <p:spPr>
          <a:xfrm>
            <a:off x="351787" y="161367"/>
            <a:ext cx="4372271" cy="793144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B08DB2D-F566-41E5-99D8-644E3BE572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653" b="40826"/>
          <a:stretch/>
        </p:blipFill>
        <p:spPr>
          <a:xfrm>
            <a:off x="351787" y="1304385"/>
            <a:ext cx="4372271" cy="804072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B1F299B-DB98-49A7-82F1-470E9EB954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4849" b="37697"/>
          <a:stretch/>
        </p:blipFill>
        <p:spPr>
          <a:xfrm>
            <a:off x="351785" y="3595289"/>
            <a:ext cx="4372272" cy="900284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5ED7BAD-4B36-4735-8B96-12A6DEBE23C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5869" b="39611"/>
          <a:stretch/>
        </p:blipFill>
        <p:spPr>
          <a:xfrm>
            <a:off x="351785" y="2467289"/>
            <a:ext cx="4372272" cy="804072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DBA4768-0E4D-4B29-AA63-E10ACA7A151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01" t="37587" r="-501" b="40749"/>
          <a:stretch/>
        </p:blipFill>
        <p:spPr>
          <a:xfrm>
            <a:off x="351787" y="6001581"/>
            <a:ext cx="4372271" cy="710385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D48FCFA-4CD4-4049-B44E-43F12C8D7F2C}"/>
              </a:ext>
            </a:extLst>
          </p:cNvPr>
          <p:cNvCxnSpPr>
            <a:cxnSpLocks/>
          </p:cNvCxnSpPr>
          <p:nvPr/>
        </p:nvCxnSpPr>
        <p:spPr>
          <a:xfrm>
            <a:off x="5674659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B794F066-78E3-4940-B444-DB603506AF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0826" y="161367"/>
            <a:ext cx="2167732" cy="804072"/>
          </a:xfrm>
          <a:prstGeom prst="rect">
            <a:avLst/>
          </a:prstGeom>
          <a:ln w="19050">
            <a:noFill/>
          </a:ln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275E021-225B-434A-8A26-71D5250B86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08559" y="161368"/>
            <a:ext cx="2167732" cy="808121"/>
          </a:xfrm>
          <a:prstGeom prst="rect">
            <a:avLst/>
          </a:prstGeom>
          <a:ln w="19050">
            <a:noFill/>
          </a:ln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7E0C6C4-F6C7-4197-9F2B-E99573D646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40826" y="1280366"/>
            <a:ext cx="2285997" cy="828092"/>
          </a:xfrm>
          <a:prstGeom prst="rect">
            <a:avLst/>
          </a:prstGeom>
          <a:ln w="19050">
            <a:noFill/>
          </a:ln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19524D9-74A6-47D3-8EE6-BC9240CE6D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26823" y="1280365"/>
            <a:ext cx="2285997" cy="828092"/>
          </a:xfrm>
          <a:prstGeom prst="rect">
            <a:avLst/>
          </a:prstGeom>
          <a:ln w="19050">
            <a:noFill/>
          </a:ln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8AB4595-D169-47E1-AFE9-4FEDFCCF35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40826" y="2467290"/>
            <a:ext cx="2285996" cy="78128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F229AB6-EBDC-4C53-9A37-74C85A427F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82263" y="2456956"/>
            <a:ext cx="2393312" cy="81796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59F6DD5-C1EB-4085-82FF-DE9697EE688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40826" y="3564562"/>
            <a:ext cx="2241437" cy="810972"/>
          </a:xfrm>
          <a:prstGeom prst="rect">
            <a:avLst/>
          </a:prstGeom>
          <a:ln w="19050">
            <a:noFill/>
          </a:ln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4A861EC-9103-47D2-BD4B-2EBB940A1A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82263" y="3597078"/>
            <a:ext cx="2241436" cy="810972"/>
          </a:xfrm>
          <a:prstGeom prst="rect">
            <a:avLst/>
          </a:prstGeom>
          <a:ln w="19050">
            <a:noFill/>
          </a:ln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DF3CAD61-ED7B-4AD2-9455-1D334A5D999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V="1">
            <a:off x="6140826" y="4897878"/>
            <a:ext cx="2285999" cy="810972"/>
          </a:xfrm>
          <a:prstGeom prst="rect">
            <a:avLst/>
          </a:prstGeom>
          <a:ln w="19050">
            <a:noFill/>
          </a:ln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7DC3F05-ABA7-47E3-8623-E80BA61EBB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V="1">
            <a:off x="8426823" y="4907658"/>
            <a:ext cx="2285999" cy="810972"/>
          </a:xfrm>
          <a:prstGeom prst="rect">
            <a:avLst/>
          </a:prstGeom>
          <a:ln w="19050">
            <a:noFill/>
          </a:ln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36033882-2B9C-469D-8E4B-40CB9F76AE8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43866" y="6001155"/>
            <a:ext cx="1905221" cy="695479"/>
          </a:xfrm>
          <a:prstGeom prst="rect">
            <a:avLst/>
          </a:prstGeom>
          <a:ln w="19050">
            <a:noFill/>
          </a:ln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18C3AB8-DAE7-44DC-BBFD-163A2EA183F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49087" y="6024085"/>
            <a:ext cx="1905223" cy="649617"/>
          </a:xfrm>
          <a:prstGeom prst="rect">
            <a:avLst/>
          </a:prstGeom>
          <a:ln w="19050">
            <a:noFill/>
          </a:ln>
        </p:spPr>
      </p:pic>
    </p:spTree>
    <p:extLst>
      <p:ext uri="{BB962C8B-B14F-4D97-AF65-F5344CB8AC3E}">
        <p14:creationId xmlns:p14="http://schemas.microsoft.com/office/powerpoint/2010/main" val="224597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" y="19561"/>
            <a:ext cx="11345332" cy="503728"/>
          </a:xfrm>
        </p:spPr>
        <p:txBody>
          <a:bodyPr/>
          <a:lstStyle/>
          <a:p>
            <a:r>
              <a:rPr lang="de-DE" dirty="0"/>
              <a:t>6 Lastfallen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LPL I Name</a:t>
            </a:r>
            <a:endParaRPr 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BE345D5-E21F-452C-AE3C-13929AD64708}"/>
              </a:ext>
            </a:extLst>
          </p:cNvPr>
          <p:cNvGraphicFramePr>
            <a:graphicFrameLocks noGrp="1"/>
          </p:cNvGraphicFramePr>
          <p:nvPr/>
        </p:nvGraphicFramePr>
        <p:xfrm>
          <a:off x="-118535" y="523289"/>
          <a:ext cx="12570512" cy="6086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3308">
                  <a:extLst>
                    <a:ext uri="{9D8B030D-6E8A-4147-A177-3AD203B41FA5}">
                      <a16:colId xmlns:a16="http://schemas.microsoft.com/office/drawing/2014/main" val="2241512257"/>
                    </a:ext>
                  </a:extLst>
                </a:gridCol>
                <a:gridCol w="658457">
                  <a:extLst>
                    <a:ext uri="{9D8B030D-6E8A-4147-A177-3AD203B41FA5}">
                      <a16:colId xmlns:a16="http://schemas.microsoft.com/office/drawing/2014/main" val="813328133"/>
                    </a:ext>
                  </a:extLst>
                </a:gridCol>
                <a:gridCol w="621365">
                  <a:extLst>
                    <a:ext uri="{9D8B030D-6E8A-4147-A177-3AD203B41FA5}">
                      <a16:colId xmlns:a16="http://schemas.microsoft.com/office/drawing/2014/main" val="1947059670"/>
                    </a:ext>
                  </a:extLst>
                </a:gridCol>
                <a:gridCol w="1107899">
                  <a:extLst>
                    <a:ext uri="{9D8B030D-6E8A-4147-A177-3AD203B41FA5}">
                      <a16:colId xmlns:a16="http://schemas.microsoft.com/office/drawing/2014/main" val="3944906077"/>
                    </a:ext>
                  </a:extLst>
                </a:gridCol>
                <a:gridCol w="1111623">
                  <a:extLst>
                    <a:ext uri="{9D8B030D-6E8A-4147-A177-3AD203B41FA5}">
                      <a16:colId xmlns:a16="http://schemas.microsoft.com/office/drawing/2014/main" val="2721700584"/>
                    </a:ext>
                  </a:extLst>
                </a:gridCol>
                <a:gridCol w="1075765">
                  <a:extLst>
                    <a:ext uri="{9D8B030D-6E8A-4147-A177-3AD203B41FA5}">
                      <a16:colId xmlns:a16="http://schemas.microsoft.com/office/drawing/2014/main" val="4022045962"/>
                    </a:ext>
                  </a:extLst>
                </a:gridCol>
                <a:gridCol w="1102659">
                  <a:extLst>
                    <a:ext uri="{9D8B030D-6E8A-4147-A177-3AD203B41FA5}">
                      <a16:colId xmlns:a16="http://schemas.microsoft.com/office/drawing/2014/main" val="2796143881"/>
                    </a:ext>
                  </a:extLst>
                </a:gridCol>
                <a:gridCol w="923364">
                  <a:extLst>
                    <a:ext uri="{9D8B030D-6E8A-4147-A177-3AD203B41FA5}">
                      <a16:colId xmlns:a16="http://schemas.microsoft.com/office/drawing/2014/main" val="283510675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00228775"/>
                    </a:ext>
                  </a:extLst>
                </a:gridCol>
                <a:gridCol w="1075765">
                  <a:extLst>
                    <a:ext uri="{9D8B030D-6E8A-4147-A177-3AD203B41FA5}">
                      <a16:colId xmlns:a16="http://schemas.microsoft.com/office/drawing/2014/main" val="147209365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497998876"/>
                    </a:ext>
                  </a:extLst>
                </a:gridCol>
                <a:gridCol w="1172436">
                  <a:extLst>
                    <a:ext uri="{9D8B030D-6E8A-4147-A177-3AD203B41FA5}">
                      <a16:colId xmlns:a16="http://schemas.microsoft.com/office/drawing/2014/main" val="1069135616"/>
                    </a:ext>
                  </a:extLst>
                </a:gridCol>
                <a:gridCol w="934271">
                  <a:extLst>
                    <a:ext uri="{9D8B030D-6E8A-4147-A177-3AD203B41FA5}">
                      <a16:colId xmlns:a16="http://schemas.microsoft.com/office/drawing/2014/main" val="774072831"/>
                    </a:ext>
                  </a:extLst>
                </a:gridCol>
              </a:tblGrid>
              <a:tr h="740735"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Kraft/</a:t>
                      </a:r>
                    </a:p>
                    <a:p>
                      <a:r>
                        <a:rPr lang="de-DE" altLang="zh-CN" sz="1200" dirty="0" err="1"/>
                        <a:t>Fload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Verschiebung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Richtung/</a:t>
                      </a:r>
                    </a:p>
                    <a:p>
                      <a:r>
                        <a:rPr lang="de-DE" altLang="zh-CN" sz="1200" dirty="0"/>
                        <a:t>(x/y/r)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K11_</a:t>
                      </a:r>
                    </a:p>
                    <a:p>
                      <a:r>
                        <a:rPr lang="de-DE" altLang="zh-CN" sz="1200" dirty="0"/>
                        <a:t>Komp1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K22_</a:t>
                      </a:r>
                    </a:p>
                    <a:p>
                      <a:r>
                        <a:rPr lang="de-DE" altLang="zh-CN" sz="1200" dirty="0"/>
                        <a:t>Komp1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K33_</a:t>
                      </a:r>
                    </a:p>
                    <a:p>
                      <a:r>
                        <a:rPr lang="de-DE" altLang="zh-CN" sz="1200" dirty="0"/>
                        <a:t>Komp1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K66_</a:t>
                      </a:r>
                    </a:p>
                    <a:p>
                      <a:r>
                        <a:rPr lang="de-DE" altLang="zh-CN" sz="1200" dirty="0"/>
                        <a:t>Komp1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m1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K11_</a:t>
                      </a:r>
                    </a:p>
                    <a:p>
                      <a:r>
                        <a:rPr lang="de-DE" altLang="zh-CN" sz="1200" dirty="0"/>
                        <a:t>Komp2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K22_</a:t>
                      </a:r>
                    </a:p>
                    <a:p>
                      <a:r>
                        <a:rPr lang="de-DE" altLang="zh-CN" sz="1200" dirty="0"/>
                        <a:t>Komp2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K33_</a:t>
                      </a:r>
                    </a:p>
                    <a:p>
                      <a:r>
                        <a:rPr lang="de-DE" altLang="zh-CN" sz="1200" dirty="0"/>
                        <a:t>Komp2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K66_</a:t>
                      </a:r>
                    </a:p>
                    <a:p>
                      <a:r>
                        <a:rPr lang="de-DE" altLang="zh-CN" sz="1200" dirty="0"/>
                        <a:t>Komp2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m2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522986"/>
                  </a:ext>
                </a:extLst>
              </a:tr>
              <a:tr h="444279"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49.03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y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9.9297e+03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422.6876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2.6010e+07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2.2324e+07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57.7815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1.8796e+03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199.0337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1.6838e+07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4.9175e+05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39.1609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537830"/>
                  </a:ext>
                </a:extLst>
              </a:tr>
              <a:tr h="397751">
                <a:tc gridSpan="3"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geschätzt Ergebnis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8.7502e+03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404.0366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2.6274e+07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1.8212e+07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55.2039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3.3199e+03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246.0695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1.9482e+07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1.3590e+06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41.8000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53335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49.03</a:t>
                      </a:r>
                    </a:p>
                    <a:p>
                      <a:r>
                        <a:rPr lang="de-DE" altLang="zh-CN" sz="1200" dirty="0"/>
                        <a:t>*5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x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485.5156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1.5957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6.4270e+04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6.4273e+04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20.2275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485.5156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1.5957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6.4270e+04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6.4273e+04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20.2275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374713"/>
                  </a:ext>
                </a:extLst>
              </a:tr>
              <a:tr h="335141">
                <a:tc gridSpan="3"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geschätzt Ergebnis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2.1331e+03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6.7222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1.3199e+06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1.7573e+06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25.3621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2.1954e+03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6.3419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1.4197e+06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1.7610e+06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26.5483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15999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49.03</a:t>
                      </a:r>
                    </a:p>
                    <a:p>
                      <a:r>
                        <a:rPr lang="de-DE" altLang="zh-CN" sz="1200" dirty="0"/>
                        <a:t>*400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x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2.3347e+04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1.9452e+03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6.2444e+07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6.2444e+07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99.6510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2.3347e+04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1.9452e+03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6.2444e+07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6.2444e+07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99.6510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080955"/>
                  </a:ext>
                </a:extLst>
              </a:tr>
              <a:tr h="397751">
                <a:tc gridSpan="3"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geschätzt Ergebnis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2.3424e+04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1.9290e+03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6.2187e+07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6.1780e+07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99.7579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2.3424e+04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1.9291e+03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6.2187e+07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6.1780e+07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99.7579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87721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200" dirty="0"/>
                        <a:t>49.03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200" dirty="0"/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200" dirty="0"/>
                        <a:t>*0.01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200" dirty="0"/>
                        <a:t>x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9.7261e+03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264.8996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7.4350e+06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7.4350e+06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49.2105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9.7261e+03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264.8996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7.4350e+06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7.4350e+06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49.2105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178367"/>
                  </a:ext>
                </a:extLst>
              </a:tr>
              <a:tr h="397751">
                <a:tc gridSpan="3"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geschätzt Ergebnis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9.7309e+03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291.5527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1.6431e+07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3.8271e+06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53.2800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9.6658e+03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284.3684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1.6654e+07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3.7821e+06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52.5533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748482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49.03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1</a:t>
                      </a:r>
                    </a:p>
                    <a:p>
                      <a:r>
                        <a:rPr lang="de-DE" altLang="zh-CN" sz="1200" dirty="0"/>
                        <a:t>*0.00001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r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5.1623e+03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15.9579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1.0067e+07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1.0140e+07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34.0497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5.1623e+03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15.9579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1.0067e+07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1.0140e+07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34.0497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137669"/>
                  </a:ext>
                </a:extLst>
              </a:tr>
              <a:tr h="397751">
                <a:tc gridSpan="3"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geschätzt Ergebnis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5.2783e+03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205.3860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1.5337e+07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1.3724e+07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41.2035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5.3782e+03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45.5337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1.1449e+07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1.0468e+07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35.9390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694242"/>
                  </a:ext>
                </a:extLst>
              </a:tr>
              <a:tr h="444279"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49.03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dirty="0" err="1"/>
                        <a:t>y_l</a:t>
                      </a:r>
                      <a:endParaRPr lang="zh-CN" altLang="en-US" sz="1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1.8794e+03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199.0308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4.9170e+05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1.6838e+07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39.1615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9.9307e+03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422.6736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2.2325e+07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2.6011e+07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FF0000"/>
                          </a:solidFill>
                        </a:rPr>
                        <a:t>57.7861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8237"/>
                  </a:ext>
                </a:extLst>
              </a:tr>
              <a:tr h="397751">
                <a:tc gridSpan="3"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geschätzt Ergebnis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2.4120e+03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208.0058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1.0856e+06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1.6721e+07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39.5148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9.3467e+03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550.9149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2.3226e+07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2.9542e+07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200" b="1" dirty="0">
                          <a:solidFill>
                            <a:srgbClr val="0070C0"/>
                          </a:solidFill>
                        </a:rPr>
                        <a:t>58.8709</a:t>
                      </a:r>
                      <a:endParaRPr lang="zh-CN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920766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7F7CC070-CD32-4E95-A9B1-FAAB7AB37E84}"/>
              </a:ext>
            </a:extLst>
          </p:cNvPr>
          <p:cNvSpPr txBox="1"/>
          <p:nvPr/>
        </p:nvSpPr>
        <p:spPr>
          <a:xfrm>
            <a:off x="2268071" y="54194"/>
            <a:ext cx="8973671" cy="3429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altLang="zh-CN" sz="1600" dirty="0">
                <a:solidFill>
                  <a:srgbClr val="FF0000"/>
                </a:solidFill>
              </a:rPr>
              <a:t>Rot für optimale Kappa-Vektor nach „</a:t>
            </a:r>
            <a:r>
              <a:rPr lang="de-DE" altLang="zh-CN" sz="1600" dirty="0" err="1">
                <a:solidFill>
                  <a:srgbClr val="FF0000"/>
                </a:solidFill>
              </a:rPr>
              <a:t>C_O.m</a:t>
            </a:r>
            <a:r>
              <a:rPr lang="de-DE" altLang="zh-CN" sz="1600" dirty="0">
                <a:solidFill>
                  <a:srgbClr val="FF0000"/>
                </a:solidFill>
              </a:rPr>
              <a:t>“;</a:t>
            </a:r>
            <a:r>
              <a:rPr lang="de-DE" altLang="zh-CN" sz="1600" dirty="0"/>
              <a:t> </a:t>
            </a:r>
            <a:r>
              <a:rPr lang="de-DE" altLang="zh-CN" sz="1600" dirty="0">
                <a:solidFill>
                  <a:srgbClr val="0065BD"/>
                </a:solidFill>
              </a:rPr>
              <a:t>Blue für geschätzt </a:t>
            </a:r>
            <a:r>
              <a:rPr lang="de-DE" altLang="zh-CN" sz="1600" dirty="0" err="1">
                <a:solidFill>
                  <a:srgbClr val="0065BD"/>
                </a:solidFill>
              </a:rPr>
              <a:t>Kappa_Vektor</a:t>
            </a:r>
            <a:r>
              <a:rPr lang="de-DE" altLang="zh-CN" sz="1600" dirty="0">
                <a:solidFill>
                  <a:srgbClr val="0065BD"/>
                </a:solidFill>
              </a:rPr>
              <a:t> nach „</a:t>
            </a:r>
            <a:r>
              <a:rPr lang="de-DE" altLang="zh-CN" sz="1600" dirty="0" err="1">
                <a:solidFill>
                  <a:srgbClr val="0065BD"/>
                </a:solidFill>
              </a:rPr>
              <a:t>C.O.m</a:t>
            </a:r>
            <a:r>
              <a:rPr lang="de-DE" altLang="zh-CN" sz="2133" dirty="0">
                <a:solidFill>
                  <a:srgbClr val="0065BD"/>
                </a:solidFill>
              </a:rPr>
              <a:t>“ </a:t>
            </a:r>
            <a:endParaRPr lang="zh-CN" altLang="en-US" sz="2133" dirty="0" err="1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877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F5C83E-B7ED-4F51-8A65-71744A6D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E2F021-9A43-49B2-96AF-3CF253FC81C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LPL I Name</a:t>
            </a:r>
            <a:endParaRPr 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D48FCFA-4CD4-4049-B44E-43F12C8D7F2C}"/>
              </a:ext>
            </a:extLst>
          </p:cNvPr>
          <p:cNvCxnSpPr>
            <a:cxnSpLocks/>
          </p:cNvCxnSpPr>
          <p:nvPr/>
        </p:nvCxnSpPr>
        <p:spPr>
          <a:xfrm>
            <a:off x="5674659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B794F066-78E3-4940-B444-DB603506A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93" y="116544"/>
            <a:ext cx="2167732" cy="80407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275E021-225B-434A-8A26-71D5250B8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726" y="116545"/>
            <a:ext cx="2167732" cy="80812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7E0C6C4-F6C7-4197-9F2B-E99573D64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92" y="1235543"/>
            <a:ext cx="2285997" cy="82809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19524D9-74A6-47D3-8EE6-BC9240CE6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990" y="1235542"/>
            <a:ext cx="2285997" cy="82809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8AB4595-D169-47E1-AFE9-4FEDFCCF3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993" y="2422468"/>
            <a:ext cx="2285996" cy="78128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F229AB6-EBDC-4C53-9A37-74C85A427F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6429" y="2412133"/>
            <a:ext cx="2393312" cy="81796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59F6DD5-C1EB-4085-82FF-DE9697EE68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992" y="3519739"/>
            <a:ext cx="2241437" cy="81097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4A861EC-9103-47D2-BD4B-2EBB940A1A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6430" y="3552255"/>
            <a:ext cx="2241436" cy="81097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DF3CAD61-ED7B-4AD2-9455-1D334A5D99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534993" y="4853055"/>
            <a:ext cx="2285999" cy="81097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7DC3F05-ABA7-47E3-8623-E80BA61EBB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2820990" y="4862835"/>
            <a:ext cx="2285999" cy="81097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36033882-2B9C-469D-8E4B-40CB9F76AE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032" y="5956333"/>
            <a:ext cx="1905221" cy="69547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18C3AB8-DAE7-44DC-BBFD-163A2EA183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3254" y="5979262"/>
            <a:ext cx="1905223" cy="64961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1441FA7-C7F2-4F16-B073-AAE5E4355F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5437" y="93039"/>
            <a:ext cx="2265719" cy="85108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F2257D98-DD26-4F40-9301-8856857320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81155" y="116545"/>
            <a:ext cx="2356503" cy="8478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470474DD-DC60-4519-AB40-3E1EC4614FD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15437" y="1235542"/>
            <a:ext cx="2356504" cy="886549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AD456219-83AD-40D7-83E4-47F269CC3CD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81154" y="1260861"/>
            <a:ext cx="2356503" cy="871011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F6FDA825-A739-4D4D-8DFC-F9600D7406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5436" y="2418535"/>
            <a:ext cx="2265717" cy="774359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86E57212-CCF9-41DE-ACE2-DA398A4777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1154" y="2430307"/>
            <a:ext cx="2265717" cy="774359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BB7EDAF1-6505-455F-984D-955451F381F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17756" y="3523715"/>
            <a:ext cx="2263397" cy="849487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7D3FD018-3D3F-4F22-8F4D-4449DA35F15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81154" y="3533361"/>
            <a:ext cx="2356501" cy="879201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C68E9A4F-38B7-4970-917A-1395BC62B10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15436" y="4853055"/>
            <a:ext cx="2263397" cy="812501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D5BF7E13-3A32-4C78-8EE6-8EB3C7F85C9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278834" y="4841162"/>
            <a:ext cx="2356503" cy="81863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815C13AF-8983-4464-9539-3346E1509D7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15437" y="5956333"/>
            <a:ext cx="2263396" cy="76204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C45B8B95-8658-4D83-AEF8-977B61BFA35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278833" y="5910112"/>
            <a:ext cx="2176496" cy="76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01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CB1AB909-FFB1-4851-835B-8C95C5991F0E}" vid="{85E8F6E3-134B-449C-9435-98D41796AF0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882</Words>
  <Application>Microsoft Office PowerPoint</Application>
  <PresentationFormat>宽屏</PresentationFormat>
  <Paragraphs>372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Arial</vt:lpstr>
      <vt:lpstr>Symbol</vt:lpstr>
      <vt:lpstr>Wingdings</vt:lpstr>
      <vt:lpstr>Office 主题​​</vt:lpstr>
      <vt:lpstr>Inhalt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2D: 6 Lastfallen </vt:lpstr>
      <vt:lpstr>PowerPoint 演示文稿</vt:lpstr>
      <vt:lpstr>6 Lastfallen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Versuch 13 (Kombiniert Versuch5) </dc:title>
  <dc:creator>治平 李</dc:creator>
  <cp:lastModifiedBy>治平 李</cp:lastModifiedBy>
  <cp:revision>2</cp:revision>
  <dcterms:created xsi:type="dcterms:W3CDTF">2022-01-17T19:45:38Z</dcterms:created>
  <dcterms:modified xsi:type="dcterms:W3CDTF">2022-01-17T19:48:25Z</dcterms:modified>
</cp:coreProperties>
</file>